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5"/>
  </p:notesMasterIdLst>
  <p:sldIdLst>
    <p:sldId id="289" r:id="rId6"/>
    <p:sldId id="288" r:id="rId7"/>
    <p:sldId id="287" r:id="rId8"/>
    <p:sldId id="285" r:id="rId9"/>
    <p:sldId id="286" r:id="rId10"/>
    <p:sldId id="303" r:id="rId11"/>
    <p:sldId id="309" r:id="rId12"/>
    <p:sldId id="283" r:id="rId13"/>
    <p:sldId id="291" r:id="rId14"/>
    <p:sldId id="308" r:id="rId15"/>
    <p:sldId id="304" r:id="rId16"/>
    <p:sldId id="306" r:id="rId17"/>
    <p:sldId id="305" r:id="rId18"/>
    <p:sldId id="307" r:id="rId19"/>
    <p:sldId id="310" r:id="rId20"/>
    <p:sldId id="290" r:id="rId21"/>
    <p:sldId id="292" r:id="rId22"/>
    <p:sldId id="294" r:id="rId23"/>
    <p:sldId id="295" r:id="rId24"/>
    <p:sldId id="296" r:id="rId25"/>
    <p:sldId id="297" r:id="rId26"/>
    <p:sldId id="257" r:id="rId27"/>
    <p:sldId id="293" r:id="rId28"/>
    <p:sldId id="298" r:id="rId29"/>
    <p:sldId id="299" r:id="rId30"/>
    <p:sldId id="300" r:id="rId31"/>
    <p:sldId id="301" r:id="rId32"/>
    <p:sldId id="302"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EB2D7-5F9E-466A-84E1-D9F59E135E30}" v="1" dt="2023-10-16T07:45:22.361"/>
    <p1510:client id="{8F50A191-5A6D-846B-8B81-5E99FFA76129}" v="28" dt="2023-10-12T08:18:38.354"/>
    <p1510:client id="{94AB7BF1-6594-421C-B6A8-BD31C1C512C6}" vWet="4" dt="2023-10-16T07:42:04.547"/>
    <p1510:client id="{C1FD7EEA-CC80-4736-9D04-38021B61F4F8}" v="1" dt="2023-10-16T07:44:51.985"/>
    <p1510:client id="{CE7B1F4B-E4D4-45AE-903B-60836385591A}" v="126" dt="2023-10-10T15:11:05.788"/>
    <p1510:client id="{D32160F6-8C2E-92EC-E222-9730F1A14BD1}" v="56" dt="2023-10-12T09:46:08.088"/>
    <p1510:client id="{DC213E63-CE45-D6E5-767D-6AB2EEDC04E4}" v="1642" dt="2023-10-11T16:25:59.394"/>
    <p1510:client id="{F77A571F-28D5-B51F-42BE-0FA15AD0D578}" v="39" dt="2023-10-12T07:20:10.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son, Stephanie" userId="S::stephanie.nelson@st-marys.newcastle.sch.uk::cdb8d57e-c6ce-49b2-ad77-c44614db2711" providerId="AD" clId="Web-{C1FD7EEA-CC80-4736-9D04-38021B61F4F8}"/>
    <pc:docChg chg="sldOrd">
      <pc:chgData name="Nelson, Stephanie" userId="S::stephanie.nelson@st-marys.newcastle.sch.uk::cdb8d57e-c6ce-49b2-ad77-c44614db2711" providerId="AD" clId="Web-{C1FD7EEA-CC80-4736-9D04-38021B61F4F8}" dt="2023-10-16T07:44:51.985" v="0"/>
      <pc:docMkLst>
        <pc:docMk/>
      </pc:docMkLst>
      <pc:sldChg chg="ord">
        <pc:chgData name="Nelson, Stephanie" userId="S::stephanie.nelson@st-marys.newcastle.sch.uk::cdb8d57e-c6ce-49b2-ad77-c44614db2711" providerId="AD" clId="Web-{C1FD7EEA-CC80-4736-9D04-38021B61F4F8}" dt="2023-10-16T07:44:51.985" v="0"/>
        <pc:sldMkLst>
          <pc:docMk/>
          <pc:sldMk cId="1798663250" sldId="286"/>
        </pc:sldMkLst>
      </pc:sldChg>
    </pc:docChg>
  </pc:docChgLst>
  <pc:docChgLst>
    <pc:chgData name="Spina, Katie" userId="S::katie.spina@st-marys.newcastle.sch.uk::fdda1867-444c-4af0-a232-f695b33e2722" providerId="AD" clId="Web-{DC213E63-CE45-D6E5-767D-6AB2EEDC04E4}"/>
    <pc:docChg chg="addSld delSld modSld sldOrd">
      <pc:chgData name="Spina, Katie" userId="S::katie.spina@st-marys.newcastle.sch.uk::fdda1867-444c-4af0-a232-f695b33e2722" providerId="AD" clId="Web-{DC213E63-CE45-D6E5-767D-6AB2EEDC04E4}" dt="2023-10-11T16:25:59.394" v="1368" actId="1076"/>
      <pc:docMkLst>
        <pc:docMk/>
      </pc:docMkLst>
      <pc:sldChg chg="addSp delSp modSp ord">
        <pc:chgData name="Spina, Katie" userId="S::katie.spina@st-marys.newcastle.sch.uk::fdda1867-444c-4af0-a232-f695b33e2722" providerId="AD" clId="Web-{DC213E63-CE45-D6E5-767D-6AB2EEDC04E4}" dt="2023-10-11T13:44:52.786" v="97" actId="1076"/>
        <pc:sldMkLst>
          <pc:docMk/>
          <pc:sldMk cId="544029410" sldId="257"/>
        </pc:sldMkLst>
        <pc:spChg chg="mod">
          <ac:chgData name="Spina, Katie" userId="S::katie.spina@st-marys.newcastle.sch.uk::fdda1867-444c-4af0-a232-f695b33e2722" providerId="AD" clId="Web-{DC213E63-CE45-D6E5-767D-6AB2EEDC04E4}" dt="2023-10-11T13:44:48.785" v="96" actId="14100"/>
          <ac:spMkLst>
            <pc:docMk/>
            <pc:sldMk cId="544029410" sldId="257"/>
            <ac:spMk id="3" creationId="{2FB38037-DD6D-431C-2BF4-3F93261C4F09}"/>
          </ac:spMkLst>
        </pc:spChg>
        <pc:spChg chg="del">
          <ac:chgData name="Spina, Katie" userId="S::katie.spina@st-marys.newcastle.sch.uk::fdda1867-444c-4af0-a232-f695b33e2722" providerId="AD" clId="Web-{DC213E63-CE45-D6E5-767D-6AB2EEDC04E4}" dt="2023-10-11T13:42:16.389" v="50"/>
          <ac:spMkLst>
            <pc:docMk/>
            <pc:sldMk cId="544029410" sldId="257"/>
            <ac:spMk id="9" creationId="{04812C46-200A-4DEB-A05E-3ED6C68C2387}"/>
          </ac:spMkLst>
        </pc:spChg>
        <pc:spChg chg="del">
          <ac:chgData name="Spina, Katie" userId="S::katie.spina@st-marys.newcastle.sch.uk::fdda1867-444c-4af0-a232-f695b33e2722" providerId="AD" clId="Web-{DC213E63-CE45-D6E5-767D-6AB2EEDC04E4}" dt="2023-10-11T13:42:16.389" v="50"/>
          <ac:spMkLst>
            <pc:docMk/>
            <pc:sldMk cId="544029410" sldId="257"/>
            <ac:spMk id="11" creationId="{D1EA859B-E555-4109-94F3-6700E046E008}"/>
          </ac:spMkLst>
        </pc:spChg>
        <pc:spChg chg="add">
          <ac:chgData name="Spina, Katie" userId="S::katie.spina@st-marys.newcastle.sch.uk::fdda1867-444c-4af0-a232-f695b33e2722" providerId="AD" clId="Web-{DC213E63-CE45-D6E5-767D-6AB2EEDC04E4}" dt="2023-10-11T13:42:16.389" v="50"/>
          <ac:spMkLst>
            <pc:docMk/>
            <pc:sldMk cId="544029410" sldId="257"/>
            <ac:spMk id="16" creationId="{1BF4DD63-CE83-4A2A-994E-8598C22E6FCF}"/>
          </ac:spMkLst>
        </pc:spChg>
        <pc:spChg chg="add">
          <ac:chgData name="Spina, Katie" userId="S::katie.spina@st-marys.newcastle.sch.uk::fdda1867-444c-4af0-a232-f695b33e2722" providerId="AD" clId="Web-{DC213E63-CE45-D6E5-767D-6AB2EEDC04E4}" dt="2023-10-11T13:42:16.389" v="50"/>
          <ac:spMkLst>
            <pc:docMk/>
            <pc:sldMk cId="544029410" sldId="257"/>
            <ac:spMk id="18" creationId="{127393A7-D6DA-410B-8699-AA56B57BF7BA}"/>
          </ac:spMkLst>
        </pc:spChg>
        <pc:spChg chg="add">
          <ac:chgData name="Spina, Katie" userId="S::katie.spina@st-marys.newcastle.sch.uk::fdda1867-444c-4af0-a232-f695b33e2722" providerId="AD" clId="Web-{DC213E63-CE45-D6E5-767D-6AB2EEDC04E4}" dt="2023-10-11T13:42:16.389" v="50"/>
          <ac:spMkLst>
            <pc:docMk/>
            <pc:sldMk cId="544029410" sldId="257"/>
            <ac:spMk id="20" creationId="{8EC44C88-69E3-42EE-86E8-9B45F712B769}"/>
          </ac:spMkLst>
        </pc:spChg>
        <pc:picChg chg="mod">
          <ac:chgData name="Spina, Katie" userId="S::katie.spina@st-marys.newcastle.sch.uk::fdda1867-444c-4af0-a232-f695b33e2722" providerId="AD" clId="Web-{DC213E63-CE45-D6E5-767D-6AB2EEDC04E4}" dt="2023-10-11T13:44:52.786" v="97" actId="1076"/>
          <ac:picMkLst>
            <pc:docMk/>
            <pc:sldMk cId="544029410" sldId="257"/>
            <ac:picMk id="4" creationId="{8F486A1F-D978-C172-BAFD-49027AB98A0E}"/>
          </ac:picMkLst>
        </pc:picChg>
      </pc:sldChg>
      <pc:sldChg chg="del">
        <pc:chgData name="Spina, Katie" userId="S::katie.spina@st-marys.newcastle.sch.uk::fdda1867-444c-4af0-a232-f695b33e2722" providerId="AD" clId="Web-{DC213E63-CE45-D6E5-767D-6AB2EEDC04E4}" dt="2023-10-11T13:35:25.046" v="21"/>
        <pc:sldMkLst>
          <pc:docMk/>
          <pc:sldMk cId="1516577061" sldId="258"/>
        </pc:sldMkLst>
      </pc:sldChg>
      <pc:sldChg chg="del">
        <pc:chgData name="Spina, Katie" userId="S::katie.spina@st-marys.newcastle.sch.uk::fdda1867-444c-4af0-a232-f695b33e2722" providerId="AD" clId="Web-{DC213E63-CE45-D6E5-767D-6AB2EEDC04E4}" dt="2023-10-11T13:35:23.999" v="20"/>
        <pc:sldMkLst>
          <pc:docMk/>
          <pc:sldMk cId="950962623" sldId="259"/>
        </pc:sldMkLst>
      </pc:sldChg>
      <pc:sldChg chg="del">
        <pc:chgData name="Spina, Katie" userId="S::katie.spina@st-marys.newcastle.sch.uk::fdda1867-444c-4af0-a232-f695b33e2722" providerId="AD" clId="Web-{DC213E63-CE45-D6E5-767D-6AB2EEDC04E4}" dt="2023-10-11T13:35:22.828" v="19"/>
        <pc:sldMkLst>
          <pc:docMk/>
          <pc:sldMk cId="313512053" sldId="260"/>
        </pc:sldMkLst>
      </pc:sldChg>
      <pc:sldChg chg="del">
        <pc:chgData name="Spina, Katie" userId="S::katie.spina@st-marys.newcastle.sch.uk::fdda1867-444c-4af0-a232-f695b33e2722" providerId="AD" clId="Web-{DC213E63-CE45-D6E5-767D-6AB2EEDC04E4}" dt="2023-10-11T13:35:21.999" v="18"/>
        <pc:sldMkLst>
          <pc:docMk/>
          <pc:sldMk cId="3762339715" sldId="261"/>
        </pc:sldMkLst>
      </pc:sldChg>
      <pc:sldChg chg="del">
        <pc:chgData name="Spina, Katie" userId="S::katie.spina@st-marys.newcastle.sch.uk::fdda1867-444c-4af0-a232-f695b33e2722" providerId="AD" clId="Web-{DC213E63-CE45-D6E5-767D-6AB2EEDC04E4}" dt="2023-10-11T13:35:21.156" v="17"/>
        <pc:sldMkLst>
          <pc:docMk/>
          <pc:sldMk cId="2982093491" sldId="262"/>
        </pc:sldMkLst>
      </pc:sldChg>
      <pc:sldChg chg="del">
        <pc:chgData name="Spina, Katie" userId="S::katie.spina@st-marys.newcastle.sch.uk::fdda1867-444c-4af0-a232-f695b33e2722" providerId="AD" clId="Web-{DC213E63-CE45-D6E5-767D-6AB2EEDC04E4}" dt="2023-10-11T13:35:20.234" v="16"/>
        <pc:sldMkLst>
          <pc:docMk/>
          <pc:sldMk cId="1208385887" sldId="263"/>
        </pc:sldMkLst>
      </pc:sldChg>
      <pc:sldChg chg="del">
        <pc:chgData name="Spina, Katie" userId="S::katie.spina@st-marys.newcastle.sch.uk::fdda1867-444c-4af0-a232-f695b33e2722" providerId="AD" clId="Web-{DC213E63-CE45-D6E5-767D-6AB2EEDC04E4}" dt="2023-10-11T13:35:19.202" v="15"/>
        <pc:sldMkLst>
          <pc:docMk/>
          <pc:sldMk cId="632128675" sldId="264"/>
        </pc:sldMkLst>
      </pc:sldChg>
      <pc:sldChg chg="del">
        <pc:chgData name="Spina, Katie" userId="S::katie.spina@st-marys.newcastle.sch.uk::fdda1867-444c-4af0-a232-f695b33e2722" providerId="AD" clId="Web-{DC213E63-CE45-D6E5-767D-6AB2EEDC04E4}" dt="2023-10-11T13:35:18.077" v="14"/>
        <pc:sldMkLst>
          <pc:docMk/>
          <pc:sldMk cId="4078236088" sldId="265"/>
        </pc:sldMkLst>
      </pc:sldChg>
      <pc:sldChg chg="del">
        <pc:chgData name="Spina, Katie" userId="S::katie.spina@st-marys.newcastle.sch.uk::fdda1867-444c-4af0-a232-f695b33e2722" providerId="AD" clId="Web-{DC213E63-CE45-D6E5-767D-6AB2EEDC04E4}" dt="2023-10-11T13:35:35.016" v="25"/>
        <pc:sldMkLst>
          <pc:docMk/>
          <pc:sldMk cId="2905718607" sldId="266"/>
        </pc:sldMkLst>
      </pc:sldChg>
      <pc:sldChg chg="del">
        <pc:chgData name="Spina, Katie" userId="S::katie.spina@st-marys.newcastle.sch.uk::fdda1867-444c-4af0-a232-f695b33e2722" providerId="AD" clId="Web-{DC213E63-CE45-D6E5-767D-6AB2EEDC04E4}" dt="2023-10-11T13:35:09.171" v="12"/>
        <pc:sldMkLst>
          <pc:docMk/>
          <pc:sldMk cId="3621659436" sldId="267"/>
        </pc:sldMkLst>
      </pc:sldChg>
      <pc:sldChg chg="del">
        <pc:chgData name="Spina, Katie" userId="S::katie.spina@st-marys.newcastle.sch.uk::fdda1867-444c-4af0-a232-f695b33e2722" providerId="AD" clId="Web-{DC213E63-CE45-D6E5-767D-6AB2EEDC04E4}" dt="2023-10-11T13:35:08.140" v="11"/>
        <pc:sldMkLst>
          <pc:docMk/>
          <pc:sldMk cId="354626441" sldId="268"/>
        </pc:sldMkLst>
      </pc:sldChg>
      <pc:sldChg chg="del">
        <pc:chgData name="Spina, Katie" userId="S::katie.spina@st-marys.newcastle.sch.uk::fdda1867-444c-4af0-a232-f695b33e2722" providerId="AD" clId="Web-{DC213E63-CE45-D6E5-767D-6AB2EEDC04E4}" dt="2023-10-11T13:35:06.483" v="10"/>
        <pc:sldMkLst>
          <pc:docMk/>
          <pc:sldMk cId="694747910" sldId="269"/>
        </pc:sldMkLst>
      </pc:sldChg>
      <pc:sldChg chg="del">
        <pc:chgData name="Spina, Katie" userId="S::katie.spina@st-marys.newcastle.sch.uk::fdda1867-444c-4af0-a232-f695b33e2722" providerId="AD" clId="Web-{DC213E63-CE45-D6E5-767D-6AB2EEDC04E4}" dt="2023-10-11T13:35:05.921" v="9"/>
        <pc:sldMkLst>
          <pc:docMk/>
          <pc:sldMk cId="2135168847" sldId="270"/>
        </pc:sldMkLst>
      </pc:sldChg>
      <pc:sldChg chg="del">
        <pc:chgData name="Spina, Katie" userId="S::katie.spina@st-marys.newcastle.sch.uk::fdda1867-444c-4af0-a232-f695b33e2722" providerId="AD" clId="Web-{DC213E63-CE45-D6E5-767D-6AB2EEDC04E4}" dt="2023-10-11T13:35:05.108" v="8"/>
        <pc:sldMkLst>
          <pc:docMk/>
          <pc:sldMk cId="4002985137" sldId="271"/>
        </pc:sldMkLst>
      </pc:sldChg>
      <pc:sldChg chg="del">
        <pc:chgData name="Spina, Katie" userId="S::katie.spina@st-marys.newcastle.sch.uk::fdda1867-444c-4af0-a232-f695b33e2722" providerId="AD" clId="Web-{DC213E63-CE45-D6E5-767D-6AB2EEDC04E4}" dt="2023-10-11T13:35:04.358" v="7"/>
        <pc:sldMkLst>
          <pc:docMk/>
          <pc:sldMk cId="484009517" sldId="272"/>
        </pc:sldMkLst>
      </pc:sldChg>
      <pc:sldChg chg="del">
        <pc:chgData name="Spina, Katie" userId="S::katie.spina@st-marys.newcastle.sch.uk::fdda1867-444c-4af0-a232-f695b33e2722" providerId="AD" clId="Web-{DC213E63-CE45-D6E5-767D-6AB2EEDC04E4}" dt="2023-10-11T13:35:03.499" v="6"/>
        <pc:sldMkLst>
          <pc:docMk/>
          <pc:sldMk cId="4060444035" sldId="273"/>
        </pc:sldMkLst>
      </pc:sldChg>
      <pc:sldChg chg="del">
        <pc:chgData name="Spina, Katie" userId="S::katie.spina@st-marys.newcastle.sch.uk::fdda1867-444c-4af0-a232-f695b33e2722" providerId="AD" clId="Web-{DC213E63-CE45-D6E5-767D-6AB2EEDC04E4}" dt="2023-10-11T13:35:01.546" v="5"/>
        <pc:sldMkLst>
          <pc:docMk/>
          <pc:sldMk cId="2139169554" sldId="274"/>
        </pc:sldMkLst>
      </pc:sldChg>
      <pc:sldChg chg="del">
        <pc:chgData name="Spina, Katie" userId="S::katie.spina@st-marys.newcastle.sch.uk::fdda1867-444c-4af0-a232-f695b33e2722" providerId="AD" clId="Web-{DC213E63-CE45-D6E5-767D-6AB2EEDC04E4}" dt="2023-10-11T13:35:00.374" v="4"/>
        <pc:sldMkLst>
          <pc:docMk/>
          <pc:sldMk cId="583145398" sldId="275"/>
        </pc:sldMkLst>
      </pc:sldChg>
      <pc:sldChg chg="del">
        <pc:chgData name="Spina, Katie" userId="S::katie.spina@st-marys.newcastle.sch.uk::fdda1867-444c-4af0-a232-f695b33e2722" providerId="AD" clId="Web-{DC213E63-CE45-D6E5-767D-6AB2EEDC04E4}" dt="2023-10-11T13:35:36.312" v="26"/>
        <pc:sldMkLst>
          <pc:docMk/>
          <pc:sldMk cId="4107974105" sldId="276"/>
        </pc:sldMkLst>
      </pc:sldChg>
      <pc:sldChg chg="addSp modSp ord">
        <pc:chgData name="Spina, Katie" userId="S::katie.spina@st-marys.newcastle.sch.uk::fdda1867-444c-4af0-a232-f695b33e2722" providerId="AD" clId="Web-{DC213E63-CE45-D6E5-767D-6AB2EEDC04E4}" dt="2023-10-11T13:44:13.362" v="78" actId="1076"/>
        <pc:sldMkLst>
          <pc:docMk/>
          <pc:sldMk cId="288510405" sldId="277"/>
        </pc:sldMkLst>
        <pc:spChg chg="mod">
          <ac:chgData name="Spina, Katie" userId="S::katie.spina@st-marys.newcastle.sch.uk::fdda1867-444c-4af0-a232-f695b33e2722" providerId="AD" clId="Web-{DC213E63-CE45-D6E5-767D-6AB2EEDC04E4}" dt="2023-10-11T13:44:13.362" v="78" actId="1076"/>
          <ac:spMkLst>
            <pc:docMk/>
            <pc:sldMk cId="288510405" sldId="277"/>
            <ac:spMk id="3" creationId="{2FB38037-DD6D-431C-2BF4-3F93261C4F09}"/>
          </ac:spMkLst>
        </pc:spChg>
        <pc:spChg chg="add">
          <ac:chgData name="Spina, Katie" userId="S::katie.spina@st-marys.newcastle.sch.uk::fdda1867-444c-4af0-a232-f695b33e2722" providerId="AD" clId="Web-{DC213E63-CE45-D6E5-767D-6AB2EEDC04E4}" dt="2023-10-11T13:43:52.487" v="66"/>
          <ac:spMkLst>
            <pc:docMk/>
            <pc:sldMk cId="288510405" sldId="277"/>
            <ac:spMk id="9" creationId="{135FA909-3F24-448C-A8BC-7CF77F62F84F}"/>
          </ac:spMkLst>
        </pc:spChg>
        <pc:grpChg chg="add">
          <ac:chgData name="Spina, Katie" userId="S::katie.spina@st-marys.newcastle.sch.uk::fdda1867-444c-4af0-a232-f695b33e2722" providerId="AD" clId="Web-{DC213E63-CE45-D6E5-767D-6AB2EEDC04E4}" dt="2023-10-11T13:43:52.487" v="66"/>
          <ac:grpSpMkLst>
            <pc:docMk/>
            <pc:sldMk cId="288510405" sldId="277"/>
            <ac:grpSpMk id="11" creationId="{8B60959F-9B69-4520-A16E-EA6BECC747D6}"/>
          </ac:grpSpMkLst>
        </pc:grpChg>
        <pc:picChg chg="mod">
          <ac:chgData name="Spina, Katie" userId="S::katie.spina@st-marys.newcastle.sch.uk::fdda1867-444c-4af0-a232-f695b33e2722" providerId="AD" clId="Web-{DC213E63-CE45-D6E5-767D-6AB2EEDC04E4}" dt="2023-10-11T13:43:52.487" v="66"/>
          <ac:picMkLst>
            <pc:docMk/>
            <pc:sldMk cId="288510405" sldId="277"/>
            <ac:picMk id="4" creationId="{8F486A1F-D978-C172-BAFD-49027AB98A0E}"/>
          </ac:picMkLst>
        </pc:picChg>
      </pc:sldChg>
      <pc:sldChg chg="del">
        <pc:chgData name="Spina, Katie" userId="S::katie.spina@st-marys.newcastle.sch.uk::fdda1867-444c-4af0-a232-f695b33e2722" providerId="AD" clId="Web-{DC213E63-CE45-D6E5-767D-6AB2EEDC04E4}" dt="2023-10-11T13:34:55.545" v="3"/>
        <pc:sldMkLst>
          <pc:docMk/>
          <pc:sldMk cId="3581815433" sldId="278"/>
        </pc:sldMkLst>
      </pc:sldChg>
      <pc:sldChg chg="del">
        <pc:chgData name="Spina, Katie" userId="S::katie.spina@st-marys.newcastle.sch.uk::fdda1867-444c-4af0-a232-f695b33e2722" providerId="AD" clId="Web-{DC213E63-CE45-D6E5-767D-6AB2EEDC04E4}" dt="2023-10-11T13:34:53.545" v="2"/>
        <pc:sldMkLst>
          <pc:docMk/>
          <pc:sldMk cId="2753569182" sldId="279"/>
        </pc:sldMkLst>
      </pc:sldChg>
      <pc:sldChg chg="del">
        <pc:chgData name="Spina, Katie" userId="S::katie.spina@st-marys.newcastle.sch.uk::fdda1867-444c-4af0-a232-f695b33e2722" providerId="AD" clId="Web-{DC213E63-CE45-D6E5-767D-6AB2EEDC04E4}" dt="2023-10-11T13:34:51.655" v="1"/>
        <pc:sldMkLst>
          <pc:docMk/>
          <pc:sldMk cId="1685908667" sldId="280"/>
        </pc:sldMkLst>
      </pc:sldChg>
      <pc:sldChg chg="del">
        <pc:chgData name="Spina, Katie" userId="S::katie.spina@st-marys.newcastle.sch.uk::fdda1867-444c-4af0-a232-f695b33e2722" providerId="AD" clId="Web-{DC213E63-CE45-D6E5-767D-6AB2EEDC04E4}" dt="2023-10-11T13:35:37.625" v="27"/>
        <pc:sldMkLst>
          <pc:docMk/>
          <pc:sldMk cId="2971490636" sldId="281"/>
        </pc:sldMkLst>
      </pc:sldChg>
      <pc:sldChg chg="del">
        <pc:chgData name="Spina, Katie" userId="S::katie.spina@st-marys.newcastle.sch.uk::fdda1867-444c-4af0-a232-f695b33e2722" providerId="AD" clId="Web-{DC213E63-CE45-D6E5-767D-6AB2EEDC04E4}" dt="2023-10-11T13:34:49.451" v="0"/>
        <pc:sldMkLst>
          <pc:docMk/>
          <pc:sldMk cId="1400961315" sldId="282"/>
        </pc:sldMkLst>
      </pc:sldChg>
      <pc:sldChg chg="modSp">
        <pc:chgData name="Spina, Katie" userId="S::katie.spina@st-marys.newcastle.sch.uk::fdda1867-444c-4af0-a232-f695b33e2722" providerId="AD" clId="Web-{DC213E63-CE45-D6E5-767D-6AB2EEDC04E4}" dt="2023-10-11T13:45:06.880" v="98" actId="20577"/>
        <pc:sldMkLst>
          <pc:docMk/>
          <pc:sldMk cId="3379382159" sldId="283"/>
        </pc:sldMkLst>
        <pc:spChg chg="mod">
          <ac:chgData name="Spina, Katie" userId="S::katie.spina@st-marys.newcastle.sch.uk::fdda1867-444c-4af0-a232-f695b33e2722" providerId="AD" clId="Web-{DC213E63-CE45-D6E5-767D-6AB2EEDC04E4}" dt="2023-10-11T13:45:06.880" v="98" actId="20577"/>
          <ac:spMkLst>
            <pc:docMk/>
            <pc:sldMk cId="3379382159" sldId="283"/>
            <ac:spMk id="3" creationId="{2FB38037-DD6D-431C-2BF4-3F93261C4F09}"/>
          </ac:spMkLst>
        </pc:spChg>
        <pc:picChg chg="mod">
          <ac:chgData name="Spina, Katie" userId="S::katie.spina@st-marys.newcastle.sch.uk::fdda1867-444c-4af0-a232-f695b33e2722" providerId="AD" clId="Web-{DC213E63-CE45-D6E5-767D-6AB2EEDC04E4}" dt="2023-10-11T13:41:13.512" v="31" actId="1076"/>
          <ac:picMkLst>
            <pc:docMk/>
            <pc:sldMk cId="3379382159" sldId="283"/>
            <ac:picMk id="4" creationId="{8F486A1F-D978-C172-BAFD-49027AB98A0E}"/>
          </ac:picMkLst>
        </pc:picChg>
      </pc:sldChg>
      <pc:sldChg chg="modSp">
        <pc:chgData name="Spina, Katie" userId="S::katie.spina@st-marys.newcastle.sch.uk::fdda1867-444c-4af0-a232-f695b33e2722" providerId="AD" clId="Web-{DC213E63-CE45-D6E5-767D-6AB2EEDC04E4}" dt="2023-10-11T16:25:59.394" v="1368" actId="1076"/>
        <pc:sldMkLst>
          <pc:docMk/>
          <pc:sldMk cId="2614356852" sldId="289"/>
        </pc:sldMkLst>
        <pc:picChg chg="mod">
          <ac:chgData name="Spina, Katie" userId="S::katie.spina@st-marys.newcastle.sch.uk::fdda1867-444c-4af0-a232-f695b33e2722" providerId="AD" clId="Web-{DC213E63-CE45-D6E5-767D-6AB2EEDC04E4}" dt="2023-10-11T16:25:59.394" v="1368" actId="1076"/>
          <ac:picMkLst>
            <pc:docMk/>
            <pc:sldMk cId="2614356852" sldId="289"/>
            <ac:picMk id="2" creationId="{CF8C8DA1-C390-B5D9-1419-A0A639731BF9}"/>
          </ac:picMkLst>
        </pc:picChg>
      </pc:sldChg>
      <pc:sldChg chg="addSp modSp add ord replId">
        <pc:chgData name="Spina, Katie" userId="S::katie.spina@st-marys.newcastle.sch.uk::fdda1867-444c-4af0-a232-f695b33e2722" providerId="AD" clId="Web-{DC213E63-CE45-D6E5-767D-6AB2EEDC04E4}" dt="2023-10-11T13:45:22.771" v="104" actId="14100"/>
        <pc:sldMkLst>
          <pc:docMk/>
          <pc:sldMk cId="1380595690" sldId="290"/>
        </pc:sldMkLst>
        <pc:spChg chg="mod ord">
          <ac:chgData name="Spina, Katie" userId="S::katie.spina@st-marys.newcastle.sch.uk::fdda1867-444c-4af0-a232-f695b33e2722" providerId="AD" clId="Web-{DC213E63-CE45-D6E5-767D-6AB2EEDC04E4}" dt="2023-10-11T13:45:22.771" v="104" actId="14100"/>
          <ac:spMkLst>
            <pc:docMk/>
            <pc:sldMk cId="1380595690" sldId="290"/>
            <ac:spMk id="3" creationId="{2FB38037-DD6D-431C-2BF4-3F93261C4F09}"/>
          </ac:spMkLst>
        </pc:spChg>
        <pc:spChg chg="add">
          <ac:chgData name="Spina, Katie" userId="S::katie.spina@st-marys.newcastle.sch.uk::fdda1867-444c-4af0-a232-f695b33e2722" providerId="AD" clId="Web-{DC213E63-CE45-D6E5-767D-6AB2EEDC04E4}" dt="2023-10-11T13:41:53.576" v="47"/>
          <ac:spMkLst>
            <pc:docMk/>
            <pc:sldMk cId="1380595690" sldId="290"/>
            <ac:spMk id="9" creationId="{04812C46-200A-4DEB-A05E-3ED6C68C2387}"/>
          </ac:spMkLst>
        </pc:spChg>
        <pc:spChg chg="add">
          <ac:chgData name="Spina, Katie" userId="S::katie.spina@st-marys.newcastle.sch.uk::fdda1867-444c-4af0-a232-f695b33e2722" providerId="AD" clId="Web-{DC213E63-CE45-D6E5-767D-6AB2EEDC04E4}" dt="2023-10-11T13:41:53.576" v="47"/>
          <ac:spMkLst>
            <pc:docMk/>
            <pc:sldMk cId="1380595690" sldId="290"/>
            <ac:spMk id="11" creationId="{D1EA859B-E555-4109-94F3-6700E046E008}"/>
          </ac:spMkLst>
        </pc:spChg>
        <pc:picChg chg="mod">
          <ac:chgData name="Spina, Katie" userId="S::katie.spina@st-marys.newcastle.sch.uk::fdda1867-444c-4af0-a232-f695b33e2722" providerId="AD" clId="Web-{DC213E63-CE45-D6E5-767D-6AB2EEDC04E4}" dt="2023-10-11T13:41:53.576" v="47"/>
          <ac:picMkLst>
            <pc:docMk/>
            <pc:sldMk cId="1380595690" sldId="290"/>
            <ac:picMk id="4" creationId="{8F486A1F-D978-C172-BAFD-49027AB98A0E}"/>
          </ac:picMkLst>
        </pc:picChg>
      </pc:sldChg>
      <pc:sldChg chg="add replId">
        <pc:chgData name="Spina, Katie" userId="S::katie.spina@st-marys.newcastle.sch.uk::fdda1867-444c-4af0-a232-f695b33e2722" providerId="AD" clId="Web-{DC213E63-CE45-D6E5-767D-6AB2EEDC04E4}" dt="2023-10-11T13:35:31" v="22"/>
        <pc:sldMkLst>
          <pc:docMk/>
          <pc:sldMk cId="1966625445" sldId="291"/>
        </pc:sldMkLst>
      </pc:sldChg>
      <pc:sldChg chg="add replId">
        <pc:chgData name="Spina, Katie" userId="S::katie.spina@st-marys.newcastle.sch.uk::fdda1867-444c-4af0-a232-f695b33e2722" providerId="AD" clId="Web-{DC213E63-CE45-D6E5-767D-6AB2EEDC04E4}" dt="2023-10-11T13:35:32.437" v="23"/>
        <pc:sldMkLst>
          <pc:docMk/>
          <pc:sldMk cId="60709449" sldId="292"/>
        </pc:sldMkLst>
      </pc:sldChg>
      <pc:sldChg chg="add replId">
        <pc:chgData name="Spina, Katie" userId="S::katie.spina@st-marys.newcastle.sch.uk::fdda1867-444c-4af0-a232-f695b33e2722" providerId="AD" clId="Web-{DC213E63-CE45-D6E5-767D-6AB2EEDC04E4}" dt="2023-10-11T13:35:34.094" v="24"/>
        <pc:sldMkLst>
          <pc:docMk/>
          <pc:sldMk cId="3504055593" sldId="293"/>
        </pc:sldMkLst>
      </pc:sldChg>
      <pc:sldChg chg="addSp delSp modSp new mod setBg">
        <pc:chgData name="Spina, Katie" userId="S::katie.spina@st-marys.newcastle.sch.uk::fdda1867-444c-4af0-a232-f695b33e2722" providerId="AD" clId="Web-{DC213E63-CE45-D6E5-767D-6AB2EEDC04E4}" dt="2023-10-11T14:03:03.856" v="219" actId="20577"/>
        <pc:sldMkLst>
          <pc:docMk/>
          <pc:sldMk cId="995128379" sldId="294"/>
        </pc:sldMkLst>
        <pc:spChg chg="add mod">
          <ac:chgData name="Spina, Katie" userId="S::katie.spina@st-marys.newcastle.sch.uk::fdda1867-444c-4af0-a232-f695b33e2722" providerId="AD" clId="Web-{DC213E63-CE45-D6E5-767D-6AB2EEDC04E4}" dt="2023-10-11T14:03:03.856" v="219" actId="20577"/>
          <ac:spMkLst>
            <pc:docMk/>
            <pc:sldMk cId="995128379" sldId="294"/>
            <ac:spMk id="3" creationId="{31B47CF7-9565-90A4-C669-55BAC0CF8A2F}"/>
          </ac:spMkLst>
        </pc:spChg>
        <pc:spChg chg="add">
          <ac:chgData name="Spina, Katie" userId="S::katie.spina@st-marys.newcastle.sch.uk::fdda1867-444c-4af0-a232-f695b33e2722" providerId="AD" clId="Web-{DC213E63-CE45-D6E5-767D-6AB2EEDC04E4}" dt="2023-10-11T14:01:53.073" v="188"/>
          <ac:spMkLst>
            <pc:docMk/>
            <pc:sldMk cId="995128379" sldId="294"/>
            <ac:spMk id="25" creationId="{F13C74B1-5B17-4795-BED0-7140497B445A}"/>
          </ac:spMkLst>
        </pc:spChg>
        <pc:spChg chg="add">
          <ac:chgData name="Spina, Katie" userId="S::katie.spina@st-marys.newcastle.sch.uk::fdda1867-444c-4af0-a232-f695b33e2722" providerId="AD" clId="Web-{DC213E63-CE45-D6E5-767D-6AB2EEDC04E4}" dt="2023-10-11T14:01:53.073" v="188"/>
          <ac:spMkLst>
            <pc:docMk/>
            <pc:sldMk cId="995128379" sldId="294"/>
            <ac:spMk id="27" creationId="{D4974D33-8DC5-464E-8C6D-BE58F0669C17}"/>
          </ac:spMkLst>
        </pc:spChg>
        <pc:grpChg chg="add del">
          <ac:chgData name="Spina, Katie" userId="S::katie.spina@st-marys.newcastle.sch.uk::fdda1867-444c-4af0-a232-f695b33e2722" providerId="AD" clId="Web-{DC213E63-CE45-D6E5-767D-6AB2EEDC04E4}" dt="2023-10-11T14:01:08.555" v="180"/>
          <ac:grpSpMkLst>
            <pc:docMk/>
            <pc:sldMk cId="995128379" sldId="294"/>
            <ac:grpSpMk id="7" creationId="{63737881-458F-40AD-B72B-B57D267DC423}"/>
          </ac:grpSpMkLst>
        </pc:grpChg>
        <pc:picChg chg="add del mod">
          <ac:chgData name="Spina, Katie" userId="S::katie.spina@st-marys.newcastle.sch.uk::fdda1867-444c-4af0-a232-f695b33e2722" providerId="AD" clId="Web-{DC213E63-CE45-D6E5-767D-6AB2EEDC04E4}" dt="2023-10-11T14:01:02.571" v="178"/>
          <ac:picMkLst>
            <pc:docMk/>
            <pc:sldMk cId="995128379" sldId="294"/>
            <ac:picMk id="2" creationId="{591863C2-5233-3B0C-63B5-5105ACFA6808}"/>
          </ac:picMkLst>
        </pc:picChg>
        <pc:picChg chg="add del mod">
          <ac:chgData name="Spina, Katie" userId="S::katie.spina@st-marys.newcastle.sch.uk::fdda1867-444c-4af0-a232-f695b33e2722" providerId="AD" clId="Web-{DC213E63-CE45-D6E5-767D-6AB2EEDC04E4}" dt="2023-10-11T14:01:48.651" v="186"/>
          <ac:picMkLst>
            <pc:docMk/>
            <pc:sldMk cId="995128379" sldId="294"/>
            <ac:picMk id="4" creationId="{2C2C800A-34C7-4CFD-A0E0-9715ED090160}"/>
          </ac:picMkLst>
        </pc:picChg>
        <pc:picChg chg="add mod">
          <ac:chgData name="Spina, Katie" userId="S::katie.spina@st-marys.newcastle.sch.uk::fdda1867-444c-4af0-a232-f695b33e2722" providerId="AD" clId="Web-{DC213E63-CE45-D6E5-767D-6AB2EEDC04E4}" dt="2023-10-11T14:01:53.073" v="188"/>
          <ac:picMkLst>
            <pc:docMk/>
            <pc:sldMk cId="995128379" sldId="294"/>
            <ac:picMk id="5" creationId="{A8BFA6C6-6B3F-8DBB-F787-21ADC6F82C23}"/>
          </ac:picMkLst>
        </pc:picChg>
        <pc:cxnChg chg="add del">
          <ac:chgData name="Spina, Katie" userId="S::katie.spina@st-marys.newcastle.sch.uk::fdda1867-444c-4af0-a232-f695b33e2722" providerId="AD" clId="Web-{DC213E63-CE45-D6E5-767D-6AB2EEDC04E4}" dt="2023-10-11T14:01:53.073" v="188"/>
          <ac:cxnSpMkLst>
            <pc:docMk/>
            <pc:sldMk cId="995128379" sldId="294"/>
            <ac:cxnSpMk id="20" creationId="{1503BFE4-729B-D9D0-C17B-501E6AF1127A}"/>
          </ac:cxnSpMkLst>
        </pc:cxnChg>
      </pc:sldChg>
      <pc:sldChg chg="addSp delSp modSp new mod setBg">
        <pc:chgData name="Spina, Katie" userId="S::katie.spina@st-marys.newcastle.sch.uk::fdda1867-444c-4af0-a232-f695b33e2722" providerId="AD" clId="Web-{DC213E63-CE45-D6E5-767D-6AB2EEDC04E4}" dt="2023-10-11T14:04:29.656" v="240"/>
        <pc:sldMkLst>
          <pc:docMk/>
          <pc:sldMk cId="245030693" sldId="295"/>
        </pc:sldMkLst>
        <pc:spChg chg="add mod">
          <ac:chgData name="Spina, Katie" userId="S::katie.spina@st-marys.newcastle.sch.uk::fdda1867-444c-4af0-a232-f695b33e2722" providerId="AD" clId="Web-{DC213E63-CE45-D6E5-767D-6AB2EEDC04E4}" dt="2023-10-11T14:04:15.625" v="236" actId="20577"/>
          <ac:spMkLst>
            <pc:docMk/>
            <pc:sldMk cId="245030693" sldId="295"/>
            <ac:spMk id="2" creationId="{454540CE-F298-4CDE-AADB-8E3E8BBFBA05}"/>
          </ac:spMkLst>
        </pc:spChg>
        <pc:spChg chg="add del mod">
          <ac:chgData name="Spina, Katie" userId="S::katie.spina@st-marys.newcastle.sch.uk::fdda1867-444c-4af0-a232-f695b33e2722" providerId="AD" clId="Web-{DC213E63-CE45-D6E5-767D-6AB2EEDC04E4}" dt="2023-10-11T14:04:29.656" v="240"/>
          <ac:spMkLst>
            <pc:docMk/>
            <pc:sldMk cId="245030693" sldId="295"/>
            <ac:spMk id="3" creationId="{B538A2E4-805E-C494-6648-1B338DE4A733}"/>
          </ac:spMkLst>
        </pc:spChg>
        <pc:spChg chg="add">
          <ac:chgData name="Spina, Katie" userId="S::katie.spina@st-marys.newcastle.sch.uk::fdda1867-444c-4af0-a232-f695b33e2722" providerId="AD" clId="Web-{DC213E63-CE45-D6E5-767D-6AB2EEDC04E4}" dt="2023-10-11T14:03:41.373" v="224"/>
          <ac:spMkLst>
            <pc:docMk/>
            <pc:sldMk cId="245030693" sldId="295"/>
            <ac:spMk id="8" creationId="{79BB35BC-D5C2-4C8B-A22A-A71E6191913B}"/>
          </ac:spMkLst>
        </pc:spChg>
        <pc:picChg chg="add">
          <ac:chgData name="Spina, Katie" userId="S::katie.spina@st-marys.newcastle.sch.uk::fdda1867-444c-4af0-a232-f695b33e2722" providerId="AD" clId="Web-{DC213E63-CE45-D6E5-767D-6AB2EEDC04E4}" dt="2023-10-11T14:03:41.373" v="224"/>
          <ac:picMkLst>
            <pc:docMk/>
            <pc:sldMk cId="245030693" sldId="295"/>
            <ac:picMk id="4" creationId="{6056C2D1-212F-1281-4CA5-9224ABE568A2}"/>
          </ac:picMkLst>
        </pc:picChg>
      </pc:sldChg>
      <pc:sldChg chg="modSp add ord replId">
        <pc:chgData name="Spina, Katie" userId="S::katie.spina@st-marys.newcastle.sch.uk::fdda1867-444c-4af0-a232-f695b33e2722" providerId="AD" clId="Web-{DC213E63-CE45-D6E5-767D-6AB2EEDC04E4}" dt="2023-10-11T14:05:15.205" v="301" actId="20577"/>
        <pc:sldMkLst>
          <pc:docMk/>
          <pc:sldMk cId="2628195732" sldId="296"/>
        </pc:sldMkLst>
        <pc:spChg chg="mod">
          <ac:chgData name="Spina, Katie" userId="S::katie.spina@st-marys.newcastle.sch.uk::fdda1867-444c-4af0-a232-f695b33e2722" providerId="AD" clId="Web-{DC213E63-CE45-D6E5-767D-6AB2EEDC04E4}" dt="2023-10-11T14:05:15.205" v="301" actId="20577"/>
          <ac:spMkLst>
            <pc:docMk/>
            <pc:sldMk cId="2628195732" sldId="296"/>
            <ac:spMk id="3" creationId="{31B47CF7-9565-90A4-C669-55BAC0CF8A2F}"/>
          </ac:spMkLst>
        </pc:spChg>
      </pc:sldChg>
      <pc:sldChg chg="addSp delSp modSp new">
        <pc:chgData name="Spina, Katie" userId="S::katie.spina@st-marys.newcastle.sch.uk::fdda1867-444c-4af0-a232-f695b33e2722" providerId="AD" clId="Web-{DC213E63-CE45-D6E5-767D-6AB2EEDC04E4}" dt="2023-10-11T15:03:10.395" v="361" actId="1076"/>
        <pc:sldMkLst>
          <pc:docMk/>
          <pc:sldMk cId="2266829464" sldId="297"/>
        </pc:sldMkLst>
        <pc:spChg chg="add mod">
          <ac:chgData name="Spina, Katie" userId="S::katie.spina@st-marys.newcastle.sch.uk::fdda1867-444c-4af0-a232-f695b33e2722" providerId="AD" clId="Web-{DC213E63-CE45-D6E5-767D-6AB2EEDC04E4}" dt="2023-10-11T14:24:17.534" v="347" actId="20577"/>
          <ac:spMkLst>
            <pc:docMk/>
            <pc:sldMk cId="2266829464" sldId="297"/>
            <ac:spMk id="2" creationId="{41CDE413-BEDB-5DD1-7E2A-61ABC47D7E48}"/>
          </ac:spMkLst>
        </pc:spChg>
        <pc:spChg chg="add mod">
          <ac:chgData name="Spina, Katie" userId="S::katie.spina@st-marys.newcastle.sch.uk::fdda1867-444c-4af0-a232-f695b33e2722" providerId="AD" clId="Web-{DC213E63-CE45-D6E5-767D-6AB2EEDC04E4}" dt="2023-10-11T15:03:10.395" v="361" actId="1076"/>
          <ac:spMkLst>
            <pc:docMk/>
            <pc:sldMk cId="2266829464" sldId="297"/>
            <ac:spMk id="3" creationId="{A84D28AA-7D47-CF0F-9047-649618D021A4}"/>
          </ac:spMkLst>
        </pc:spChg>
        <pc:picChg chg="add del mod">
          <ac:chgData name="Spina, Katie" userId="S::katie.spina@st-marys.newcastle.sch.uk::fdda1867-444c-4af0-a232-f695b33e2722" providerId="AD" clId="Web-{DC213E63-CE45-D6E5-767D-6AB2EEDC04E4}" dt="2023-10-11T15:01:41.248" v="351"/>
          <ac:picMkLst>
            <pc:docMk/>
            <pc:sldMk cId="2266829464" sldId="297"/>
            <ac:picMk id="4" creationId="{88D982D3-1866-D9A1-1FF8-2B60210488DF}"/>
          </ac:picMkLst>
        </pc:picChg>
        <pc:picChg chg="add mod">
          <ac:chgData name="Spina, Katie" userId="S::katie.spina@st-marys.newcastle.sch.uk::fdda1867-444c-4af0-a232-f695b33e2722" providerId="AD" clId="Web-{DC213E63-CE45-D6E5-767D-6AB2EEDC04E4}" dt="2023-10-11T15:03:05.207" v="360" actId="1076"/>
          <ac:picMkLst>
            <pc:docMk/>
            <pc:sldMk cId="2266829464" sldId="297"/>
            <ac:picMk id="5" creationId="{8B05A3A6-DEAF-9D9A-FC10-A6EA2ECB528C}"/>
          </ac:picMkLst>
        </pc:picChg>
      </pc:sldChg>
      <pc:sldChg chg="add del replId">
        <pc:chgData name="Spina, Katie" userId="S::katie.spina@st-marys.newcastle.sch.uk::fdda1867-444c-4af0-a232-f695b33e2722" providerId="AD" clId="Web-{DC213E63-CE45-D6E5-767D-6AB2EEDC04E4}" dt="2023-10-11T15:02:53.581" v="355"/>
        <pc:sldMkLst>
          <pc:docMk/>
          <pc:sldMk cId="284181428" sldId="298"/>
        </pc:sldMkLst>
      </pc:sldChg>
      <pc:sldChg chg="addSp delSp modSp new mod setBg">
        <pc:chgData name="Spina, Katie" userId="S::katie.spina@st-marys.newcastle.sch.uk::fdda1867-444c-4af0-a232-f695b33e2722" providerId="AD" clId="Web-{DC213E63-CE45-D6E5-767D-6AB2EEDC04E4}" dt="2023-10-11T15:55:26.433" v="641" actId="20577"/>
        <pc:sldMkLst>
          <pc:docMk/>
          <pc:sldMk cId="2355542269" sldId="298"/>
        </pc:sldMkLst>
        <pc:spChg chg="mod">
          <ac:chgData name="Spina, Katie" userId="S::katie.spina@st-marys.newcastle.sch.uk::fdda1867-444c-4af0-a232-f695b33e2722" providerId="AD" clId="Web-{DC213E63-CE45-D6E5-767D-6AB2EEDC04E4}" dt="2023-10-11T15:27:30.070" v="393" actId="14100"/>
          <ac:spMkLst>
            <pc:docMk/>
            <pc:sldMk cId="2355542269" sldId="298"/>
            <ac:spMk id="2" creationId="{AAC85976-B96B-CC93-09FC-28CD2F068FD4}"/>
          </ac:spMkLst>
        </pc:spChg>
        <pc:spChg chg="add mod">
          <ac:chgData name="Spina, Katie" userId="S::katie.spina@st-marys.newcastle.sch.uk::fdda1867-444c-4af0-a232-f695b33e2722" providerId="AD" clId="Web-{DC213E63-CE45-D6E5-767D-6AB2EEDC04E4}" dt="2023-10-11T15:55:26.433" v="641" actId="20577"/>
          <ac:spMkLst>
            <pc:docMk/>
            <pc:sldMk cId="2355542269" sldId="298"/>
            <ac:spMk id="3" creationId="{57C247B0-D2EB-A960-18BF-5586D12C7A9F}"/>
          </ac:spMkLst>
        </pc:spChg>
        <pc:spChg chg="del">
          <ac:chgData name="Spina, Katie" userId="S::katie.spina@st-marys.newcastle.sch.uk::fdda1867-444c-4af0-a232-f695b33e2722" providerId="AD" clId="Web-{DC213E63-CE45-D6E5-767D-6AB2EEDC04E4}" dt="2023-10-11T15:04:43.355" v="370"/>
          <ac:spMkLst>
            <pc:docMk/>
            <pc:sldMk cId="2355542269" sldId="298"/>
            <ac:spMk id="3" creationId="{65733DBA-2890-C095-733C-DB18AA61113E}"/>
          </ac:spMkLst>
        </pc:spChg>
        <pc:spChg chg="add">
          <ac:chgData name="Spina, Katie" userId="S::katie.spina@st-marys.newcastle.sch.uk::fdda1867-444c-4af0-a232-f695b33e2722" providerId="AD" clId="Web-{DC213E63-CE45-D6E5-767D-6AB2EEDC04E4}" dt="2023-10-11T15:04:43.355" v="370"/>
          <ac:spMkLst>
            <pc:docMk/>
            <pc:sldMk cId="2355542269" sldId="298"/>
            <ac:spMk id="9" creationId="{4D60F200-5EB0-B223-2439-C96C67F0FEE1}"/>
          </ac:spMkLst>
        </pc:spChg>
        <pc:grpChg chg="add">
          <ac:chgData name="Spina, Katie" userId="S::katie.spina@st-marys.newcastle.sch.uk::fdda1867-444c-4af0-a232-f695b33e2722" providerId="AD" clId="Web-{DC213E63-CE45-D6E5-767D-6AB2EEDC04E4}" dt="2023-10-11T15:04:43.355" v="370"/>
          <ac:grpSpMkLst>
            <pc:docMk/>
            <pc:sldMk cId="2355542269" sldId="298"/>
            <ac:grpSpMk id="11" creationId="{04AB702C-9893-C42C-D0C4-EE625AAD0361}"/>
          </ac:grpSpMkLst>
        </pc:grpChg>
        <pc:picChg chg="add">
          <ac:chgData name="Spina, Katie" userId="S::katie.spina@st-marys.newcastle.sch.uk::fdda1867-444c-4af0-a232-f695b33e2722" providerId="AD" clId="Web-{DC213E63-CE45-D6E5-767D-6AB2EEDC04E4}" dt="2023-10-11T15:04:43.355" v="370"/>
          <ac:picMkLst>
            <pc:docMk/>
            <pc:sldMk cId="2355542269" sldId="298"/>
            <ac:picMk id="5" creationId="{C1399C99-8163-3936-EB16-27C43BDCDFB4}"/>
          </ac:picMkLst>
        </pc:picChg>
      </pc:sldChg>
      <pc:sldChg chg="add del replId">
        <pc:chgData name="Spina, Katie" userId="S::katie.spina@st-marys.newcastle.sch.uk::fdda1867-444c-4af0-a232-f695b33e2722" providerId="AD" clId="Web-{DC213E63-CE45-D6E5-767D-6AB2EEDC04E4}" dt="2023-10-11T15:02:56.597" v="356"/>
        <pc:sldMkLst>
          <pc:docMk/>
          <pc:sldMk cId="216228609" sldId="299"/>
        </pc:sldMkLst>
      </pc:sldChg>
      <pc:sldChg chg="addSp delSp modSp new mod setBg">
        <pc:chgData name="Spina, Katie" userId="S::katie.spina@st-marys.newcastle.sch.uk::fdda1867-444c-4af0-a232-f695b33e2722" providerId="AD" clId="Web-{DC213E63-CE45-D6E5-767D-6AB2EEDC04E4}" dt="2023-10-11T15:24:46.315" v="392"/>
        <pc:sldMkLst>
          <pc:docMk/>
          <pc:sldMk cId="4039198013" sldId="299"/>
        </pc:sldMkLst>
        <pc:spChg chg="del mod">
          <ac:chgData name="Spina, Katie" userId="S::katie.spina@st-marys.newcastle.sch.uk::fdda1867-444c-4af0-a232-f695b33e2722" providerId="AD" clId="Web-{DC213E63-CE45-D6E5-767D-6AB2EEDC04E4}" dt="2023-10-11T15:24:39.534" v="387"/>
          <ac:spMkLst>
            <pc:docMk/>
            <pc:sldMk cId="4039198013" sldId="299"/>
            <ac:spMk id="2" creationId="{D7AE4B2D-32EE-08AC-D339-C256F3262B60}"/>
          </ac:spMkLst>
        </pc:spChg>
        <pc:spChg chg="mod">
          <ac:chgData name="Spina, Katie" userId="S::katie.spina@st-marys.newcastle.sch.uk::fdda1867-444c-4af0-a232-f695b33e2722" providerId="AD" clId="Web-{DC213E63-CE45-D6E5-767D-6AB2EEDC04E4}" dt="2023-10-11T15:24:46.315" v="392"/>
          <ac:spMkLst>
            <pc:docMk/>
            <pc:sldMk cId="4039198013" sldId="299"/>
            <ac:spMk id="3" creationId="{2F90CA65-135E-5B69-B432-9F0802B67CDB}"/>
          </ac:spMkLst>
        </pc:spChg>
        <pc:spChg chg="add del">
          <ac:chgData name="Spina, Katie" userId="S::katie.spina@st-marys.newcastle.sch.uk::fdda1867-444c-4af0-a232-f695b33e2722" providerId="AD" clId="Web-{DC213E63-CE45-D6E5-767D-6AB2EEDC04E4}" dt="2023-10-11T15:24:35.893" v="385"/>
          <ac:spMkLst>
            <pc:docMk/>
            <pc:sldMk cId="4039198013" sldId="299"/>
            <ac:spMk id="9" creationId="{F13C74B1-5B17-4795-BED0-7140497B445A}"/>
          </ac:spMkLst>
        </pc:spChg>
        <pc:spChg chg="add del">
          <ac:chgData name="Spina, Katie" userId="S::katie.spina@st-marys.newcastle.sch.uk::fdda1867-444c-4af0-a232-f695b33e2722" providerId="AD" clId="Web-{DC213E63-CE45-D6E5-767D-6AB2EEDC04E4}" dt="2023-10-11T15:24:35.893" v="385"/>
          <ac:spMkLst>
            <pc:docMk/>
            <pc:sldMk cId="4039198013" sldId="299"/>
            <ac:spMk id="11" creationId="{D4974D33-8DC5-464E-8C6D-BE58F0669C17}"/>
          </ac:spMkLst>
        </pc:spChg>
        <pc:spChg chg="add">
          <ac:chgData name="Spina, Katie" userId="S::katie.spina@st-marys.newcastle.sch.uk::fdda1867-444c-4af0-a232-f695b33e2722" providerId="AD" clId="Web-{DC213E63-CE45-D6E5-767D-6AB2EEDC04E4}" dt="2023-10-11T15:24:35.924" v="386"/>
          <ac:spMkLst>
            <pc:docMk/>
            <pc:sldMk cId="4039198013" sldId="299"/>
            <ac:spMk id="13" creationId="{F9EC3F91-A75C-4F74-867E-E4C28C13546B}"/>
          </ac:spMkLst>
        </pc:spChg>
        <pc:spChg chg="add">
          <ac:chgData name="Spina, Katie" userId="S::katie.spina@st-marys.newcastle.sch.uk::fdda1867-444c-4af0-a232-f695b33e2722" providerId="AD" clId="Web-{DC213E63-CE45-D6E5-767D-6AB2EEDC04E4}" dt="2023-10-11T15:24:35.924" v="386"/>
          <ac:spMkLst>
            <pc:docMk/>
            <pc:sldMk cId="4039198013" sldId="299"/>
            <ac:spMk id="14" creationId="{8181FC64-B306-4821-98E2-780662EFC486}"/>
          </ac:spMkLst>
        </pc:spChg>
        <pc:spChg chg="add">
          <ac:chgData name="Spina, Katie" userId="S::katie.spina@st-marys.newcastle.sch.uk::fdda1867-444c-4af0-a232-f695b33e2722" providerId="AD" clId="Web-{DC213E63-CE45-D6E5-767D-6AB2EEDC04E4}" dt="2023-10-11T15:24:35.924" v="386"/>
          <ac:spMkLst>
            <pc:docMk/>
            <pc:sldMk cId="4039198013" sldId="299"/>
            <ac:spMk id="15" creationId="{829A1E2C-5AC8-40FC-99E9-832069D39792}"/>
          </ac:spMkLst>
        </pc:spChg>
        <pc:spChg chg="add">
          <ac:chgData name="Spina, Katie" userId="S::katie.spina@st-marys.newcastle.sch.uk::fdda1867-444c-4af0-a232-f695b33e2722" providerId="AD" clId="Web-{DC213E63-CE45-D6E5-767D-6AB2EEDC04E4}" dt="2023-10-11T15:24:35.924" v="386"/>
          <ac:spMkLst>
            <pc:docMk/>
            <pc:sldMk cId="4039198013" sldId="299"/>
            <ac:spMk id="17" creationId="{5871FC61-DD4E-47D4-81FD-8A7E7D12B371}"/>
          </ac:spMkLst>
        </pc:spChg>
        <pc:picChg chg="add del">
          <ac:chgData name="Spina, Katie" userId="S::katie.spina@st-marys.newcastle.sch.uk::fdda1867-444c-4af0-a232-f695b33e2722" providerId="AD" clId="Web-{DC213E63-CE45-D6E5-767D-6AB2EEDC04E4}" dt="2023-10-11T15:24:35.893" v="385"/>
          <ac:picMkLst>
            <pc:docMk/>
            <pc:sldMk cId="4039198013" sldId="299"/>
            <ac:picMk id="5" creationId="{11B2CEF5-FFFE-DA92-235F-9DC94B86B2C0}"/>
          </ac:picMkLst>
        </pc:picChg>
        <pc:picChg chg="add">
          <ac:chgData name="Spina, Katie" userId="S::katie.spina@st-marys.newcastle.sch.uk::fdda1867-444c-4af0-a232-f695b33e2722" providerId="AD" clId="Web-{DC213E63-CE45-D6E5-767D-6AB2EEDC04E4}" dt="2023-10-11T15:24:35.924" v="386"/>
          <ac:picMkLst>
            <pc:docMk/>
            <pc:sldMk cId="4039198013" sldId="299"/>
            <ac:picMk id="16" creationId="{8A551B7B-B08A-81B4-D43E-6D380F5E7944}"/>
          </ac:picMkLst>
        </pc:picChg>
      </pc:sldChg>
      <pc:sldChg chg="addSp delSp modSp new mod setBg">
        <pc:chgData name="Spina, Katie" userId="S::katie.spina@st-marys.newcastle.sch.uk::fdda1867-444c-4af0-a232-f695b33e2722" providerId="AD" clId="Web-{DC213E63-CE45-D6E5-767D-6AB2EEDC04E4}" dt="2023-10-11T15:51:44.473" v="460" actId="1076"/>
        <pc:sldMkLst>
          <pc:docMk/>
          <pc:sldMk cId="1596596311" sldId="300"/>
        </pc:sldMkLst>
        <pc:spChg chg="del">
          <ac:chgData name="Spina, Katie" userId="S::katie.spina@st-marys.newcastle.sch.uk::fdda1867-444c-4af0-a232-f695b33e2722" providerId="AD" clId="Web-{DC213E63-CE45-D6E5-767D-6AB2EEDC04E4}" dt="2023-10-11T15:34:39.442" v="406"/>
          <ac:spMkLst>
            <pc:docMk/>
            <pc:sldMk cId="1596596311" sldId="300"/>
            <ac:spMk id="2" creationId="{BEF3A102-EB7B-CA0B-A1FF-592BAA18A935}"/>
          </ac:spMkLst>
        </pc:spChg>
        <pc:spChg chg="del mod">
          <ac:chgData name="Spina, Katie" userId="S::katie.spina@st-marys.newcastle.sch.uk::fdda1867-444c-4af0-a232-f695b33e2722" providerId="AD" clId="Web-{DC213E63-CE45-D6E5-767D-6AB2EEDC04E4}" dt="2023-10-11T15:34:37.833" v="405"/>
          <ac:spMkLst>
            <pc:docMk/>
            <pc:sldMk cId="1596596311" sldId="300"/>
            <ac:spMk id="3" creationId="{B262EBA0-AA81-F0F0-8F0C-7C94B8086CB8}"/>
          </ac:spMkLst>
        </pc:spChg>
        <pc:spChg chg="add mod ord">
          <ac:chgData name="Spina, Katie" userId="S::katie.spina@st-marys.newcastle.sch.uk::fdda1867-444c-4af0-a232-f695b33e2722" providerId="AD" clId="Web-{DC213E63-CE45-D6E5-767D-6AB2EEDC04E4}" dt="2023-10-11T15:51:44.473" v="460" actId="1076"/>
          <ac:spMkLst>
            <pc:docMk/>
            <pc:sldMk cId="1596596311" sldId="300"/>
            <ac:spMk id="5" creationId="{4ADB13B9-FA79-4EB1-3524-8622A71C6FE4}"/>
          </ac:spMkLst>
        </pc:spChg>
        <pc:spChg chg="add">
          <ac:chgData name="Spina, Katie" userId="S::katie.spina@st-marys.newcastle.sch.uk::fdda1867-444c-4af0-a232-f695b33e2722" providerId="AD" clId="Web-{DC213E63-CE45-D6E5-767D-6AB2EEDC04E4}" dt="2023-10-11T15:51:11.488" v="435"/>
          <ac:spMkLst>
            <pc:docMk/>
            <pc:sldMk cId="1596596311" sldId="300"/>
            <ac:spMk id="11" creationId="{8181FC64-B306-4821-98E2-780662EFC486}"/>
          </ac:spMkLst>
        </pc:spChg>
        <pc:spChg chg="add">
          <ac:chgData name="Spina, Katie" userId="S::katie.spina@st-marys.newcastle.sch.uk::fdda1867-444c-4af0-a232-f695b33e2722" providerId="AD" clId="Web-{DC213E63-CE45-D6E5-767D-6AB2EEDC04E4}" dt="2023-10-11T15:51:11.488" v="435"/>
          <ac:spMkLst>
            <pc:docMk/>
            <pc:sldMk cId="1596596311" sldId="300"/>
            <ac:spMk id="13" creationId="{5871FC61-DD4E-47D4-81FD-8A7E7D12B371}"/>
          </ac:spMkLst>
        </pc:spChg>
        <pc:spChg chg="add">
          <ac:chgData name="Spina, Katie" userId="S::katie.spina@st-marys.newcastle.sch.uk::fdda1867-444c-4af0-a232-f695b33e2722" providerId="AD" clId="Web-{DC213E63-CE45-D6E5-767D-6AB2EEDC04E4}" dt="2023-10-11T15:51:11.488" v="435"/>
          <ac:spMkLst>
            <pc:docMk/>
            <pc:sldMk cId="1596596311" sldId="300"/>
            <ac:spMk id="15" creationId="{F9EC3F91-A75C-4F74-867E-E4C28C13546B}"/>
          </ac:spMkLst>
        </pc:spChg>
        <pc:spChg chg="add">
          <ac:chgData name="Spina, Katie" userId="S::katie.spina@st-marys.newcastle.sch.uk::fdda1867-444c-4af0-a232-f695b33e2722" providerId="AD" clId="Web-{DC213E63-CE45-D6E5-767D-6AB2EEDC04E4}" dt="2023-10-11T15:51:11.488" v="435"/>
          <ac:spMkLst>
            <pc:docMk/>
            <pc:sldMk cId="1596596311" sldId="300"/>
            <ac:spMk id="17" creationId="{829A1E2C-5AC8-40FC-99E9-832069D39792}"/>
          </ac:spMkLst>
        </pc:spChg>
        <pc:picChg chg="add mod">
          <ac:chgData name="Spina, Katie" userId="S::katie.spina@st-marys.newcastle.sch.uk::fdda1867-444c-4af0-a232-f695b33e2722" providerId="AD" clId="Web-{DC213E63-CE45-D6E5-767D-6AB2EEDC04E4}" dt="2023-10-11T15:51:11.488" v="435"/>
          <ac:picMkLst>
            <pc:docMk/>
            <pc:sldMk cId="1596596311" sldId="300"/>
            <ac:picMk id="6" creationId="{0E065C64-E735-EE2C-B5F9-8BE5AFAF9C13}"/>
          </ac:picMkLst>
        </pc:picChg>
      </pc:sldChg>
      <pc:sldChg chg="addSp modSp new">
        <pc:chgData name="Spina, Katie" userId="S::katie.spina@st-marys.newcastle.sch.uk::fdda1867-444c-4af0-a232-f695b33e2722" providerId="AD" clId="Web-{DC213E63-CE45-D6E5-767D-6AB2EEDC04E4}" dt="2023-10-11T15:50:31.799" v="434" actId="14100"/>
        <pc:sldMkLst>
          <pc:docMk/>
          <pc:sldMk cId="4004937216" sldId="301"/>
        </pc:sldMkLst>
        <pc:picChg chg="add mod">
          <ac:chgData name="Spina, Katie" userId="S::katie.spina@st-marys.newcastle.sch.uk::fdda1867-444c-4af0-a232-f695b33e2722" providerId="AD" clId="Web-{DC213E63-CE45-D6E5-767D-6AB2EEDC04E4}" dt="2023-10-11T15:50:31.799" v="434" actId="14100"/>
          <ac:picMkLst>
            <pc:docMk/>
            <pc:sldMk cId="4004937216" sldId="301"/>
            <ac:picMk id="2" creationId="{CAFE6608-7B7E-7CC6-7EB7-433F1F7C5592}"/>
          </ac:picMkLst>
        </pc:picChg>
      </pc:sldChg>
      <pc:sldChg chg="addSp modSp new mod setBg">
        <pc:chgData name="Spina, Katie" userId="S::katie.spina@st-marys.newcastle.sch.uk::fdda1867-444c-4af0-a232-f695b33e2722" providerId="AD" clId="Web-{DC213E63-CE45-D6E5-767D-6AB2EEDC04E4}" dt="2023-10-11T15:55:03.214" v="623" actId="1076"/>
        <pc:sldMkLst>
          <pc:docMk/>
          <pc:sldMk cId="717379541" sldId="302"/>
        </pc:sldMkLst>
        <pc:spChg chg="mod">
          <ac:chgData name="Spina, Katie" userId="S::katie.spina@st-marys.newcastle.sch.uk::fdda1867-444c-4af0-a232-f695b33e2722" providerId="AD" clId="Web-{DC213E63-CE45-D6E5-767D-6AB2EEDC04E4}" dt="2023-10-11T15:54:59.682" v="622" actId="20577"/>
          <ac:spMkLst>
            <pc:docMk/>
            <pc:sldMk cId="717379541" sldId="302"/>
            <ac:spMk id="2" creationId="{2765721C-3E9D-7225-1BCA-642EABAB702B}"/>
          </ac:spMkLst>
        </pc:spChg>
        <pc:spChg chg="mod">
          <ac:chgData name="Spina, Katie" userId="S::katie.spina@st-marys.newcastle.sch.uk::fdda1867-444c-4af0-a232-f695b33e2722" providerId="AD" clId="Web-{DC213E63-CE45-D6E5-767D-6AB2EEDC04E4}" dt="2023-10-11T15:55:03.214" v="623" actId="1076"/>
          <ac:spMkLst>
            <pc:docMk/>
            <pc:sldMk cId="717379541" sldId="302"/>
            <ac:spMk id="3" creationId="{A2FAD8DB-822C-0D6C-CC3A-E3AB5801A2FB}"/>
          </ac:spMkLst>
        </pc:spChg>
        <pc:spChg chg="add">
          <ac:chgData name="Spina, Katie" userId="S::katie.spina@st-marys.newcastle.sch.uk::fdda1867-444c-4af0-a232-f695b33e2722" providerId="AD" clId="Web-{DC213E63-CE45-D6E5-767D-6AB2EEDC04E4}" dt="2023-10-11T15:54:32.447" v="612"/>
          <ac:spMkLst>
            <pc:docMk/>
            <pc:sldMk cId="717379541" sldId="302"/>
            <ac:spMk id="9" creationId="{3ECBE1F1-D69B-4AFA-ABD5-8E41720EF6DE}"/>
          </ac:spMkLst>
        </pc:spChg>
        <pc:spChg chg="add">
          <ac:chgData name="Spina, Katie" userId="S::katie.spina@st-marys.newcastle.sch.uk::fdda1867-444c-4af0-a232-f695b33e2722" providerId="AD" clId="Web-{DC213E63-CE45-D6E5-767D-6AB2EEDC04E4}" dt="2023-10-11T15:54:32.447" v="612"/>
          <ac:spMkLst>
            <pc:docMk/>
            <pc:sldMk cId="717379541" sldId="302"/>
            <ac:spMk id="11" creationId="{603A6265-E10C-4B85-9C20-E75FCAF9CC63}"/>
          </ac:spMkLst>
        </pc:spChg>
        <pc:picChg chg="add">
          <ac:chgData name="Spina, Katie" userId="S::katie.spina@st-marys.newcastle.sch.uk::fdda1867-444c-4af0-a232-f695b33e2722" providerId="AD" clId="Web-{DC213E63-CE45-D6E5-767D-6AB2EEDC04E4}" dt="2023-10-11T15:54:32.447" v="612"/>
          <ac:picMkLst>
            <pc:docMk/>
            <pc:sldMk cId="717379541" sldId="302"/>
            <ac:picMk id="5" creationId="{1DC3BD72-97A5-8C68-E68F-C3A86336BCCB}"/>
          </ac:picMkLst>
        </pc:picChg>
      </pc:sldChg>
      <pc:sldChg chg="addSp delSp modSp new mod setBg">
        <pc:chgData name="Spina, Katie" userId="S::katie.spina@st-marys.newcastle.sch.uk::fdda1867-444c-4af0-a232-f695b33e2722" providerId="AD" clId="Web-{DC213E63-CE45-D6E5-767D-6AB2EEDC04E4}" dt="2023-10-11T16:22:22.091" v="1340" actId="20577"/>
        <pc:sldMkLst>
          <pc:docMk/>
          <pc:sldMk cId="3087076405" sldId="303"/>
        </pc:sldMkLst>
        <pc:spChg chg="mod">
          <ac:chgData name="Spina, Katie" userId="S::katie.spina@st-marys.newcastle.sch.uk::fdda1867-444c-4af0-a232-f695b33e2722" providerId="AD" clId="Web-{DC213E63-CE45-D6E5-767D-6AB2EEDC04E4}" dt="2023-10-11T16:00:22.692" v="725"/>
          <ac:spMkLst>
            <pc:docMk/>
            <pc:sldMk cId="3087076405" sldId="303"/>
            <ac:spMk id="2" creationId="{47CBBD65-4DF9-3ADA-2215-310243F2EAA0}"/>
          </ac:spMkLst>
        </pc:spChg>
        <pc:spChg chg="mod">
          <ac:chgData name="Spina, Katie" userId="S::katie.spina@st-marys.newcastle.sch.uk::fdda1867-444c-4af0-a232-f695b33e2722" providerId="AD" clId="Web-{DC213E63-CE45-D6E5-767D-6AB2EEDC04E4}" dt="2023-10-11T16:22:22.091" v="1340" actId="20577"/>
          <ac:spMkLst>
            <pc:docMk/>
            <pc:sldMk cId="3087076405" sldId="303"/>
            <ac:spMk id="3" creationId="{AD53DF2D-1A73-FBD6-6F70-A86ADEE81E81}"/>
          </ac:spMkLst>
        </pc:spChg>
        <pc:spChg chg="add del">
          <ac:chgData name="Spina, Katie" userId="S::katie.spina@st-marys.newcastle.sch.uk::fdda1867-444c-4af0-a232-f695b33e2722" providerId="AD" clId="Web-{DC213E63-CE45-D6E5-767D-6AB2EEDC04E4}" dt="2023-10-11T16:00:22.692" v="725"/>
          <ac:spMkLst>
            <pc:docMk/>
            <pc:sldMk cId="3087076405" sldId="303"/>
            <ac:spMk id="9" creationId="{8F90786E-B72D-4C32-BDCE-A170B007822D}"/>
          </ac:spMkLst>
        </pc:spChg>
        <pc:spChg chg="add del">
          <ac:chgData name="Spina, Katie" userId="S::katie.spina@st-marys.newcastle.sch.uk::fdda1867-444c-4af0-a232-f695b33e2722" providerId="AD" clId="Web-{DC213E63-CE45-D6E5-767D-6AB2EEDC04E4}" dt="2023-10-11T16:00:22.692" v="725"/>
          <ac:spMkLst>
            <pc:docMk/>
            <pc:sldMk cId="3087076405" sldId="303"/>
            <ac:spMk id="11" creationId="{5E46F2E7-848F-4A6C-A098-4764FDEA771A}"/>
          </ac:spMkLst>
        </pc:spChg>
        <pc:spChg chg="add">
          <ac:chgData name="Spina, Katie" userId="S::katie.spina@st-marys.newcastle.sch.uk::fdda1867-444c-4af0-a232-f695b33e2722" providerId="AD" clId="Web-{DC213E63-CE45-D6E5-767D-6AB2EEDC04E4}" dt="2023-10-11T16:00:22.692" v="725"/>
          <ac:spMkLst>
            <pc:docMk/>
            <pc:sldMk cId="3087076405" sldId="303"/>
            <ac:spMk id="16" creationId="{C0763A76-9F1C-4FC5-82B7-DD475DA461B2}"/>
          </ac:spMkLst>
        </pc:spChg>
        <pc:spChg chg="add">
          <ac:chgData name="Spina, Katie" userId="S::katie.spina@st-marys.newcastle.sch.uk::fdda1867-444c-4af0-a232-f695b33e2722" providerId="AD" clId="Web-{DC213E63-CE45-D6E5-767D-6AB2EEDC04E4}" dt="2023-10-11T16:00:22.692" v="725"/>
          <ac:spMkLst>
            <pc:docMk/>
            <pc:sldMk cId="3087076405" sldId="303"/>
            <ac:spMk id="18" creationId="{E81BF4F6-F2CF-4984-9D14-D6966D92F99F}"/>
          </ac:spMkLst>
        </pc:spChg>
        <pc:picChg chg="add mod ord">
          <ac:chgData name="Spina, Katie" userId="S::katie.spina@st-marys.newcastle.sch.uk::fdda1867-444c-4af0-a232-f695b33e2722" providerId="AD" clId="Web-{DC213E63-CE45-D6E5-767D-6AB2EEDC04E4}" dt="2023-10-11T16:00:22.692" v="725"/>
          <ac:picMkLst>
            <pc:docMk/>
            <pc:sldMk cId="3087076405" sldId="303"/>
            <ac:picMk id="5" creationId="{B075EB85-D0A2-D622-B3D1-08737EC83F37}"/>
          </ac:picMkLst>
        </pc:picChg>
      </pc:sldChg>
      <pc:sldChg chg="addSp modSp new">
        <pc:chgData name="Spina, Katie" userId="S::katie.spina@st-marys.newcastle.sch.uk::fdda1867-444c-4af0-a232-f695b33e2722" providerId="AD" clId="Web-{DC213E63-CE45-D6E5-767D-6AB2EEDC04E4}" dt="2023-10-11T16:12:24.167" v="921"/>
        <pc:sldMkLst>
          <pc:docMk/>
          <pc:sldMk cId="1510724123" sldId="304"/>
        </pc:sldMkLst>
        <pc:spChg chg="add mod">
          <ac:chgData name="Spina, Katie" userId="S::katie.spina@st-marys.newcastle.sch.uk::fdda1867-444c-4af0-a232-f695b33e2722" providerId="AD" clId="Web-{DC213E63-CE45-D6E5-767D-6AB2EEDC04E4}" dt="2023-10-11T16:12:24.167" v="921"/>
          <ac:spMkLst>
            <pc:docMk/>
            <pc:sldMk cId="1510724123" sldId="304"/>
            <ac:spMk id="3" creationId="{4CE85278-9E1E-D96F-7F29-3B587AC74D5E}"/>
          </ac:spMkLst>
        </pc:spChg>
        <pc:picChg chg="add mod">
          <ac:chgData name="Spina, Katie" userId="S::katie.spina@st-marys.newcastle.sch.uk::fdda1867-444c-4af0-a232-f695b33e2722" providerId="AD" clId="Web-{DC213E63-CE45-D6E5-767D-6AB2EEDC04E4}" dt="2023-10-11T16:03:13.697" v="731" actId="14100"/>
          <ac:picMkLst>
            <pc:docMk/>
            <pc:sldMk cId="1510724123" sldId="304"/>
            <ac:picMk id="2" creationId="{89266CC7-BDC2-26F7-E690-08F3454AD071}"/>
          </ac:picMkLst>
        </pc:picChg>
      </pc:sldChg>
      <pc:sldChg chg="addSp delSp modSp new ord">
        <pc:chgData name="Spina, Katie" userId="S::katie.spina@st-marys.newcastle.sch.uk::fdda1867-444c-4af0-a232-f695b33e2722" providerId="AD" clId="Web-{DC213E63-CE45-D6E5-767D-6AB2EEDC04E4}" dt="2023-10-11T16:12:33.605" v="925" actId="20577"/>
        <pc:sldMkLst>
          <pc:docMk/>
          <pc:sldMk cId="1131815782" sldId="305"/>
        </pc:sldMkLst>
        <pc:spChg chg="add del mod">
          <ac:chgData name="Spina, Katie" userId="S::katie.spina@st-marys.newcastle.sch.uk::fdda1867-444c-4af0-a232-f695b33e2722" providerId="AD" clId="Web-{DC213E63-CE45-D6E5-767D-6AB2EEDC04E4}" dt="2023-10-11T16:04:57.872" v="736"/>
          <ac:spMkLst>
            <pc:docMk/>
            <pc:sldMk cId="1131815782" sldId="305"/>
            <ac:spMk id="2" creationId="{E485B533-8642-7728-8EAB-675041A9CA9A}"/>
          </ac:spMkLst>
        </pc:spChg>
        <pc:spChg chg="add mod">
          <ac:chgData name="Spina, Katie" userId="S::katie.spina@st-marys.newcastle.sch.uk::fdda1867-444c-4af0-a232-f695b33e2722" providerId="AD" clId="Web-{DC213E63-CE45-D6E5-767D-6AB2EEDC04E4}" dt="2023-10-11T16:12:33.605" v="925" actId="20577"/>
          <ac:spMkLst>
            <pc:docMk/>
            <pc:sldMk cId="1131815782" sldId="305"/>
            <ac:spMk id="5" creationId="{AEEB94EA-2CC7-D84B-0B35-56267CCDEDA0}"/>
          </ac:spMkLst>
        </pc:spChg>
        <pc:picChg chg="add mod">
          <ac:chgData name="Spina, Katie" userId="S::katie.spina@st-marys.newcastle.sch.uk::fdda1867-444c-4af0-a232-f695b33e2722" providerId="AD" clId="Web-{DC213E63-CE45-D6E5-767D-6AB2EEDC04E4}" dt="2023-10-11T16:09:10.286" v="750" actId="14100"/>
          <ac:picMkLst>
            <pc:docMk/>
            <pc:sldMk cId="1131815782" sldId="305"/>
            <ac:picMk id="3" creationId="{D92C03A0-2379-8199-C8E5-167A62A959A3}"/>
          </ac:picMkLst>
        </pc:picChg>
      </pc:sldChg>
      <pc:sldChg chg="addSp modSp new">
        <pc:chgData name="Spina, Katie" userId="S::katie.spina@st-marys.newcastle.sch.uk::fdda1867-444c-4af0-a232-f695b33e2722" providerId="AD" clId="Web-{DC213E63-CE45-D6E5-767D-6AB2EEDC04E4}" dt="2023-10-11T16:12:29.151" v="923" actId="20577"/>
        <pc:sldMkLst>
          <pc:docMk/>
          <pc:sldMk cId="1434378404" sldId="306"/>
        </pc:sldMkLst>
        <pc:spChg chg="add mod">
          <ac:chgData name="Spina, Katie" userId="S::katie.spina@st-marys.newcastle.sch.uk::fdda1867-444c-4af0-a232-f695b33e2722" providerId="AD" clId="Web-{DC213E63-CE45-D6E5-767D-6AB2EEDC04E4}" dt="2023-10-11T16:12:29.151" v="923" actId="20577"/>
          <ac:spMkLst>
            <pc:docMk/>
            <pc:sldMk cId="1434378404" sldId="306"/>
            <ac:spMk id="4" creationId="{24EEDB49-B72C-1550-0E02-631526701930}"/>
          </ac:spMkLst>
        </pc:spChg>
        <pc:picChg chg="add mod">
          <ac:chgData name="Spina, Katie" userId="S::katie.spina@st-marys.newcastle.sch.uk::fdda1867-444c-4af0-a232-f695b33e2722" providerId="AD" clId="Web-{DC213E63-CE45-D6E5-767D-6AB2EEDC04E4}" dt="2023-10-11T16:09:03.192" v="748" actId="14100"/>
          <ac:picMkLst>
            <pc:docMk/>
            <pc:sldMk cId="1434378404" sldId="306"/>
            <ac:picMk id="2" creationId="{DD60D3BB-3A3D-1060-FC06-47DF8A32E3E4}"/>
          </ac:picMkLst>
        </pc:picChg>
      </pc:sldChg>
      <pc:sldChg chg="addSp modSp new">
        <pc:chgData name="Spina, Katie" userId="S::katie.spina@st-marys.newcastle.sch.uk::fdda1867-444c-4af0-a232-f695b33e2722" providerId="AD" clId="Web-{DC213E63-CE45-D6E5-767D-6AB2EEDC04E4}" dt="2023-10-11T16:12:42.636" v="927" actId="20577"/>
        <pc:sldMkLst>
          <pc:docMk/>
          <pc:sldMk cId="127999405" sldId="307"/>
        </pc:sldMkLst>
        <pc:spChg chg="add mod">
          <ac:chgData name="Spina, Katie" userId="S::katie.spina@st-marys.newcastle.sch.uk::fdda1867-444c-4af0-a232-f695b33e2722" providerId="AD" clId="Web-{DC213E63-CE45-D6E5-767D-6AB2EEDC04E4}" dt="2023-10-11T16:12:42.636" v="927" actId="20577"/>
          <ac:spMkLst>
            <pc:docMk/>
            <pc:sldMk cId="127999405" sldId="307"/>
            <ac:spMk id="4" creationId="{ED3968C4-DB25-DBC2-2332-D87F017E372F}"/>
          </ac:spMkLst>
        </pc:spChg>
        <pc:picChg chg="add mod">
          <ac:chgData name="Spina, Katie" userId="S::katie.spina@st-marys.newcastle.sch.uk::fdda1867-444c-4af0-a232-f695b33e2722" providerId="AD" clId="Web-{DC213E63-CE45-D6E5-767D-6AB2EEDC04E4}" dt="2023-10-11T16:08:56.348" v="746" actId="14100"/>
          <ac:picMkLst>
            <pc:docMk/>
            <pc:sldMk cId="127999405" sldId="307"/>
            <ac:picMk id="2" creationId="{8E835531-6ECB-F5E7-7BBD-CD3C7C6CF952}"/>
          </ac:picMkLst>
        </pc:picChg>
      </pc:sldChg>
      <pc:sldChg chg="addSp modSp new mod setBg">
        <pc:chgData name="Spina, Katie" userId="S::katie.spina@st-marys.newcastle.sch.uk::fdda1867-444c-4af0-a232-f695b33e2722" providerId="AD" clId="Web-{DC213E63-CE45-D6E5-767D-6AB2EEDC04E4}" dt="2023-10-11T16:24:23.688" v="1362" actId="20577"/>
        <pc:sldMkLst>
          <pc:docMk/>
          <pc:sldMk cId="466029263" sldId="308"/>
        </pc:sldMkLst>
        <pc:spChg chg="mod">
          <ac:chgData name="Spina, Katie" userId="S::katie.spina@st-marys.newcastle.sch.uk::fdda1867-444c-4af0-a232-f695b33e2722" providerId="AD" clId="Web-{DC213E63-CE45-D6E5-767D-6AB2EEDC04E4}" dt="2023-10-11T16:15:11.609" v="1034"/>
          <ac:spMkLst>
            <pc:docMk/>
            <pc:sldMk cId="466029263" sldId="308"/>
            <ac:spMk id="2" creationId="{D9A3BC81-6E1A-A570-E757-CBFCBFA97317}"/>
          </ac:spMkLst>
        </pc:spChg>
        <pc:spChg chg="mod">
          <ac:chgData name="Spina, Katie" userId="S::katie.spina@st-marys.newcastle.sch.uk::fdda1867-444c-4af0-a232-f695b33e2722" providerId="AD" clId="Web-{DC213E63-CE45-D6E5-767D-6AB2EEDC04E4}" dt="2023-10-11T16:24:23.688" v="1362" actId="20577"/>
          <ac:spMkLst>
            <pc:docMk/>
            <pc:sldMk cId="466029263" sldId="308"/>
            <ac:spMk id="3" creationId="{970206A5-EE7C-46C1-4914-AF02060ADB28}"/>
          </ac:spMkLst>
        </pc:spChg>
        <pc:spChg chg="add">
          <ac:chgData name="Spina, Katie" userId="S::katie.spina@st-marys.newcastle.sch.uk::fdda1867-444c-4af0-a232-f695b33e2722" providerId="AD" clId="Web-{DC213E63-CE45-D6E5-767D-6AB2EEDC04E4}" dt="2023-10-11T16:15:11.609" v="1034"/>
          <ac:spMkLst>
            <pc:docMk/>
            <pc:sldMk cId="466029263" sldId="308"/>
            <ac:spMk id="9" creationId="{9F7D5CDA-D291-4307-BF55-1381FED29634}"/>
          </ac:spMkLst>
        </pc:spChg>
        <pc:spChg chg="add">
          <ac:chgData name="Spina, Katie" userId="S::katie.spina@st-marys.newcastle.sch.uk::fdda1867-444c-4af0-a232-f695b33e2722" providerId="AD" clId="Web-{DC213E63-CE45-D6E5-767D-6AB2EEDC04E4}" dt="2023-10-11T16:15:11.609" v="1034"/>
          <ac:spMkLst>
            <pc:docMk/>
            <pc:sldMk cId="466029263" sldId="308"/>
            <ac:spMk id="11" creationId="{59B296B9-C5A5-4E4F-9B60-C907B5F1466C}"/>
          </ac:spMkLst>
        </pc:spChg>
        <pc:spChg chg="add">
          <ac:chgData name="Spina, Katie" userId="S::katie.spina@st-marys.newcastle.sch.uk::fdda1867-444c-4af0-a232-f695b33e2722" providerId="AD" clId="Web-{DC213E63-CE45-D6E5-767D-6AB2EEDC04E4}" dt="2023-10-11T16:15:11.609" v="1034"/>
          <ac:spMkLst>
            <pc:docMk/>
            <pc:sldMk cId="466029263" sldId="308"/>
            <ac:spMk id="13" creationId="{D0300FD3-5AF1-6305-15FA-9078072672E2}"/>
          </ac:spMkLst>
        </pc:spChg>
        <pc:picChg chg="add">
          <ac:chgData name="Spina, Katie" userId="S::katie.spina@st-marys.newcastle.sch.uk::fdda1867-444c-4af0-a232-f695b33e2722" providerId="AD" clId="Web-{DC213E63-CE45-D6E5-767D-6AB2EEDC04E4}" dt="2023-10-11T16:15:11.609" v="1034"/>
          <ac:picMkLst>
            <pc:docMk/>
            <pc:sldMk cId="466029263" sldId="308"/>
            <ac:picMk id="5" creationId="{560E58B8-3B00-709C-691E-0B0F6BC12BE3}"/>
          </ac:picMkLst>
        </pc:picChg>
      </pc:sldChg>
      <pc:sldChg chg="addSp delSp modSp new mod setBg addAnim">
        <pc:chgData name="Spina, Katie" userId="S::katie.spina@st-marys.newcastle.sch.uk::fdda1867-444c-4af0-a232-f695b33e2722" providerId="AD" clId="Web-{DC213E63-CE45-D6E5-767D-6AB2EEDC04E4}" dt="2023-10-11T16:21:59.950" v="1339" actId="20577"/>
        <pc:sldMkLst>
          <pc:docMk/>
          <pc:sldMk cId="2589291187" sldId="309"/>
        </pc:sldMkLst>
        <pc:spChg chg="mod">
          <ac:chgData name="Spina, Katie" userId="S::katie.spina@st-marys.newcastle.sch.uk::fdda1867-444c-4af0-a232-f695b33e2722" providerId="AD" clId="Web-{DC213E63-CE45-D6E5-767D-6AB2EEDC04E4}" dt="2023-10-11T16:21:59.950" v="1339" actId="20577"/>
          <ac:spMkLst>
            <pc:docMk/>
            <pc:sldMk cId="2589291187" sldId="309"/>
            <ac:spMk id="2" creationId="{4E2013FC-BBE7-A0AD-C92A-450D3F31C486}"/>
          </ac:spMkLst>
        </pc:spChg>
        <pc:spChg chg="del">
          <ac:chgData name="Spina, Katie" userId="S::katie.spina@st-marys.newcastle.sch.uk::fdda1867-444c-4af0-a232-f695b33e2722" providerId="AD" clId="Web-{DC213E63-CE45-D6E5-767D-6AB2EEDC04E4}" dt="2023-10-11T16:16:35.549" v="1046"/>
          <ac:spMkLst>
            <pc:docMk/>
            <pc:sldMk cId="2589291187" sldId="309"/>
            <ac:spMk id="3" creationId="{644A6AE5-3C2B-4DF0-5F98-A0CFEA6F5C21}"/>
          </ac:spMkLst>
        </pc:spChg>
        <pc:spChg chg="add">
          <ac:chgData name="Spina, Katie" userId="S::katie.spina@st-marys.newcastle.sch.uk::fdda1867-444c-4af0-a232-f695b33e2722" providerId="AD" clId="Web-{DC213E63-CE45-D6E5-767D-6AB2EEDC04E4}" dt="2023-10-11T16:17:18.816" v="1061"/>
          <ac:spMkLst>
            <pc:docMk/>
            <pc:sldMk cId="2589291187" sldId="309"/>
            <ac:spMk id="5" creationId="{9D768B77-8742-43A0-AF16-6AC4D378E482}"/>
          </ac:spMkLst>
        </pc:spChg>
        <pc:spChg chg="add mod">
          <ac:chgData name="Spina, Katie" userId="S::katie.spina@st-marys.newcastle.sch.uk::fdda1867-444c-4af0-a232-f695b33e2722" providerId="AD" clId="Web-{DC213E63-CE45-D6E5-767D-6AB2EEDC04E4}" dt="2023-10-11T16:21:42.434" v="1318" actId="1076"/>
          <ac:spMkLst>
            <pc:docMk/>
            <pc:sldMk cId="2589291187" sldId="309"/>
            <ac:spMk id="7" creationId="{D46105B1-5477-04B5-3889-D8187EA610E2}"/>
          </ac:spMkLst>
        </pc:spChg>
        <pc:spChg chg="add">
          <ac:chgData name="Spina, Katie" userId="S::katie.spina@st-marys.newcastle.sch.uk::fdda1867-444c-4af0-a232-f695b33e2722" providerId="AD" clId="Web-{DC213E63-CE45-D6E5-767D-6AB2EEDC04E4}" dt="2023-10-11T16:17:18.816" v="1061"/>
          <ac:spMkLst>
            <pc:docMk/>
            <pc:sldMk cId="2589291187" sldId="309"/>
            <ac:spMk id="10" creationId="{48B13CA8-CBEA-4805-955D-CEBE32236560}"/>
          </ac:spMkLst>
        </pc:spChg>
        <pc:spChg chg="add mod">
          <ac:chgData name="Spina, Katie" userId="S::katie.spina@st-marys.newcastle.sch.uk::fdda1867-444c-4af0-a232-f695b33e2722" providerId="AD" clId="Web-{DC213E63-CE45-D6E5-767D-6AB2EEDC04E4}" dt="2023-10-11T16:21:08.323" v="1296" actId="20577"/>
          <ac:spMkLst>
            <pc:docMk/>
            <pc:sldMk cId="2589291187" sldId="309"/>
            <ac:spMk id="14" creationId="{7A4586C9-D772-FB29-4114-1DF6DBDEED37}"/>
          </ac:spMkLst>
        </pc:spChg>
        <pc:grpChg chg="add del">
          <ac:chgData name="Spina, Katie" userId="S::katie.spina@st-marys.newcastle.sch.uk::fdda1867-444c-4af0-a232-f695b33e2722" providerId="AD" clId="Web-{DC213E63-CE45-D6E5-767D-6AB2EEDC04E4}" dt="2023-10-11T16:16:49.222" v="1048"/>
          <ac:grpSpMkLst>
            <pc:docMk/>
            <pc:sldMk cId="2589291187" sldId="309"/>
            <ac:grpSpMk id="8" creationId="{17F72E41-D8D7-F589-0125-D336DE2AF8BC}"/>
          </ac:grpSpMkLst>
        </pc:grpChg>
        <pc:picChg chg="add del">
          <ac:chgData name="Spina, Katie" userId="S::katie.spina@st-marys.newcastle.sch.uk::fdda1867-444c-4af0-a232-f695b33e2722" providerId="AD" clId="Web-{DC213E63-CE45-D6E5-767D-6AB2EEDC04E4}" dt="2023-10-11T16:16:49.222" v="1048"/>
          <ac:picMkLst>
            <pc:docMk/>
            <pc:sldMk cId="2589291187" sldId="309"/>
            <ac:picMk id="4" creationId="{6D1B4784-36C8-1E04-4C14-1602D9F850AB}"/>
          </ac:picMkLst>
        </pc:picChg>
        <pc:picChg chg="add">
          <ac:chgData name="Spina, Katie" userId="S::katie.spina@st-marys.newcastle.sch.uk::fdda1867-444c-4af0-a232-f695b33e2722" providerId="AD" clId="Web-{DC213E63-CE45-D6E5-767D-6AB2EEDC04E4}" dt="2023-10-11T16:17:18.816" v="1061"/>
          <ac:picMkLst>
            <pc:docMk/>
            <pc:sldMk cId="2589291187" sldId="309"/>
            <ac:picMk id="6" creationId="{B571C8DD-716E-20BE-3D72-8E807D9FDF2F}"/>
          </ac:picMkLst>
        </pc:picChg>
      </pc:sldChg>
      <pc:sldChg chg="addSp delSp modSp add mod replId setBg">
        <pc:chgData name="Spina, Katie" userId="S::katie.spina@st-marys.newcastle.sch.uk::fdda1867-444c-4af0-a232-f695b33e2722" providerId="AD" clId="Web-{DC213E63-CE45-D6E5-767D-6AB2EEDC04E4}" dt="2023-10-11T16:24:34.861" v="1365"/>
        <pc:sldMkLst>
          <pc:docMk/>
          <pc:sldMk cId="2277846064" sldId="310"/>
        </pc:sldMkLst>
        <pc:spChg chg="mod">
          <ac:chgData name="Spina, Katie" userId="S::katie.spina@st-marys.newcastle.sch.uk::fdda1867-444c-4af0-a232-f695b33e2722" providerId="AD" clId="Web-{DC213E63-CE45-D6E5-767D-6AB2EEDC04E4}" dt="2023-10-11T16:15:05.094" v="1033"/>
          <ac:spMkLst>
            <pc:docMk/>
            <pc:sldMk cId="2277846064" sldId="310"/>
            <ac:spMk id="2" creationId="{D9A3BC81-6E1A-A570-E757-CBFCBFA97317}"/>
          </ac:spMkLst>
        </pc:spChg>
        <pc:spChg chg="mod">
          <ac:chgData name="Spina, Katie" userId="S::katie.spina@st-marys.newcastle.sch.uk::fdda1867-444c-4af0-a232-f695b33e2722" providerId="AD" clId="Web-{DC213E63-CE45-D6E5-767D-6AB2EEDC04E4}" dt="2023-10-11T16:24:34.861" v="1365"/>
          <ac:spMkLst>
            <pc:docMk/>
            <pc:sldMk cId="2277846064" sldId="310"/>
            <ac:spMk id="3" creationId="{970206A5-EE7C-46C1-4914-AF02060ADB28}"/>
          </ac:spMkLst>
        </pc:spChg>
        <pc:spChg chg="add del">
          <ac:chgData name="Spina, Katie" userId="S::katie.spina@st-marys.newcastle.sch.uk::fdda1867-444c-4af0-a232-f695b33e2722" providerId="AD" clId="Web-{DC213E63-CE45-D6E5-767D-6AB2EEDC04E4}" dt="2023-10-11T16:15:05.094" v="1033"/>
          <ac:spMkLst>
            <pc:docMk/>
            <pc:sldMk cId="2277846064" sldId="310"/>
            <ac:spMk id="9" creationId="{04812C46-200A-4DEB-A05E-3ED6C68C2387}"/>
          </ac:spMkLst>
        </pc:spChg>
        <pc:spChg chg="add del">
          <ac:chgData name="Spina, Katie" userId="S::katie.spina@st-marys.newcastle.sch.uk::fdda1867-444c-4af0-a232-f695b33e2722" providerId="AD" clId="Web-{DC213E63-CE45-D6E5-767D-6AB2EEDC04E4}" dt="2023-10-11T16:15:05.094" v="1033"/>
          <ac:spMkLst>
            <pc:docMk/>
            <pc:sldMk cId="2277846064" sldId="310"/>
            <ac:spMk id="11" creationId="{D1EA859B-E555-4109-94F3-6700E046E008}"/>
          </ac:spMkLst>
        </pc:spChg>
        <pc:spChg chg="add">
          <ac:chgData name="Spina, Katie" userId="S::katie.spina@st-marys.newcastle.sch.uk::fdda1867-444c-4af0-a232-f695b33e2722" providerId="AD" clId="Web-{DC213E63-CE45-D6E5-767D-6AB2EEDC04E4}" dt="2023-10-11T16:15:05.094" v="1033"/>
          <ac:spMkLst>
            <pc:docMk/>
            <pc:sldMk cId="2277846064" sldId="310"/>
            <ac:spMk id="17" creationId="{3ECBE1F1-D69B-4AFA-ABD5-8E41720EF6DE}"/>
          </ac:spMkLst>
        </pc:spChg>
        <pc:spChg chg="add">
          <ac:chgData name="Spina, Katie" userId="S::katie.spina@st-marys.newcastle.sch.uk::fdda1867-444c-4af0-a232-f695b33e2722" providerId="AD" clId="Web-{DC213E63-CE45-D6E5-767D-6AB2EEDC04E4}" dt="2023-10-11T16:15:05.094" v="1033"/>
          <ac:spMkLst>
            <pc:docMk/>
            <pc:sldMk cId="2277846064" sldId="310"/>
            <ac:spMk id="19" creationId="{603A6265-E10C-4B85-9C20-E75FCAF9CC63}"/>
          </ac:spMkLst>
        </pc:spChg>
        <pc:picChg chg="add del">
          <ac:chgData name="Spina, Katie" userId="S::katie.spina@st-marys.newcastle.sch.uk::fdda1867-444c-4af0-a232-f695b33e2722" providerId="AD" clId="Web-{DC213E63-CE45-D6E5-767D-6AB2EEDC04E4}" dt="2023-10-11T16:14:56.578" v="1032"/>
          <ac:picMkLst>
            <pc:docMk/>
            <pc:sldMk cId="2277846064" sldId="310"/>
            <ac:picMk id="5" creationId="{52E99BA6-D662-52EE-E691-34D53BA8173F}"/>
          </ac:picMkLst>
        </pc:picChg>
        <pc:picChg chg="add">
          <ac:chgData name="Spina, Katie" userId="S::katie.spina@st-marys.newcastle.sch.uk::fdda1867-444c-4af0-a232-f695b33e2722" providerId="AD" clId="Web-{DC213E63-CE45-D6E5-767D-6AB2EEDC04E4}" dt="2023-10-11T16:15:05.094" v="1033"/>
          <ac:picMkLst>
            <pc:docMk/>
            <pc:sldMk cId="2277846064" sldId="310"/>
            <ac:picMk id="13" creationId="{61683CF5-ACB2-C5CE-BB3D-DD7C1CEE349B}"/>
          </ac:picMkLst>
        </pc:picChg>
      </pc:sldChg>
    </pc:docChg>
  </pc:docChgLst>
  <pc:docChgLst>
    <pc:chgData name="Spina, Katie" userId="S::katie.spina@st-marys.newcastle.sch.uk::fdda1867-444c-4af0-a232-f695b33e2722" providerId="AD" clId="Web-{D32160F6-8C2E-92EC-E222-9730F1A14BD1}"/>
    <pc:docChg chg="modSld">
      <pc:chgData name="Spina, Katie" userId="S::katie.spina@st-marys.newcastle.sch.uk::fdda1867-444c-4af0-a232-f695b33e2722" providerId="AD" clId="Web-{D32160F6-8C2E-92EC-E222-9730F1A14BD1}" dt="2023-10-12T09:46:08.088" v="57" actId="20577"/>
      <pc:docMkLst>
        <pc:docMk/>
      </pc:docMkLst>
      <pc:sldChg chg="modSp">
        <pc:chgData name="Spina, Katie" userId="S::katie.spina@st-marys.newcastle.sch.uk::fdda1867-444c-4af0-a232-f695b33e2722" providerId="AD" clId="Web-{D32160F6-8C2E-92EC-E222-9730F1A14BD1}" dt="2023-10-12T09:46:08.088" v="57" actId="20577"/>
        <pc:sldMkLst>
          <pc:docMk/>
          <pc:sldMk cId="715762828" sldId="285"/>
        </pc:sldMkLst>
        <pc:spChg chg="mod">
          <ac:chgData name="Spina, Katie" userId="S::katie.spina@st-marys.newcastle.sch.uk::fdda1867-444c-4af0-a232-f695b33e2722" providerId="AD" clId="Web-{D32160F6-8C2E-92EC-E222-9730F1A14BD1}" dt="2023-10-12T09:46:08.088" v="57" actId="20577"/>
          <ac:spMkLst>
            <pc:docMk/>
            <pc:sldMk cId="715762828" sldId="285"/>
            <ac:spMk id="2" creationId="{08171B60-9895-A1A3-1F38-4906B23FA642}"/>
          </ac:spMkLst>
        </pc:spChg>
      </pc:sldChg>
      <pc:sldChg chg="modSp">
        <pc:chgData name="Spina, Katie" userId="S::katie.spina@st-marys.newcastle.sch.uk::fdda1867-444c-4af0-a232-f695b33e2722" providerId="AD" clId="Web-{D32160F6-8C2E-92EC-E222-9730F1A14BD1}" dt="2023-10-12T09:45:08.414" v="36"/>
        <pc:sldMkLst>
          <pc:docMk/>
          <pc:sldMk cId="1596596311" sldId="300"/>
        </pc:sldMkLst>
        <pc:spChg chg="mod">
          <ac:chgData name="Spina, Katie" userId="S::katie.spina@st-marys.newcastle.sch.uk::fdda1867-444c-4af0-a232-f695b33e2722" providerId="AD" clId="Web-{D32160F6-8C2E-92EC-E222-9730F1A14BD1}" dt="2023-10-12T09:45:08.414" v="36"/>
          <ac:spMkLst>
            <pc:docMk/>
            <pc:sldMk cId="1596596311" sldId="300"/>
            <ac:spMk id="5" creationId="{4ADB13B9-FA79-4EB1-3524-8622A71C6FE4}"/>
          </ac:spMkLst>
        </pc:spChg>
      </pc:sldChg>
      <pc:sldChg chg="modSp">
        <pc:chgData name="Spina, Katie" userId="S::katie.spina@st-marys.newcastle.sch.uk::fdda1867-444c-4af0-a232-f695b33e2722" providerId="AD" clId="Web-{D32160F6-8C2E-92EC-E222-9730F1A14BD1}" dt="2023-10-12T09:43:57.724" v="2" actId="20577"/>
        <pc:sldMkLst>
          <pc:docMk/>
          <pc:sldMk cId="717379541" sldId="302"/>
        </pc:sldMkLst>
        <pc:spChg chg="mod">
          <ac:chgData name="Spina, Katie" userId="S::katie.spina@st-marys.newcastle.sch.uk::fdda1867-444c-4af0-a232-f695b33e2722" providerId="AD" clId="Web-{D32160F6-8C2E-92EC-E222-9730F1A14BD1}" dt="2023-10-12T09:43:57.724" v="2" actId="20577"/>
          <ac:spMkLst>
            <pc:docMk/>
            <pc:sldMk cId="717379541" sldId="302"/>
            <ac:spMk id="2" creationId="{2765721C-3E9D-7225-1BCA-642EABAB702B}"/>
          </ac:spMkLst>
        </pc:spChg>
      </pc:sldChg>
    </pc:docChg>
  </pc:docChgLst>
  <pc:docChgLst>
    <pc:chgData name="Spina, Katie" userId="S::katie.spina@st-marys.newcastle.sch.uk::fdda1867-444c-4af0-a232-f695b33e2722" providerId="AD" clId="Web-{CE7B1F4B-E4D4-45AE-903B-60836385591A}"/>
    <pc:docChg chg="addSld delSld modSld addMainMaster">
      <pc:chgData name="Spina, Katie" userId="S::katie.spina@st-marys.newcastle.sch.uk::fdda1867-444c-4af0-a232-f695b33e2722" providerId="AD" clId="Web-{CE7B1F4B-E4D4-45AE-903B-60836385591A}" dt="2023-10-10T15:11:05.788" v="104"/>
      <pc:docMkLst>
        <pc:docMk/>
      </pc:docMkLst>
      <pc:sldChg chg="addSp delSp modSp del">
        <pc:chgData name="Spina, Katie" userId="S::katie.spina@st-marys.newcastle.sch.uk::fdda1867-444c-4af0-a232-f695b33e2722" providerId="AD" clId="Web-{CE7B1F4B-E4D4-45AE-903B-60836385591A}" dt="2023-10-10T15:09:15.003" v="63"/>
        <pc:sldMkLst>
          <pc:docMk/>
          <pc:sldMk cId="109857222" sldId="256"/>
        </pc:sldMkLst>
        <pc:spChg chg="add del mod">
          <ac:chgData name="Spina, Katie" userId="S::katie.spina@st-marys.newcastle.sch.uk::fdda1867-444c-4af0-a232-f695b33e2722" providerId="AD" clId="Web-{CE7B1F4B-E4D4-45AE-903B-60836385591A}" dt="2023-10-10T15:03:24.274" v="3"/>
          <ac:spMkLst>
            <pc:docMk/>
            <pc:sldMk cId="109857222" sldId="256"/>
            <ac:spMk id="4" creationId="{56CB3FBC-906E-3319-2957-1AD07AF37107}"/>
          </ac:spMkLst>
        </pc:spChg>
      </pc:sldChg>
      <pc:sldChg chg="add">
        <pc:chgData name="Spina, Katie" userId="S::katie.spina@st-marys.newcastle.sch.uk::fdda1867-444c-4af0-a232-f695b33e2722" providerId="AD" clId="Web-{CE7B1F4B-E4D4-45AE-903B-60836385591A}" dt="2023-10-10T15:03:38.759" v="4"/>
        <pc:sldMkLst>
          <pc:docMk/>
          <pc:sldMk cId="544029410" sldId="257"/>
        </pc:sldMkLst>
      </pc:sldChg>
      <pc:sldChg chg="add">
        <pc:chgData name="Spina, Katie" userId="S::katie.spina@st-marys.newcastle.sch.uk::fdda1867-444c-4af0-a232-f695b33e2722" providerId="AD" clId="Web-{CE7B1F4B-E4D4-45AE-903B-60836385591A}" dt="2023-10-10T15:03:39.087" v="5"/>
        <pc:sldMkLst>
          <pc:docMk/>
          <pc:sldMk cId="1516577061" sldId="258"/>
        </pc:sldMkLst>
      </pc:sldChg>
      <pc:sldChg chg="add">
        <pc:chgData name="Spina, Katie" userId="S::katie.spina@st-marys.newcastle.sch.uk::fdda1867-444c-4af0-a232-f695b33e2722" providerId="AD" clId="Web-{CE7B1F4B-E4D4-45AE-903B-60836385591A}" dt="2023-10-10T15:03:39.259" v="6"/>
        <pc:sldMkLst>
          <pc:docMk/>
          <pc:sldMk cId="950962623" sldId="259"/>
        </pc:sldMkLst>
      </pc:sldChg>
      <pc:sldChg chg="add">
        <pc:chgData name="Spina, Katie" userId="S::katie.spina@st-marys.newcastle.sch.uk::fdda1867-444c-4af0-a232-f695b33e2722" providerId="AD" clId="Web-{CE7B1F4B-E4D4-45AE-903B-60836385591A}" dt="2023-10-10T15:03:39.415" v="7"/>
        <pc:sldMkLst>
          <pc:docMk/>
          <pc:sldMk cId="313512053" sldId="260"/>
        </pc:sldMkLst>
      </pc:sldChg>
      <pc:sldChg chg="add">
        <pc:chgData name="Spina, Katie" userId="S::katie.spina@st-marys.newcastle.sch.uk::fdda1867-444c-4af0-a232-f695b33e2722" providerId="AD" clId="Web-{CE7B1F4B-E4D4-45AE-903B-60836385591A}" dt="2023-10-10T15:03:39.525" v="8"/>
        <pc:sldMkLst>
          <pc:docMk/>
          <pc:sldMk cId="3762339715" sldId="261"/>
        </pc:sldMkLst>
      </pc:sldChg>
      <pc:sldChg chg="add">
        <pc:chgData name="Spina, Katie" userId="S::katie.spina@st-marys.newcastle.sch.uk::fdda1867-444c-4af0-a232-f695b33e2722" providerId="AD" clId="Web-{CE7B1F4B-E4D4-45AE-903B-60836385591A}" dt="2023-10-10T15:03:39.681" v="9"/>
        <pc:sldMkLst>
          <pc:docMk/>
          <pc:sldMk cId="2982093491" sldId="262"/>
        </pc:sldMkLst>
      </pc:sldChg>
      <pc:sldChg chg="add">
        <pc:chgData name="Spina, Katie" userId="S::katie.spina@st-marys.newcastle.sch.uk::fdda1867-444c-4af0-a232-f695b33e2722" providerId="AD" clId="Web-{CE7B1F4B-E4D4-45AE-903B-60836385591A}" dt="2023-10-10T15:03:39.822" v="10"/>
        <pc:sldMkLst>
          <pc:docMk/>
          <pc:sldMk cId="1208385887" sldId="263"/>
        </pc:sldMkLst>
      </pc:sldChg>
      <pc:sldChg chg="add">
        <pc:chgData name="Spina, Katie" userId="S::katie.spina@st-marys.newcastle.sch.uk::fdda1867-444c-4af0-a232-f695b33e2722" providerId="AD" clId="Web-{CE7B1F4B-E4D4-45AE-903B-60836385591A}" dt="2023-10-10T15:03:39.947" v="11"/>
        <pc:sldMkLst>
          <pc:docMk/>
          <pc:sldMk cId="632128675" sldId="264"/>
        </pc:sldMkLst>
      </pc:sldChg>
      <pc:sldChg chg="add">
        <pc:chgData name="Spina, Katie" userId="S::katie.spina@st-marys.newcastle.sch.uk::fdda1867-444c-4af0-a232-f695b33e2722" providerId="AD" clId="Web-{CE7B1F4B-E4D4-45AE-903B-60836385591A}" dt="2023-10-10T15:03:40.072" v="12"/>
        <pc:sldMkLst>
          <pc:docMk/>
          <pc:sldMk cId="4078236088" sldId="265"/>
        </pc:sldMkLst>
      </pc:sldChg>
      <pc:sldChg chg="add">
        <pc:chgData name="Spina, Katie" userId="S::katie.spina@st-marys.newcastle.sch.uk::fdda1867-444c-4af0-a232-f695b33e2722" providerId="AD" clId="Web-{CE7B1F4B-E4D4-45AE-903B-60836385591A}" dt="2023-10-10T15:03:40.165" v="13"/>
        <pc:sldMkLst>
          <pc:docMk/>
          <pc:sldMk cId="2905718607" sldId="266"/>
        </pc:sldMkLst>
      </pc:sldChg>
      <pc:sldChg chg="add">
        <pc:chgData name="Spina, Katie" userId="S::katie.spina@st-marys.newcastle.sch.uk::fdda1867-444c-4af0-a232-f695b33e2722" providerId="AD" clId="Web-{CE7B1F4B-E4D4-45AE-903B-60836385591A}" dt="2023-10-10T15:03:40.634" v="14"/>
        <pc:sldMkLst>
          <pc:docMk/>
          <pc:sldMk cId="3621659436" sldId="267"/>
        </pc:sldMkLst>
      </pc:sldChg>
      <pc:sldChg chg="add">
        <pc:chgData name="Spina, Katie" userId="S::katie.spina@st-marys.newcastle.sch.uk::fdda1867-444c-4af0-a232-f695b33e2722" providerId="AD" clId="Web-{CE7B1F4B-E4D4-45AE-903B-60836385591A}" dt="2023-10-10T15:03:40.915" v="15"/>
        <pc:sldMkLst>
          <pc:docMk/>
          <pc:sldMk cId="354626441" sldId="268"/>
        </pc:sldMkLst>
      </pc:sldChg>
      <pc:sldChg chg="add">
        <pc:chgData name="Spina, Katie" userId="S::katie.spina@st-marys.newcastle.sch.uk::fdda1867-444c-4af0-a232-f695b33e2722" providerId="AD" clId="Web-{CE7B1F4B-E4D4-45AE-903B-60836385591A}" dt="2023-10-10T15:03:41.025" v="16"/>
        <pc:sldMkLst>
          <pc:docMk/>
          <pc:sldMk cId="694747910" sldId="269"/>
        </pc:sldMkLst>
      </pc:sldChg>
      <pc:sldChg chg="add">
        <pc:chgData name="Spina, Katie" userId="S::katie.spina@st-marys.newcastle.sch.uk::fdda1867-444c-4af0-a232-f695b33e2722" providerId="AD" clId="Web-{CE7B1F4B-E4D4-45AE-903B-60836385591A}" dt="2023-10-10T15:03:41.165" v="17"/>
        <pc:sldMkLst>
          <pc:docMk/>
          <pc:sldMk cId="2135168847" sldId="270"/>
        </pc:sldMkLst>
      </pc:sldChg>
      <pc:sldChg chg="add">
        <pc:chgData name="Spina, Katie" userId="S::katie.spina@st-marys.newcastle.sch.uk::fdda1867-444c-4af0-a232-f695b33e2722" providerId="AD" clId="Web-{CE7B1F4B-E4D4-45AE-903B-60836385591A}" dt="2023-10-10T15:03:41.322" v="18"/>
        <pc:sldMkLst>
          <pc:docMk/>
          <pc:sldMk cId="4002985137" sldId="271"/>
        </pc:sldMkLst>
      </pc:sldChg>
      <pc:sldChg chg="add">
        <pc:chgData name="Spina, Katie" userId="S::katie.spina@st-marys.newcastle.sch.uk::fdda1867-444c-4af0-a232-f695b33e2722" providerId="AD" clId="Web-{CE7B1F4B-E4D4-45AE-903B-60836385591A}" dt="2023-10-10T15:03:41.525" v="19"/>
        <pc:sldMkLst>
          <pc:docMk/>
          <pc:sldMk cId="484009517" sldId="272"/>
        </pc:sldMkLst>
      </pc:sldChg>
      <pc:sldChg chg="add">
        <pc:chgData name="Spina, Katie" userId="S::katie.spina@st-marys.newcastle.sch.uk::fdda1867-444c-4af0-a232-f695b33e2722" providerId="AD" clId="Web-{CE7B1F4B-E4D4-45AE-903B-60836385591A}" dt="2023-10-10T15:03:41.665" v="20"/>
        <pc:sldMkLst>
          <pc:docMk/>
          <pc:sldMk cId="4060444035" sldId="273"/>
        </pc:sldMkLst>
      </pc:sldChg>
      <pc:sldChg chg="add">
        <pc:chgData name="Spina, Katie" userId="S::katie.spina@st-marys.newcastle.sch.uk::fdda1867-444c-4af0-a232-f695b33e2722" providerId="AD" clId="Web-{CE7B1F4B-E4D4-45AE-903B-60836385591A}" dt="2023-10-10T15:03:41.853" v="21"/>
        <pc:sldMkLst>
          <pc:docMk/>
          <pc:sldMk cId="2139169554" sldId="274"/>
        </pc:sldMkLst>
      </pc:sldChg>
      <pc:sldChg chg="add">
        <pc:chgData name="Spina, Katie" userId="S::katie.spina@st-marys.newcastle.sch.uk::fdda1867-444c-4af0-a232-f695b33e2722" providerId="AD" clId="Web-{CE7B1F4B-E4D4-45AE-903B-60836385591A}" dt="2023-10-10T15:03:42.181" v="22"/>
        <pc:sldMkLst>
          <pc:docMk/>
          <pc:sldMk cId="583145398" sldId="275"/>
        </pc:sldMkLst>
      </pc:sldChg>
      <pc:sldChg chg="add">
        <pc:chgData name="Spina, Katie" userId="S::katie.spina@st-marys.newcastle.sch.uk::fdda1867-444c-4af0-a232-f695b33e2722" providerId="AD" clId="Web-{CE7B1F4B-E4D4-45AE-903B-60836385591A}" dt="2023-10-10T15:03:42.275" v="23"/>
        <pc:sldMkLst>
          <pc:docMk/>
          <pc:sldMk cId="4107974105" sldId="276"/>
        </pc:sldMkLst>
      </pc:sldChg>
      <pc:sldChg chg="add">
        <pc:chgData name="Spina, Katie" userId="S::katie.spina@st-marys.newcastle.sch.uk::fdda1867-444c-4af0-a232-f695b33e2722" providerId="AD" clId="Web-{CE7B1F4B-E4D4-45AE-903B-60836385591A}" dt="2023-10-10T15:03:42.400" v="24"/>
        <pc:sldMkLst>
          <pc:docMk/>
          <pc:sldMk cId="288510405" sldId="277"/>
        </pc:sldMkLst>
      </pc:sldChg>
      <pc:sldChg chg="add">
        <pc:chgData name="Spina, Katie" userId="S::katie.spina@st-marys.newcastle.sch.uk::fdda1867-444c-4af0-a232-f695b33e2722" providerId="AD" clId="Web-{CE7B1F4B-E4D4-45AE-903B-60836385591A}" dt="2023-10-10T15:03:42.478" v="25"/>
        <pc:sldMkLst>
          <pc:docMk/>
          <pc:sldMk cId="3581815433" sldId="278"/>
        </pc:sldMkLst>
      </pc:sldChg>
      <pc:sldChg chg="add">
        <pc:chgData name="Spina, Katie" userId="S::katie.spina@st-marys.newcastle.sch.uk::fdda1867-444c-4af0-a232-f695b33e2722" providerId="AD" clId="Web-{CE7B1F4B-E4D4-45AE-903B-60836385591A}" dt="2023-10-10T15:03:42.540" v="26"/>
        <pc:sldMkLst>
          <pc:docMk/>
          <pc:sldMk cId="2753569182" sldId="279"/>
        </pc:sldMkLst>
      </pc:sldChg>
      <pc:sldChg chg="add">
        <pc:chgData name="Spina, Katie" userId="S::katie.spina@st-marys.newcastle.sch.uk::fdda1867-444c-4af0-a232-f695b33e2722" providerId="AD" clId="Web-{CE7B1F4B-E4D4-45AE-903B-60836385591A}" dt="2023-10-10T15:03:42.806" v="27"/>
        <pc:sldMkLst>
          <pc:docMk/>
          <pc:sldMk cId="1685908667" sldId="280"/>
        </pc:sldMkLst>
      </pc:sldChg>
      <pc:sldChg chg="add">
        <pc:chgData name="Spina, Katie" userId="S::katie.spina@st-marys.newcastle.sch.uk::fdda1867-444c-4af0-a232-f695b33e2722" providerId="AD" clId="Web-{CE7B1F4B-E4D4-45AE-903B-60836385591A}" dt="2023-10-10T15:03:42.884" v="28"/>
        <pc:sldMkLst>
          <pc:docMk/>
          <pc:sldMk cId="2971490636" sldId="281"/>
        </pc:sldMkLst>
      </pc:sldChg>
      <pc:sldChg chg="add">
        <pc:chgData name="Spina, Katie" userId="S::katie.spina@st-marys.newcastle.sch.uk::fdda1867-444c-4af0-a232-f695b33e2722" providerId="AD" clId="Web-{CE7B1F4B-E4D4-45AE-903B-60836385591A}" dt="2023-10-10T15:03:43.181" v="29"/>
        <pc:sldMkLst>
          <pc:docMk/>
          <pc:sldMk cId="1400961315" sldId="282"/>
        </pc:sldMkLst>
      </pc:sldChg>
      <pc:sldChg chg="add">
        <pc:chgData name="Spina, Katie" userId="S::katie.spina@st-marys.newcastle.sch.uk::fdda1867-444c-4af0-a232-f695b33e2722" providerId="AD" clId="Web-{CE7B1F4B-E4D4-45AE-903B-60836385591A}" dt="2023-10-10T15:03:43.322" v="30"/>
        <pc:sldMkLst>
          <pc:docMk/>
          <pc:sldMk cId="3379382159" sldId="283"/>
        </pc:sldMkLst>
      </pc:sldChg>
      <pc:sldChg chg="add del">
        <pc:chgData name="Spina, Katie" userId="S::katie.spina@st-marys.newcastle.sch.uk::fdda1867-444c-4af0-a232-f695b33e2722" providerId="AD" clId="Web-{CE7B1F4B-E4D4-45AE-903B-60836385591A}" dt="2023-10-10T15:11:05.788" v="104"/>
        <pc:sldMkLst>
          <pc:docMk/>
          <pc:sldMk cId="997880262" sldId="284"/>
        </pc:sldMkLst>
      </pc:sldChg>
      <pc:sldChg chg="delSp add">
        <pc:chgData name="Spina, Katie" userId="S::katie.spina@st-marys.newcastle.sch.uk::fdda1867-444c-4af0-a232-f695b33e2722" providerId="AD" clId="Web-{CE7B1F4B-E4D4-45AE-903B-60836385591A}" dt="2023-10-10T15:10:58.834" v="103"/>
        <pc:sldMkLst>
          <pc:docMk/>
          <pc:sldMk cId="715762828" sldId="285"/>
        </pc:sldMkLst>
        <pc:picChg chg="del">
          <ac:chgData name="Spina, Katie" userId="S::katie.spina@st-marys.newcastle.sch.uk::fdda1867-444c-4af0-a232-f695b33e2722" providerId="AD" clId="Web-{CE7B1F4B-E4D4-45AE-903B-60836385591A}" dt="2023-10-10T15:10:58.834" v="103"/>
          <ac:picMkLst>
            <pc:docMk/>
            <pc:sldMk cId="715762828" sldId="285"/>
            <ac:picMk id="7" creationId="{2F6E61F8-2E57-865C-612C-F09BA86601A4}"/>
          </ac:picMkLst>
        </pc:picChg>
      </pc:sldChg>
      <pc:sldChg chg="add">
        <pc:chgData name="Spina, Katie" userId="S::katie.spina@st-marys.newcastle.sch.uk::fdda1867-444c-4af0-a232-f695b33e2722" providerId="AD" clId="Web-{CE7B1F4B-E4D4-45AE-903B-60836385591A}" dt="2023-10-10T15:03:43.884" v="33"/>
        <pc:sldMkLst>
          <pc:docMk/>
          <pc:sldMk cId="1798663250" sldId="286"/>
        </pc:sldMkLst>
      </pc:sldChg>
      <pc:sldChg chg="modSp add">
        <pc:chgData name="Spina, Katie" userId="S::katie.spina@st-marys.newcastle.sch.uk::fdda1867-444c-4af0-a232-f695b33e2722" providerId="AD" clId="Web-{CE7B1F4B-E4D4-45AE-903B-60836385591A}" dt="2023-10-10T15:10:48.537" v="102" actId="20577"/>
        <pc:sldMkLst>
          <pc:docMk/>
          <pc:sldMk cId="1543746806" sldId="287"/>
        </pc:sldMkLst>
        <pc:spChg chg="mod">
          <ac:chgData name="Spina, Katie" userId="S::katie.spina@st-marys.newcastle.sch.uk::fdda1867-444c-4af0-a232-f695b33e2722" providerId="AD" clId="Web-{CE7B1F4B-E4D4-45AE-903B-60836385591A}" dt="2023-10-10T15:10:48.537" v="102" actId="20577"/>
          <ac:spMkLst>
            <pc:docMk/>
            <pc:sldMk cId="1543746806" sldId="287"/>
            <ac:spMk id="4" creationId="{00000000-0000-0000-0000-000000000000}"/>
          </ac:spMkLst>
        </pc:spChg>
      </pc:sldChg>
      <pc:sldChg chg="modSp add">
        <pc:chgData name="Spina, Katie" userId="S::katie.spina@st-marys.newcastle.sch.uk::fdda1867-444c-4af0-a232-f695b33e2722" providerId="AD" clId="Web-{CE7B1F4B-E4D4-45AE-903B-60836385591A}" dt="2023-10-10T15:10:27.286" v="99" actId="20577"/>
        <pc:sldMkLst>
          <pc:docMk/>
          <pc:sldMk cId="772798901" sldId="288"/>
        </pc:sldMkLst>
        <pc:spChg chg="mod">
          <ac:chgData name="Spina, Katie" userId="S::katie.spina@st-marys.newcastle.sch.uk::fdda1867-444c-4af0-a232-f695b33e2722" providerId="AD" clId="Web-{CE7B1F4B-E4D4-45AE-903B-60836385591A}" dt="2023-10-10T15:10:27.286" v="99" actId="20577"/>
          <ac:spMkLst>
            <pc:docMk/>
            <pc:sldMk cId="772798901" sldId="288"/>
            <ac:spMk id="5" creationId="{2F8C1B45-F92A-4EC4-87B2-24D3E3F04645}"/>
          </ac:spMkLst>
        </pc:spChg>
      </pc:sldChg>
      <pc:sldChg chg="addSp delSp modSp add">
        <pc:chgData name="Spina, Katie" userId="S::katie.spina@st-marys.newcastle.sch.uk::fdda1867-444c-4af0-a232-f695b33e2722" providerId="AD" clId="Web-{CE7B1F4B-E4D4-45AE-903B-60836385591A}" dt="2023-10-10T15:09:08.175" v="62" actId="20577"/>
        <pc:sldMkLst>
          <pc:docMk/>
          <pc:sldMk cId="2614356852" sldId="289"/>
        </pc:sldMkLst>
        <pc:spChg chg="mod">
          <ac:chgData name="Spina, Katie" userId="S::katie.spina@st-marys.newcastle.sch.uk::fdda1867-444c-4af0-a232-f695b33e2722" providerId="AD" clId="Web-{CE7B1F4B-E4D4-45AE-903B-60836385591A}" dt="2023-10-10T15:09:08.175" v="62" actId="20577"/>
          <ac:spMkLst>
            <pc:docMk/>
            <pc:sldMk cId="2614356852" sldId="289"/>
            <ac:spMk id="4" creationId="{82BB8AD6-62C5-7BC3-B93C-323AEB30A6FA}"/>
          </ac:spMkLst>
        </pc:spChg>
        <pc:spChg chg="mod">
          <ac:chgData name="Spina, Katie" userId="S::katie.spina@st-marys.newcastle.sch.uk::fdda1867-444c-4af0-a232-f695b33e2722" providerId="AD" clId="Web-{CE7B1F4B-E4D4-45AE-903B-60836385591A}" dt="2023-10-10T15:08:52.987" v="51" actId="20577"/>
          <ac:spMkLst>
            <pc:docMk/>
            <pc:sldMk cId="2614356852" sldId="289"/>
            <ac:spMk id="5" creationId="{FB8D076D-75A0-D400-8DDA-92517EBF1A92}"/>
          </ac:spMkLst>
        </pc:spChg>
        <pc:picChg chg="add mod modCrop">
          <ac:chgData name="Spina, Katie" userId="S::katie.spina@st-marys.newcastle.sch.uk::fdda1867-444c-4af0-a232-f695b33e2722" providerId="AD" clId="Web-{CE7B1F4B-E4D4-45AE-903B-60836385591A}" dt="2023-10-10T15:08:44.315" v="46" actId="14100"/>
          <ac:picMkLst>
            <pc:docMk/>
            <pc:sldMk cId="2614356852" sldId="289"/>
            <ac:picMk id="2" creationId="{CF8C8DA1-C390-B5D9-1419-A0A639731BF9}"/>
          </ac:picMkLst>
        </pc:picChg>
        <pc:picChg chg="del">
          <ac:chgData name="Spina, Katie" userId="S::katie.spina@st-marys.newcastle.sch.uk::fdda1867-444c-4af0-a232-f695b33e2722" providerId="AD" clId="Web-{CE7B1F4B-E4D4-45AE-903B-60836385591A}" dt="2023-10-10T15:08:12.142" v="37"/>
          <ac:picMkLst>
            <pc:docMk/>
            <pc:sldMk cId="2614356852" sldId="289"/>
            <ac:picMk id="3" creationId="{3836FD52-6631-8D19-4BD0-AE12B00BFA5A}"/>
          </ac:picMkLst>
        </pc:picChg>
      </pc:sldChg>
      <pc:sldMasterChg chg="add addSldLayout">
        <pc:chgData name="Spina, Katie" userId="S::katie.spina@st-marys.newcastle.sch.uk::fdda1867-444c-4af0-a232-f695b33e2722" providerId="AD" clId="Web-{CE7B1F4B-E4D4-45AE-903B-60836385591A}" dt="2023-10-10T15:03:43.884" v="33"/>
        <pc:sldMasterMkLst>
          <pc:docMk/>
          <pc:sldMasterMk cId="1905017333" sldId="2147483648"/>
        </pc:sldMasterMkLst>
        <pc:sldLayoutChg chg="add">
          <pc:chgData name="Spina, Katie" userId="S::katie.spina@st-marys.newcastle.sch.uk::fdda1867-444c-4af0-a232-f695b33e2722" providerId="AD" clId="Web-{CE7B1F4B-E4D4-45AE-903B-60836385591A}" dt="2023-10-10T15:03:43.884" v="33"/>
          <pc:sldLayoutMkLst>
            <pc:docMk/>
            <pc:sldMasterMk cId="1905017333" sldId="2147483648"/>
            <pc:sldLayoutMk cId="4205896005" sldId="2147483649"/>
          </pc:sldLayoutMkLst>
        </pc:sldLayoutChg>
        <pc:sldLayoutChg chg="add">
          <pc:chgData name="Spina, Katie" userId="S::katie.spina@st-marys.newcastle.sch.uk::fdda1867-444c-4af0-a232-f695b33e2722" providerId="AD" clId="Web-{CE7B1F4B-E4D4-45AE-903B-60836385591A}" dt="2023-10-10T15:03:43.884" v="33"/>
          <pc:sldLayoutMkLst>
            <pc:docMk/>
            <pc:sldMasterMk cId="1905017333" sldId="2147483648"/>
            <pc:sldLayoutMk cId="2059279165" sldId="2147483650"/>
          </pc:sldLayoutMkLst>
        </pc:sldLayoutChg>
        <pc:sldLayoutChg chg="add">
          <pc:chgData name="Spina, Katie" userId="S::katie.spina@st-marys.newcastle.sch.uk::fdda1867-444c-4af0-a232-f695b33e2722" providerId="AD" clId="Web-{CE7B1F4B-E4D4-45AE-903B-60836385591A}" dt="2023-10-10T15:03:43.884" v="33"/>
          <pc:sldLayoutMkLst>
            <pc:docMk/>
            <pc:sldMasterMk cId="1905017333" sldId="2147483648"/>
            <pc:sldLayoutMk cId="3403581483" sldId="2147483651"/>
          </pc:sldLayoutMkLst>
        </pc:sldLayoutChg>
        <pc:sldLayoutChg chg="add">
          <pc:chgData name="Spina, Katie" userId="S::katie.spina@st-marys.newcastle.sch.uk::fdda1867-444c-4af0-a232-f695b33e2722" providerId="AD" clId="Web-{CE7B1F4B-E4D4-45AE-903B-60836385591A}" dt="2023-10-10T15:03:43.884" v="33"/>
          <pc:sldLayoutMkLst>
            <pc:docMk/>
            <pc:sldMasterMk cId="1905017333" sldId="2147483648"/>
            <pc:sldLayoutMk cId="4013182995" sldId="2147483652"/>
          </pc:sldLayoutMkLst>
        </pc:sldLayoutChg>
        <pc:sldLayoutChg chg="add">
          <pc:chgData name="Spina, Katie" userId="S::katie.spina@st-marys.newcastle.sch.uk::fdda1867-444c-4af0-a232-f695b33e2722" providerId="AD" clId="Web-{CE7B1F4B-E4D4-45AE-903B-60836385591A}" dt="2023-10-10T15:03:43.884" v="33"/>
          <pc:sldLayoutMkLst>
            <pc:docMk/>
            <pc:sldMasterMk cId="1905017333" sldId="2147483648"/>
            <pc:sldLayoutMk cId="2584951446" sldId="2147483653"/>
          </pc:sldLayoutMkLst>
        </pc:sldLayoutChg>
        <pc:sldLayoutChg chg="add">
          <pc:chgData name="Spina, Katie" userId="S::katie.spina@st-marys.newcastle.sch.uk::fdda1867-444c-4af0-a232-f695b33e2722" providerId="AD" clId="Web-{CE7B1F4B-E4D4-45AE-903B-60836385591A}" dt="2023-10-10T15:03:43.884" v="33"/>
          <pc:sldLayoutMkLst>
            <pc:docMk/>
            <pc:sldMasterMk cId="1905017333" sldId="2147483648"/>
            <pc:sldLayoutMk cId="3869251819" sldId="2147483654"/>
          </pc:sldLayoutMkLst>
        </pc:sldLayoutChg>
        <pc:sldLayoutChg chg="add">
          <pc:chgData name="Spina, Katie" userId="S::katie.spina@st-marys.newcastle.sch.uk::fdda1867-444c-4af0-a232-f695b33e2722" providerId="AD" clId="Web-{CE7B1F4B-E4D4-45AE-903B-60836385591A}" dt="2023-10-10T15:03:43.884" v="33"/>
          <pc:sldLayoutMkLst>
            <pc:docMk/>
            <pc:sldMasterMk cId="1905017333" sldId="2147483648"/>
            <pc:sldLayoutMk cId="3180348667" sldId="2147483655"/>
          </pc:sldLayoutMkLst>
        </pc:sldLayoutChg>
        <pc:sldLayoutChg chg="add">
          <pc:chgData name="Spina, Katie" userId="S::katie.spina@st-marys.newcastle.sch.uk::fdda1867-444c-4af0-a232-f695b33e2722" providerId="AD" clId="Web-{CE7B1F4B-E4D4-45AE-903B-60836385591A}" dt="2023-10-10T15:03:43.884" v="33"/>
          <pc:sldLayoutMkLst>
            <pc:docMk/>
            <pc:sldMasterMk cId="1905017333" sldId="2147483648"/>
            <pc:sldLayoutMk cId="2152663998" sldId="2147483656"/>
          </pc:sldLayoutMkLst>
        </pc:sldLayoutChg>
        <pc:sldLayoutChg chg="add">
          <pc:chgData name="Spina, Katie" userId="S::katie.spina@st-marys.newcastle.sch.uk::fdda1867-444c-4af0-a232-f695b33e2722" providerId="AD" clId="Web-{CE7B1F4B-E4D4-45AE-903B-60836385591A}" dt="2023-10-10T15:03:43.884" v="33"/>
          <pc:sldLayoutMkLst>
            <pc:docMk/>
            <pc:sldMasterMk cId="1905017333" sldId="2147483648"/>
            <pc:sldLayoutMk cId="3791128126" sldId="2147483657"/>
          </pc:sldLayoutMkLst>
        </pc:sldLayoutChg>
        <pc:sldLayoutChg chg="add">
          <pc:chgData name="Spina, Katie" userId="S::katie.spina@st-marys.newcastle.sch.uk::fdda1867-444c-4af0-a232-f695b33e2722" providerId="AD" clId="Web-{CE7B1F4B-E4D4-45AE-903B-60836385591A}" dt="2023-10-10T15:03:43.884" v="33"/>
          <pc:sldLayoutMkLst>
            <pc:docMk/>
            <pc:sldMasterMk cId="1905017333" sldId="2147483648"/>
            <pc:sldLayoutMk cId="2663115614" sldId="2147483658"/>
          </pc:sldLayoutMkLst>
        </pc:sldLayoutChg>
        <pc:sldLayoutChg chg="add">
          <pc:chgData name="Spina, Katie" userId="S::katie.spina@st-marys.newcastle.sch.uk::fdda1867-444c-4af0-a232-f695b33e2722" providerId="AD" clId="Web-{CE7B1F4B-E4D4-45AE-903B-60836385591A}" dt="2023-10-10T15:03:43.884" v="33"/>
          <pc:sldLayoutMkLst>
            <pc:docMk/>
            <pc:sldMasterMk cId="1905017333" sldId="2147483648"/>
            <pc:sldLayoutMk cId="1305456888" sldId="2147483659"/>
          </pc:sldLayoutMkLst>
        </pc:sldLayoutChg>
      </pc:sldMasterChg>
      <pc:sldMasterChg chg="add addSldLayout">
        <pc:chgData name="Spina, Katie" userId="S::katie.spina@st-marys.newcastle.sch.uk::fdda1867-444c-4af0-a232-f695b33e2722" providerId="AD" clId="Web-{CE7B1F4B-E4D4-45AE-903B-60836385591A}" dt="2023-10-10T15:03:39.087" v="5"/>
        <pc:sldMasterMkLst>
          <pc:docMk/>
          <pc:sldMasterMk cId="3191788168" sldId="2147483689"/>
        </pc:sldMasterMkLst>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3323065509" sldId="2147483690"/>
          </pc:sldLayoutMkLst>
        </pc:sldLayoutChg>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3402925471" sldId="2147483691"/>
          </pc:sldLayoutMkLst>
        </pc:sldLayoutChg>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2429126407" sldId="2147483692"/>
          </pc:sldLayoutMkLst>
        </pc:sldLayoutChg>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946623592" sldId="2147483693"/>
          </pc:sldLayoutMkLst>
        </pc:sldLayoutChg>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2248939408" sldId="2147483694"/>
          </pc:sldLayoutMkLst>
        </pc:sldLayoutChg>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1860505042" sldId="2147483695"/>
          </pc:sldLayoutMkLst>
        </pc:sldLayoutChg>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4108448332" sldId="2147483696"/>
          </pc:sldLayoutMkLst>
        </pc:sldLayoutChg>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1222315050" sldId="2147483697"/>
          </pc:sldLayoutMkLst>
        </pc:sldLayoutChg>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2980162478" sldId="2147483698"/>
          </pc:sldLayoutMkLst>
        </pc:sldLayoutChg>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3951981083" sldId="2147483699"/>
          </pc:sldLayoutMkLst>
        </pc:sldLayoutChg>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1974831687" sldId="2147483700"/>
          </pc:sldLayoutMkLst>
        </pc:sldLayoutChg>
        <pc:sldLayoutChg chg="add">
          <pc:chgData name="Spina, Katie" userId="S::katie.spina@st-marys.newcastle.sch.uk::fdda1867-444c-4af0-a232-f695b33e2722" providerId="AD" clId="Web-{CE7B1F4B-E4D4-45AE-903B-60836385591A}" dt="2023-10-10T15:03:39.087" v="5"/>
          <pc:sldLayoutMkLst>
            <pc:docMk/>
            <pc:sldMasterMk cId="3191788168" sldId="2147483689"/>
            <pc:sldLayoutMk cId="763378738" sldId="2147483701"/>
          </pc:sldLayoutMkLst>
        </pc:sldLayoutChg>
      </pc:sldMasterChg>
    </pc:docChg>
  </pc:docChgLst>
  <pc:docChgLst>
    <pc:chgData name="Spina, Katie" userId="S::katie.spina@st-marys.newcastle.sch.uk::fdda1867-444c-4af0-a232-f695b33e2722" providerId="AD" clId="Web-{8F50A191-5A6D-846B-8B81-5E99FFA76129}"/>
    <pc:docChg chg="modSld">
      <pc:chgData name="Spina, Katie" userId="S::katie.spina@st-marys.newcastle.sch.uk::fdda1867-444c-4af0-a232-f695b33e2722" providerId="AD" clId="Web-{8F50A191-5A6D-846B-8B81-5E99FFA76129}" dt="2023-10-12T08:18:38.354" v="35" actId="1076"/>
      <pc:docMkLst>
        <pc:docMk/>
      </pc:docMkLst>
      <pc:sldChg chg="modSp">
        <pc:chgData name="Spina, Katie" userId="S::katie.spina@st-marys.newcastle.sch.uk::fdda1867-444c-4af0-a232-f695b33e2722" providerId="AD" clId="Web-{8F50A191-5A6D-846B-8B81-5E99FFA76129}" dt="2023-10-12T08:18:38.354" v="35" actId="1076"/>
        <pc:sldMkLst>
          <pc:docMk/>
          <pc:sldMk cId="715762828" sldId="285"/>
        </pc:sldMkLst>
        <pc:spChg chg="mod">
          <ac:chgData name="Spina, Katie" userId="S::katie.spina@st-marys.newcastle.sch.uk::fdda1867-444c-4af0-a232-f695b33e2722" providerId="AD" clId="Web-{8F50A191-5A6D-846B-8B81-5E99FFA76129}" dt="2023-10-12T08:18:38.354" v="35" actId="1076"/>
          <ac:spMkLst>
            <pc:docMk/>
            <pc:sldMk cId="715762828" sldId="285"/>
            <ac:spMk id="2" creationId="{08171B60-9895-A1A3-1F38-4906B23FA642}"/>
          </ac:spMkLst>
        </pc:spChg>
      </pc:sldChg>
    </pc:docChg>
  </pc:docChgLst>
  <pc:docChgLst>
    <pc:chgData name="Spina, Katie" userId="S::katie.spina@st-marys.newcastle.sch.uk::fdda1867-444c-4af0-a232-f695b33e2722" providerId="AD" clId="Web-{F77A571F-28D5-B51F-42BE-0FA15AD0D578}"/>
    <pc:docChg chg="modSld">
      <pc:chgData name="Spina, Katie" userId="S::katie.spina@st-marys.newcastle.sch.uk::fdda1867-444c-4af0-a232-f695b33e2722" providerId="AD" clId="Web-{F77A571F-28D5-B51F-42BE-0FA15AD0D578}" dt="2023-10-12T07:20:08.676" v="32" actId="20577"/>
      <pc:docMkLst>
        <pc:docMk/>
      </pc:docMkLst>
      <pc:sldChg chg="modSp">
        <pc:chgData name="Spina, Katie" userId="S::katie.spina@st-marys.newcastle.sch.uk::fdda1867-444c-4af0-a232-f695b33e2722" providerId="AD" clId="Web-{F77A571F-28D5-B51F-42BE-0FA15AD0D578}" dt="2023-10-12T07:20:08.676" v="32" actId="20577"/>
        <pc:sldMkLst>
          <pc:docMk/>
          <pc:sldMk cId="3379382159" sldId="283"/>
        </pc:sldMkLst>
        <pc:spChg chg="mod">
          <ac:chgData name="Spina, Katie" userId="S::katie.spina@st-marys.newcastle.sch.uk::fdda1867-444c-4af0-a232-f695b33e2722" providerId="AD" clId="Web-{F77A571F-28D5-B51F-42BE-0FA15AD0D578}" dt="2023-10-12T07:20:08.676" v="32" actId="20577"/>
          <ac:spMkLst>
            <pc:docMk/>
            <pc:sldMk cId="3379382159" sldId="283"/>
            <ac:spMk id="3" creationId="{2FB38037-DD6D-431C-2BF4-3F93261C4F09}"/>
          </ac:spMkLst>
        </pc:spChg>
      </pc:sldChg>
      <pc:sldChg chg="addSp delSp modSp">
        <pc:chgData name="Spina, Katie" userId="S::katie.spina@st-marys.newcastle.sch.uk::fdda1867-444c-4af0-a232-f695b33e2722" providerId="AD" clId="Web-{F77A571F-28D5-B51F-42BE-0FA15AD0D578}" dt="2023-10-12T07:19:31.768" v="22" actId="20577"/>
        <pc:sldMkLst>
          <pc:docMk/>
          <pc:sldMk cId="715762828" sldId="285"/>
        </pc:sldMkLst>
        <pc:spChg chg="mod">
          <ac:chgData name="Spina, Katie" userId="S::katie.spina@st-marys.newcastle.sch.uk::fdda1867-444c-4af0-a232-f695b33e2722" providerId="AD" clId="Web-{F77A571F-28D5-B51F-42BE-0FA15AD0D578}" dt="2023-10-12T07:18:37.735" v="6" actId="20577"/>
          <ac:spMkLst>
            <pc:docMk/>
            <pc:sldMk cId="715762828" sldId="285"/>
            <ac:spMk id="2" creationId="{08171B60-9895-A1A3-1F38-4906B23FA642}"/>
          </ac:spMkLst>
        </pc:spChg>
        <pc:spChg chg="mod ord">
          <ac:chgData name="Spina, Katie" userId="S::katie.spina@st-marys.newcastle.sch.uk::fdda1867-444c-4af0-a232-f695b33e2722" providerId="AD" clId="Web-{F77A571F-28D5-B51F-42BE-0FA15AD0D578}" dt="2023-10-12T07:19:31.768" v="22" actId="20577"/>
          <ac:spMkLst>
            <pc:docMk/>
            <pc:sldMk cId="715762828" sldId="285"/>
            <ac:spMk id="3" creationId="{97012009-8156-BBC5-175E-3B1706271B16}"/>
          </ac:spMkLst>
        </pc:spChg>
        <pc:spChg chg="del">
          <ac:chgData name="Spina, Katie" userId="S::katie.spina@st-marys.newcastle.sch.uk::fdda1867-444c-4af0-a232-f695b33e2722" providerId="AD" clId="Web-{F77A571F-28D5-B51F-42BE-0FA15AD0D578}" dt="2023-10-12T07:18:23.828" v="1"/>
          <ac:spMkLst>
            <pc:docMk/>
            <pc:sldMk cId="715762828" sldId="285"/>
            <ac:spMk id="12" creationId="{99F1FFA9-D672-408C-9220-ADEEC6ABDD09}"/>
          </ac:spMkLst>
        </pc:spChg>
        <pc:spChg chg="add">
          <ac:chgData name="Spina, Katie" userId="S::katie.spina@st-marys.newcastle.sch.uk::fdda1867-444c-4af0-a232-f695b33e2722" providerId="AD" clId="Web-{F77A571F-28D5-B51F-42BE-0FA15AD0D578}" dt="2023-10-12T07:18:23.828" v="1"/>
          <ac:spMkLst>
            <pc:docMk/>
            <pc:sldMk cId="715762828" sldId="285"/>
            <ac:spMk id="17" creationId="{E8A8EAB8-D2FF-444D-B34B-7D32F106AD0E}"/>
          </ac:spMkLst>
        </pc:spChg>
        <pc:picChg chg="add mod">
          <ac:chgData name="Spina, Katie" userId="S::katie.spina@st-marys.newcastle.sch.uk::fdda1867-444c-4af0-a232-f695b33e2722" providerId="AD" clId="Web-{F77A571F-28D5-B51F-42BE-0FA15AD0D578}" dt="2023-10-12T07:18:23.828" v="1"/>
          <ac:picMkLst>
            <pc:docMk/>
            <pc:sldMk cId="715762828" sldId="285"/>
            <ac:picMk id="4" creationId="{F0955F3C-25BF-866B-D6DF-CD27D9F50E77}"/>
          </ac:picMkLst>
        </pc:picChg>
        <pc:picChg chg="mod">
          <ac:chgData name="Spina, Katie" userId="S::katie.spina@st-marys.newcastle.sch.uk::fdda1867-444c-4af0-a232-f695b33e2722" providerId="AD" clId="Web-{F77A571F-28D5-B51F-42BE-0FA15AD0D578}" dt="2023-10-12T07:18:23.828" v="1"/>
          <ac:picMkLst>
            <pc:docMk/>
            <pc:sldMk cId="715762828" sldId="285"/>
            <ac:picMk id="6" creationId="{E231B64E-A8D3-9734-4AED-3251882C8AF2}"/>
          </ac:picMkLst>
        </pc:picChg>
        <pc:cxnChg chg="add">
          <ac:chgData name="Spina, Katie" userId="S::katie.spina@st-marys.newcastle.sch.uk::fdda1867-444c-4af0-a232-f695b33e2722" providerId="AD" clId="Web-{F77A571F-28D5-B51F-42BE-0FA15AD0D578}" dt="2023-10-12T07:18:23.828" v="1"/>
          <ac:cxnSpMkLst>
            <pc:docMk/>
            <pc:sldMk cId="715762828" sldId="285"/>
            <ac:cxnSpMk id="19" creationId="{EEA38897-7BA3-4408-8083-3235339C4A60}"/>
          </ac:cxnSpMkLst>
        </pc:cxnChg>
        <pc:cxnChg chg="add">
          <ac:chgData name="Spina, Katie" userId="S::katie.spina@st-marys.newcastle.sch.uk::fdda1867-444c-4af0-a232-f695b33e2722" providerId="AD" clId="Web-{F77A571F-28D5-B51F-42BE-0FA15AD0D578}" dt="2023-10-12T07:18:23.828" v="1"/>
          <ac:cxnSpMkLst>
            <pc:docMk/>
            <pc:sldMk cId="715762828" sldId="285"/>
            <ac:cxnSpMk id="21" creationId="{CA240C79-242E-4918-9F28-B101847D1CC6}"/>
          </ac:cxnSpMkLst>
        </pc:cxnChg>
        <pc:cxnChg chg="add">
          <ac:chgData name="Spina, Katie" userId="S::katie.spina@st-marys.newcastle.sch.uk::fdda1867-444c-4af0-a232-f695b33e2722" providerId="AD" clId="Web-{F77A571F-28D5-B51F-42BE-0FA15AD0D578}" dt="2023-10-12T07:18:23.828" v="1"/>
          <ac:cxnSpMkLst>
            <pc:docMk/>
            <pc:sldMk cId="715762828" sldId="285"/>
            <ac:cxnSpMk id="23" creationId="{F11AD06B-AB20-4097-8606-5DA00DBACE88}"/>
          </ac:cxnSpMkLst>
        </pc:cxnChg>
      </pc:sldChg>
      <pc:sldChg chg="modSp">
        <pc:chgData name="Spina, Katie" userId="S::katie.spina@st-marys.newcastle.sch.uk::fdda1867-444c-4af0-a232-f695b33e2722" providerId="AD" clId="Web-{F77A571F-28D5-B51F-42BE-0FA15AD0D578}" dt="2023-10-12T07:20:00.925" v="29" actId="1076"/>
        <pc:sldMkLst>
          <pc:docMk/>
          <pc:sldMk cId="3087076405" sldId="303"/>
        </pc:sldMkLst>
        <pc:spChg chg="mod">
          <ac:chgData name="Spina, Katie" userId="S::katie.spina@st-marys.newcastle.sch.uk::fdda1867-444c-4af0-a232-f695b33e2722" providerId="AD" clId="Web-{F77A571F-28D5-B51F-42BE-0FA15AD0D578}" dt="2023-10-12T07:20:00.925" v="29" actId="1076"/>
          <ac:spMkLst>
            <pc:docMk/>
            <pc:sldMk cId="3087076405" sldId="303"/>
            <ac:spMk id="3" creationId="{AD53DF2D-1A73-FBD6-6F70-A86ADEE81E81}"/>
          </ac:spMkLst>
        </pc:spChg>
      </pc:sldChg>
    </pc:docChg>
  </pc:docChgLst>
  <pc:docChgLst>
    <pc:chgData name="Feekins, Hannah" userId="S::hannah.feekins@st-marys.newcastle.sch.uk::401cca8d-f3c5-46ea-8116-b19cbf3db853" providerId="AD" clId="Web-{71AEB2D7-5F9E-466A-84E1-D9F59E135E30}"/>
    <pc:docChg chg="sldOrd">
      <pc:chgData name="Feekins, Hannah" userId="S::hannah.feekins@st-marys.newcastle.sch.uk::401cca8d-f3c5-46ea-8116-b19cbf3db853" providerId="AD" clId="Web-{71AEB2D7-5F9E-466A-84E1-D9F59E135E30}" dt="2023-10-16T07:45:22.361" v="0"/>
      <pc:docMkLst>
        <pc:docMk/>
      </pc:docMkLst>
      <pc:sldChg chg="ord">
        <pc:chgData name="Feekins, Hannah" userId="S::hannah.feekins@st-marys.newcastle.sch.uk::401cca8d-f3c5-46ea-8116-b19cbf3db853" providerId="AD" clId="Web-{71AEB2D7-5F9E-466A-84E1-D9F59E135E30}" dt="2023-10-16T07:45:22.361" v="0"/>
        <pc:sldMkLst>
          <pc:docMk/>
          <pc:sldMk cId="2614356852"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CFC0C-0040-4AF1-9339-7D3E333BAFE0}" type="datetimeFigureOut">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8AF89-B01F-4C98-9A93-02248BF7DFDA}" type="slidenum">
              <a:t>‹#›</a:t>
            </a:fld>
            <a:endParaRPr lang="en-US"/>
          </a:p>
        </p:txBody>
      </p:sp>
    </p:spTree>
    <p:extLst>
      <p:ext uri="{BB962C8B-B14F-4D97-AF65-F5344CB8AC3E}">
        <p14:creationId xmlns:p14="http://schemas.microsoft.com/office/powerpoint/2010/main" val="125443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205896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059279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BAE051-0CEC-4B31-A071-999DEA29F8C8}"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403581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BAE051-0CEC-4B31-A071-999DEA29F8C8}"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01318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BAE051-0CEC-4B31-A071-999DEA29F8C8}" type="datetimeFigureOut">
              <a:rPr lang="en-GB" smtClean="0"/>
              <a:t>16/10/2023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584951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BAE051-0CEC-4B31-A071-999DEA29F8C8}"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869251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AE051-0CEC-4B31-A071-999DEA29F8C8}"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18034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15266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791128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663115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13054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AE051-0CEC-4B31-A071-999DEA29F8C8}" type="datetimeFigureOut">
              <a:rPr lang="en-GB" smtClean="0"/>
              <a:t>16/10/2023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AAEF-C5A5-419B-993B-1C203E9DA2CC}" type="slidenum">
              <a:rPr lang="en-GB" smtClean="0"/>
              <a:t>‹#›</a:t>
            </a:fld>
            <a:endParaRPr lang="en-GB"/>
          </a:p>
        </p:txBody>
      </p:sp>
    </p:spTree>
    <p:extLst>
      <p:ext uri="{BB962C8B-B14F-4D97-AF65-F5344CB8AC3E}">
        <p14:creationId xmlns:p14="http://schemas.microsoft.com/office/powerpoint/2010/main" val="1905017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vIy4-QWYXHk?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bto_IqNmOCU?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FsWnXKmTmv4?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706QP0aDiF8?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Y0mmJUTJRDg?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16th October – 20th October</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Strength</a:t>
            </a:r>
            <a:endParaRPr lang="en-US">
              <a:solidFill>
                <a:srgbClr val="000000"/>
              </a:solidFill>
              <a:cs typeface="Calibri"/>
            </a:endParaRPr>
          </a:p>
        </p:txBody>
      </p:sp>
      <p:pic>
        <p:nvPicPr>
          <p:cNvPr id="2" name="Picture 1" descr="100+ Quotes About Strength (2023) - The STRIVE">
            <a:extLst>
              <a:ext uri="{FF2B5EF4-FFF2-40B4-BE49-F238E27FC236}">
                <a16:creationId xmlns:a16="http://schemas.microsoft.com/office/drawing/2014/main" id="{CF8C8DA1-C390-B5D9-1419-A0A639731BF9}"/>
              </a:ext>
            </a:extLst>
          </p:cNvPr>
          <p:cNvPicPr>
            <a:picLocks noChangeAspect="1"/>
          </p:cNvPicPr>
          <p:nvPr/>
        </p:nvPicPr>
        <p:blipFill rotWithShape="1">
          <a:blip r:embed="rId2"/>
          <a:srcRect l="30" r="-30" b="4523"/>
          <a:stretch/>
        </p:blipFill>
        <p:spPr>
          <a:xfrm>
            <a:off x="227" y="509187"/>
            <a:ext cx="12199356" cy="5885500"/>
          </a:xfrm>
          <a:prstGeom prst="rect">
            <a:avLst/>
          </a:prstGeom>
        </p:spPr>
      </p:pic>
    </p:spTree>
    <p:extLst>
      <p:ext uri="{BB962C8B-B14F-4D97-AF65-F5344CB8AC3E}">
        <p14:creationId xmlns:p14="http://schemas.microsoft.com/office/powerpoint/2010/main" val="261435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sheet music">
            <a:extLst>
              <a:ext uri="{FF2B5EF4-FFF2-40B4-BE49-F238E27FC236}">
                <a16:creationId xmlns:a16="http://schemas.microsoft.com/office/drawing/2014/main" id="{560E58B8-3B00-709C-691E-0B0F6BC12BE3}"/>
              </a:ext>
            </a:extLst>
          </p:cNvPr>
          <p:cNvPicPr>
            <a:picLocks noChangeAspect="1"/>
          </p:cNvPicPr>
          <p:nvPr/>
        </p:nvPicPr>
        <p:blipFill rotWithShape="1">
          <a:blip r:embed="rId2"/>
          <a:srcRect l="21921" r="18901" b="-3"/>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3BC81-6E1A-A570-E757-CBFCBFA97317}"/>
              </a:ext>
            </a:extLst>
          </p:cNvPr>
          <p:cNvSpPr>
            <a:spLocks noGrp="1"/>
          </p:cNvSpPr>
          <p:nvPr>
            <p:ph type="title"/>
          </p:nvPr>
        </p:nvSpPr>
        <p:spPr>
          <a:xfrm>
            <a:off x="761801" y="328512"/>
            <a:ext cx="4778387" cy="1628970"/>
          </a:xfrm>
        </p:spPr>
        <p:txBody>
          <a:bodyPr anchor="ctr">
            <a:normAutofit/>
          </a:bodyPr>
          <a:lstStyle/>
          <a:p>
            <a:r>
              <a:rPr lang="en-US" sz="4000">
                <a:latin typeface="Modern Love"/>
                <a:cs typeface="Calibri Light"/>
              </a:rPr>
              <a:t>Strength in Music </a:t>
            </a:r>
            <a:endParaRPr lang="en-US" sz="4000">
              <a:latin typeface="Modern Love"/>
            </a:endParaRPr>
          </a:p>
        </p:txBody>
      </p:sp>
      <p:sp>
        <p:nvSpPr>
          <p:cNvPr id="3" name="Content Placeholder 2">
            <a:extLst>
              <a:ext uri="{FF2B5EF4-FFF2-40B4-BE49-F238E27FC236}">
                <a16:creationId xmlns:a16="http://schemas.microsoft.com/office/drawing/2014/main" id="{970206A5-EE7C-46C1-4914-AF02060ADB28}"/>
              </a:ext>
            </a:extLst>
          </p:cNvPr>
          <p:cNvSpPr>
            <a:spLocks noGrp="1"/>
          </p:cNvSpPr>
          <p:nvPr>
            <p:ph idx="1"/>
          </p:nvPr>
        </p:nvSpPr>
        <p:spPr>
          <a:xfrm>
            <a:off x="347876" y="2329892"/>
            <a:ext cx="5534643" cy="3929174"/>
          </a:xfrm>
        </p:spPr>
        <p:txBody>
          <a:bodyPr vert="horz" lIns="91440" tIns="45720" rIns="91440" bIns="45720" rtlCol="0" anchor="ctr">
            <a:normAutofit/>
          </a:bodyPr>
          <a:lstStyle/>
          <a:p>
            <a:r>
              <a:rPr lang="en-US" sz="2000">
                <a:cs typeface="Calibri"/>
              </a:rPr>
              <a:t>The next four slides each contains a piece of music based on the theme of 'strength'. </a:t>
            </a:r>
          </a:p>
          <a:p>
            <a:endParaRPr lang="en-US" sz="2000">
              <a:cs typeface="Calibri"/>
            </a:endParaRPr>
          </a:p>
          <a:p>
            <a:r>
              <a:rPr lang="en-US" sz="2000">
                <a:cs typeface="Calibri"/>
              </a:rPr>
              <a:t>Vote as a class and choose the one you want to listen to in full. </a:t>
            </a:r>
          </a:p>
          <a:p>
            <a:endParaRPr lang="en-US" sz="2000">
              <a:cs typeface="Calibri"/>
            </a:endParaRPr>
          </a:p>
          <a:p>
            <a:r>
              <a:rPr lang="en-US" sz="2000">
                <a:cs typeface="Calibri"/>
              </a:rPr>
              <a:t>Once you have listened to the full piece, you will explore how the lyrics or melody make you feel. How do you think they present the idea of strength and what message do you take away from the music?</a:t>
            </a:r>
          </a:p>
        </p:txBody>
      </p:sp>
    </p:spTree>
    <p:extLst>
      <p:ext uri="{BB962C8B-B14F-4D97-AF65-F5344CB8AC3E}">
        <p14:creationId xmlns:p14="http://schemas.microsoft.com/office/powerpoint/2010/main" val="46602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omy &amp; Fred again.. - Strong (Lyrics)">
            <a:hlinkClick r:id="" action="ppaction://media"/>
            <a:extLst>
              <a:ext uri="{FF2B5EF4-FFF2-40B4-BE49-F238E27FC236}">
                <a16:creationId xmlns:a16="http://schemas.microsoft.com/office/drawing/2014/main" id="{89266CC7-BDC2-26F7-E690-08F3454AD071}"/>
              </a:ext>
            </a:extLst>
          </p:cNvPr>
          <p:cNvPicPr>
            <a:picLocks noRot="1" noChangeAspect="1"/>
          </p:cNvPicPr>
          <p:nvPr>
            <a:videoFile r:link="rId1"/>
          </p:nvPr>
        </p:nvPicPr>
        <p:blipFill>
          <a:blip r:embed="rId3"/>
          <a:stretch>
            <a:fillRect/>
          </a:stretch>
        </p:blipFill>
        <p:spPr>
          <a:xfrm>
            <a:off x="0" y="2117"/>
            <a:ext cx="12192000" cy="6853766"/>
          </a:xfrm>
          <a:prstGeom prst="rect">
            <a:avLst/>
          </a:prstGeom>
        </p:spPr>
      </p:pic>
      <p:sp>
        <p:nvSpPr>
          <p:cNvPr id="3" name="TextBox 2">
            <a:extLst>
              <a:ext uri="{FF2B5EF4-FFF2-40B4-BE49-F238E27FC236}">
                <a16:creationId xmlns:a16="http://schemas.microsoft.com/office/drawing/2014/main" id="{4CE85278-9E1E-D96F-7F29-3B587AC74D5E}"/>
              </a:ext>
            </a:extLst>
          </p:cNvPr>
          <p:cNvSpPr txBox="1"/>
          <p:nvPr/>
        </p:nvSpPr>
        <p:spPr>
          <a:xfrm>
            <a:off x="348074" y="357481"/>
            <a:ext cx="827852" cy="11079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a:cs typeface="Calibri"/>
              </a:rPr>
              <a:t>1</a:t>
            </a:r>
          </a:p>
        </p:txBody>
      </p:sp>
    </p:spTree>
    <p:extLst>
      <p:ext uri="{BB962C8B-B14F-4D97-AF65-F5344CB8AC3E}">
        <p14:creationId xmlns:p14="http://schemas.microsoft.com/office/powerpoint/2010/main" val="151072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itney Houston - I Didn't Know My Own Strength (Official Lyric Video)">
            <a:hlinkClick r:id="" action="ppaction://media"/>
            <a:extLst>
              <a:ext uri="{FF2B5EF4-FFF2-40B4-BE49-F238E27FC236}">
                <a16:creationId xmlns:a16="http://schemas.microsoft.com/office/drawing/2014/main" id="{DD60D3BB-3A3D-1060-FC06-47DF8A32E3E4}"/>
              </a:ext>
            </a:extLst>
          </p:cNvPr>
          <p:cNvPicPr>
            <a:picLocks noRot="1" noChangeAspect="1"/>
          </p:cNvPicPr>
          <p:nvPr>
            <a:videoFile r:link="rId1"/>
          </p:nvPr>
        </p:nvPicPr>
        <p:blipFill>
          <a:blip r:embed="rId3"/>
          <a:stretch>
            <a:fillRect/>
          </a:stretch>
        </p:blipFill>
        <p:spPr>
          <a:xfrm>
            <a:off x="0" y="2117"/>
            <a:ext cx="12192000" cy="6853766"/>
          </a:xfrm>
          <a:prstGeom prst="rect">
            <a:avLst/>
          </a:prstGeom>
        </p:spPr>
      </p:pic>
      <p:sp>
        <p:nvSpPr>
          <p:cNvPr id="4" name="TextBox 3">
            <a:extLst>
              <a:ext uri="{FF2B5EF4-FFF2-40B4-BE49-F238E27FC236}">
                <a16:creationId xmlns:a16="http://schemas.microsoft.com/office/drawing/2014/main" id="{24EEDB49-B72C-1550-0E02-631526701930}"/>
              </a:ext>
            </a:extLst>
          </p:cNvPr>
          <p:cNvSpPr txBox="1"/>
          <p:nvPr/>
        </p:nvSpPr>
        <p:spPr>
          <a:xfrm>
            <a:off x="348074" y="357481"/>
            <a:ext cx="827852" cy="11079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a:cs typeface="Calibri"/>
              </a:rPr>
              <a:t>2</a:t>
            </a:r>
          </a:p>
        </p:txBody>
      </p:sp>
    </p:spTree>
    <p:extLst>
      <p:ext uri="{BB962C8B-B14F-4D97-AF65-F5344CB8AC3E}">
        <p14:creationId xmlns:p14="http://schemas.microsoft.com/office/powerpoint/2010/main" val="1434378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tacie orrico - strong enough.  ( with lyrics.) x">
            <a:hlinkClick r:id="" action="ppaction://media"/>
            <a:extLst>
              <a:ext uri="{FF2B5EF4-FFF2-40B4-BE49-F238E27FC236}">
                <a16:creationId xmlns:a16="http://schemas.microsoft.com/office/drawing/2014/main" id="{D92C03A0-2379-8199-C8E5-167A62A959A3}"/>
              </a:ext>
            </a:extLst>
          </p:cNvPr>
          <p:cNvPicPr>
            <a:picLocks noRot="1" noChangeAspect="1"/>
          </p:cNvPicPr>
          <p:nvPr>
            <a:videoFile r:link="rId1"/>
          </p:nvPr>
        </p:nvPicPr>
        <p:blipFill>
          <a:blip r:embed="rId3"/>
          <a:stretch>
            <a:fillRect/>
          </a:stretch>
        </p:blipFill>
        <p:spPr>
          <a:xfrm>
            <a:off x="0" y="2352"/>
            <a:ext cx="12229629" cy="6890925"/>
          </a:xfrm>
          <a:prstGeom prst="rect">
            <a:avLst/>
          </a:prstGeom>
        </p:spPr>
      </p:pic>
      <p:sp>
        <p:nvSpPr>
          <p:cNvPr id="5" name="TextBox 4">
            <a:extLst>
              <a:ext uri="{FF2B5EF4-FFF2-40B4-BE49-F238E27FC236}">
                <a16:creationId xmlns:a16="http://schemas.microsoft.com/office/drawing/2014/main" id="{AEEB94EA-2CC7-D84B-0B35-56267CCDEDA0}"/>
              </a:ext>
            </a:extLst>
          </p:cNvPr>
          <p:cNvSpPr txBox="1"/>
          <p:nvPr/>
        </p:nvSpPr>
        <p:spPr>
          <a:xfrm>
            <a:off x="348074" y="357481"/>
            <a:ext cx="827852" cy="11079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a:cs typeface="Calibri"/>
              </a:rPr>
              <a:t>3</a:t>
            </a:r>
          </a:p>
        </p:txBody>
      </p:sp>
    </p:spTree>
    <p:extLst>
      <p:ext uri="{BB962C8B-B14F-4D97-AF65-F5344CB8AC3E}">
        <p14:creationId xmlns:p14="http://schemas.microsoft.com/office/powerpoint/2010/main" val="113181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Quiet Strength">
            <a:hlinkClick r:id="" action="ppaction://media"/>
            <a:extLst>
              <a:ext uri="{FF2B5EF4-FFF2-40B4-BE49-F238E27FC236}">
                <a16:creationId xmlns:a16="http://schemas.microsoft.com/office/drawing/2014/main" id="{8E835531-6ECB-F5E7-7BBD-CD3C7C6CF952}"/>
              </a:ext>
            </a:extLst>
          </p:cNvPr>
          <p:cNvPicPr>
            <a:picLocks noRot="1" noChangeAspect="1"/>
          </p:cNvPicPr>
          <p:nvPr>
            <a:videoFile r:link="rId1"/>
          </p:nvPr>
        </p:nvPicPr>
        <p:blipFill>
          <a:blip r:embed="rId3"/>
          <a:stretch>
            <a:fillRect/>
          </a:stretch>
        </p:blipFill>
        <p:spPr>
          <a:xfrm>
            <a:off x="0" y="2352"/>
            <a:ext cx="12192000" cy="6853296"/>
          </a:xfrm>
          <a:prstGeom prst="rect">
            <a:avLst/>
          </a:prstGeom>
        </p:spPr>
      </p:pic>
      <p:sp>
        <p:nvSpPr>
          <p:cNvPr id="4" name="TextBox 3">
            <a:extLst>
              <a:ext uri="{FF2B5EF4-FFF2-40B4-BE49-F238E27FC236}">
                <a16:creationId xmlns:a16="http://schemas.microsoft.com/office/drawing/2014/main" id="{ED3968C4-DB25-DBC2-2332-D87F017E372F}"/>
              </a:ext>
            </a:extLst>
          </p:cNvPr>
          <p:cNvSpPr txBox="1"/>
          <p:nvPr/>
        </p:nvSpPr>
        <p:spPr>
          <a:xfrm>
            <a:off x="348074" y="357481"/>
            <a:ext cx="827852" cy="11079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a:cs typeface="Calibri"/>
              </a:rPr>
              <a:t>4</a:t>
            </a:r>
          </a:p>
        </p:txBody>
      </p:sp>
    </p:spTree>
    <p:extLst>
      <p:ext uri="{BB962C8B-B14F-4D97-AF65-F5344CB8AC3E}">
        <p14:creationId xmlns:p14="http://schemas.microsoft.com/office/powerpoint/2010/main" val="12799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Piano keys">
            <a:extLst>
              <a:ext uri="{FF2B5EF4-FFF2-40B4-BE49-F238E27FC236}">
                <a16:creationId xmlns:a16="http://schemas.microsoft.com/office/drawing/2014/main" id="{61683CF5-ACB2-C5CE-BB3D-DD7C1CEE349B}"/>
              </a:ext>
            </a:extLst>
          </p:cNvPr>
          <p:cNvPicPr>
            <a:picLocks noChangeAspect="1"/>
          </p:cNvPicPr>
          <p:nvPr/>
        </p:nvPicPr>
        <p:blipFill rotWithShape="1">
          <a:blip r:embed="rId2"/>
          <a:srcRect l="27713" r="19632" b="3"/>
          <a:stretch/>
        </p:blipFill>
        <p:spPr>
          <a:xfrm>
            <a:off x="-1" y="-2"/>
            <a:ext cx="5410198" cy="6858002"/>
          </a:xfrm>
          <a:prstGeom prst="rect">
            <a:avLst/>
          </a:prstGeom>
        </p:spPr>
      </p:pic>
      <p:sp useBgFill="1">
        <p:nvSpPr>
          <p:cNvPr id="19" name="Rectangle 18">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3BC81-6E1A-A570-E757-CBFCBFA97317}"/>
              </a:ext>
            </a:extLst>
          </p:cNvPr>
          <p:cNvSpPr>
            <a:spLocks noGrp="1"/>
          </p:cNvSpPr>
          <p:nvPr>
            <p:ph type="title"/>
          </p:nvPr>
        </p:nvSpPr>
        <p:spPr>
          <a:xfrm>
            <a:off x="6115317" y="405685"/>
            <a:ext cx="5464968" cy="1559301"/>
          </a:xfrm>
        </p:spPr>
        <p:txBody>
          <a:bodyPr>
            <a:normAutofit/>
          </a:bodyPr>
          <a:lstStyle/>
          <a:p>
            <a:r>
              <a:rPr lang="en-US" sz="4000">
                <a:latin typeface="Modern Love"/>
                <a:cs typeface="Calibri Light"/>
              </a:rPr>
              <a:t>Spirituality in Melody and Lyrics </a:t>
            </a:r>
            <a:endParaRPr lang="en-US" sz="4000"/>
          </a:p>
        </p:txBody>
      </p:sp>
      <p:sp>
        <p:nvSpPr>
          <p:cNvPr id="3" name="Content Placeholder 2">
            <a:extLst>
              <a:ext uri="{FF2B5EF4-FFF2-40B4-BE49-F238E27FC236}">
                <a16:creationId xmlns:a16="http://schemas.microsoft.com/office/drawing/2014/main" id="{970206A5-EE7C-46C1-4914-AF02060ADB28}"/>
              </a:ext>
            </a:extLst>
          </p:cNvPr>
          <p:cNvSpPr>
            <a:spLocks noGrp="1"/>
          </p:cNvSpPr>
          <p:nvPr>
            <p:ph idx="1"/>
          </p:nvPr>
        </p:nvSpPr>
        <p:spPr>
          <a:xfrm>
            <a:off x="6096503" y="2743200"/>
            <a:ext cx="5698894" cy="3496878"/>
          </a:xfrm>
        </p:spPr>
        <p:txBody>
          <a:bodyPr vert="horz" lIns="91440" tIns="45720" rIns="91440" bIns="45720" rtlCol="0" anchor="ctr">
            <a:normAutofit fontScale="92500" lnSpcReduction="10000"/>
          </a:bodyPr>
          <a:lstStyle/>
          <a:p>
            <a:r>
              <a:rPr lang="en-US" sz="2000">
                <a:cs typeface="Calibri"/>
              </a:rPr>
              <a:t>Music has a wonderful way of allowing us to be spiritual and mindful. It has the ability to heal and strengthen us. </a:t>
            </a:r>
          </a:p>
          <a:p>
            <a:endParaRPr lang="en-US" sz="2000">
              <a:cs typeface="Calibri"/>
            </a:endParaRPr>
          </a:p>
          <a:p>
            <a:r>
              <a:rPr lang="en-US" sz="2000">
                <a:cs typeface="Calibri"/>
              </a:rPr>
              <a:t>Discuss your ideas with a partner and get ready to share with the class. </a:t>
            </a:r>
          </a:p>
          <a:p>
            <a:endParaRPr lang="en-US" sz="2000">
              <a:cs typeface="Calibri"/>
            </a:endParaRPr>
          </a:p>
          <a:p>
            <a:r>
              <a:rPr lang="en-US" sz="2000">
                <a:cs typeface="Calibri"/>
              </a:rPr>
              <a:t>Did you like the music? Why?</a:t>
            </a:r>
          </a:p>
          <a:p>
            <a:endParaRPr lang="en-US" sz="2000">
              <a:cs typeface="Calibri"/>
            </a:endParaRPr>
          </a:p>
          <a:p>
            <a:r>
              <a:rPr lang="en-US" sz="2000">
                <a:cs typeface="Calibri"/>
              </a:rPr>
              <a:t>How do you think they present the idea of strength and what message do you take away from the music?</a:t>
            </a:r>
            <a:endParaRPr lang="en-US" sz="2000"/>
          </a:p>
        </p:txBody>
      </p:sp>
    </p:spTree>
    <p:extLst>
      <p:ext uri="{BB962C8B-B14F-4D97-AF65-F5344CB8AC3E}">
        <p14:creationId xmlns:p14="http://schemas.microsoft.com/office/powerpoint/2010/main" val="227784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950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7823240" y="148201"/>
            <a:ext cx="4066781" cy="3742762"/>
          </a:xfrm>
        </p:spPr>
        <p:txBody>
          <a:bodyPr vert="horz" lIns="91440" tIns="45720" rIns="91440" bIns="45720" rtlCol="0" anchor="t">
            <a:noAutofit/>
          </a:bodyPr>
          <a:lstStyle/>
          <a:p>
            <a:pPr marL="0" indent="0">
              <a:spcBef>
                <a:spcPts val="500"/>
              </a:spcBef>
              <a:buNone/>
            </a:pPr>
            <a:r>
              <a:rPr lang="en-US">
                <a:latin typeface="Modern Love"/>
                <a:ea typeface="+mn-lt"/>
                <a:cs typeface="+mn-lt"/>
              </a:rPr>
              <a:t>Almighty Father, </a:t>
            </a:r>
            <a:endParaRPr lang="en-US">
              <a:cs typeface="Calibri"/>
            </a:endParaRPr>
          </a:p>
          <a:p>
            <a:pPr marL="0" indent="0">
              <a:spcBef>
                <a:spcPts val="500"/>
              </a:spcBef>
              <a:buNone/>
            </a:pPr>
            <a:endParaRPr lang="en-US">
              <a:latin typeface="Modern Love"/>
              <a:ea typeface="+mn-lt"/>
              <a:cs typeface="+mn-lt"/>
            </a:endParaRPr>
          </a:p>
          <a:p>
            <a:pPr marL="0" indent="0">
              <a:spcBef>
                <a:spcPts val="500"/>
              </a:spcBef>
              <a:buNone/>
            </a:pPr>
            <a:r>
              <a:rPr lang="en-US">
                <a:ea typeface="+mn-lt"/>
                <a:cs typeface="+mn-lt"/>
              </a:rPr>
              <a:t>We acknowledge the various forms of strength that you've bestowed upon us - physical, emotional, mental, and moral. Teach us to harness these gifts for good and inspire us to seek strength in our unique abilities. May we use our strengths to serve others and bring light to the world. </a:t>
            </a:r>
            <a:endParaRPr lang="en-US">
              <a:cs typeface="Calibri"/>
            </a:endParaRPr>
          </a:p>
          <a:p>
            <a:pPr marL="0" indent="0">
              <a:spcBef>
                <a:spcPts val="500"/>
              </a:spcBef>
              <a:buNone/>
            </a:pPr>
            <a:endParaRPr lang="en-US">
              <a:latin typeface="Modern Love"/>
              <a:ea typeface="+mn-lt"/>
              <a:cs typeface="Calibri" panose="020F0502020204030204"/>
            </a:endParaRPr>
          </a:p>
          <a:p>
            <a:pPr marL="0" indent="0">
              <a:spcBef>
                <a:spcPts val="500"/>
              </a:spcBef>
              <a:buNone/>
            </a:pPr>
            <a:r>
              <a:rPr lang="en-US">
                <a:latin typeface="Modern Love"/>
                <a:ea typeface="+mn-lt"/>
                <a:cs typeface="+mn-lt"/>
              </a:rPr>
              <a:t>Amen</a:t>
            </a:r>
            <a:endParaRPr lang="en-US" sz="2000">
              <a:latin typeface="Calibri" panose="020F0502020204030204"/>
              <a:cs typeface="Calibri"/>
            </a:endParaRPr>
          </a:p>
          <a:p>
            <a:pPr marL="0" indent="0">
              <a:buNone/>
            </a:pPr>
            <a:endParaRPr lang="en-US" sz="1900" b="1">
              <a:cs typeface="Calibri"/>
            </a:endParaRPr>
          </a:p>
          <a:p>
            <a:pPr marL="0" indent="0">
              <a:buNone/>
            </a:pPr>
            <a:endParaRPr lang="en-US" sz="1900" b="1">
              <a:cs typeface="Calibri"/>
            </a:endParaRPr>
          </a:p>
          <a:p>
            <a:pPr marL="0" indent="0">
              <a:buNone/>
            </a:pPr>
            <a:endParaRPr lang="en-US" sz="1900">
              <a:cs typeface="Calibri"/>
            </a:endParaRPr>
          </a:p>
        </p:txBody>
      </p:sp>
    </p:spTree>
    <p:extLst>
      <p:ext uri="{BB962C8B-B14F-4D97-AF65-F5344CB8AC3E}">
        <p14:creationId xmlns:p14="http://schemas.microsoft.com/office/powerpoint/2010/main" val="138059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16th October – 20th October</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Strength</a:t>
            </a:r>
            <a:endParaRPr lang="en-US">
              <a:solidFill>
                <a:srgbClr val="000000"/>
              </a:solidFill>
              <a:cs typeface="Calibri"/>
            </a:endParaRPr>
          </a:p>
        </p:txBody>
      </p:sp>
      <p:pic>
        <p:nvPicPr>
          <p:cNvPr id="2" name="Picture 1" descr="100+ Quotes About Strength (2023) - The STRIVE">
            <a:extLst>
              <a:ext uri="{FF2B5EF4-FFF2-40B4-BE49-F238E27FC236}">
                <a16:creationId xmlns:a16="http://schemas.microsoft.com/office/drawing/2014/main" id="{CF8C8DA1-C390-B5D9-1419-A0A639731BF9}"/>
              </a:ext>
            </a:extLst>
          </p:cNvPr>
          <p:cNvPicPr>
            <a:picLocks noChangeAspect="1"/>
          </p:cNvPicPr>
          <p:nvPr/>
        </p:nvPicPr>
        <p:blipFill rotWithShape="1">
          <a:blip r:embed="rId2"/>
          <a:srcRect l="30" r="-30" b="4523"/>
          <a:stretch/>
        </p:blipFill>
        <p:spPr>
          <a:xfrm>
            <a:off x="-9180" y="509187"/>
            <a:ext cx="12199356" cy="5885500"/>
          </a:xfrm>
          <a:prstGeom prst="rect">
            <a:avLst/>
          </a:prstGeom>
        </p:spPr>
      </p:pic>
    </p:spTree>
    <p:extLst>
      <p:ext uri="{BB962C8B-B14F-4D97-AF65-F5344CB8AC3E}">
        <p14:creationId xmlns:p14="http://schemas.microsoft.com/office/powerpoint/2010/main" val="60709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B47CF7-9565-90A4-C669-55BAC0CF8A2F}"/>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indent="-228600">
              <a:lnSpc>
                <a:spcPct val="90000"/>
              </a:lnSpc>
              <a:spcAft>
                <a:spcPts val="600"/>
              </a:spcAft>
              <a:buFont typeface="Arial" panose="020B0604020202020204" pitchFamily="34" charset="0"/>
              <a:buChar char="•"/>
            </a:pPr>
            <a:r>
              <a:rPr lang="en-US" sz="2200"/>
              <a:t>What questions do you have about this picture?</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What is happening?</a:t>
            </a:r>
            <a:endParaRPr lang="en-US" sz="2200">
              <a:cs typeface="Calibri"/>
            </a:endParaRP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Who do you think he is?</a:t>
            </a:r>
            <a:endParaRPr lang="en-US" sz="2200">
              <a:cs typeface="Calibri"/>
            </a:endParaRPr>
          </a:p>
          <a:p>
            <a:pPr indent="-228600">
              <a:lnSpc>
                <a:spcPct val="90000"/>
              </a:lnSpc>
              <a:spcAft>
                <a:spcPts val="600"/>
              </a:spcAft>
              <a:buFont typeface="Arial" panose="020B0604020202020204" pitchFamily="34" charset="0"/>
              <a:buChar char="•"/>
            </a:pPr>
            <a:endParaRPr lang="en-US" sz="2200">
              <a:cs typeface="Calibri"/>
            </a:endParaRPr>
          </a:p>
          <a:p>
            <a:pPr indent="-228600">
              <a:lnSpc>
                <a:spcPct val="90000"/>
              </a:lnSpc>
              <a:spcAft>
                <a:spcPts val="600"/>
              </a:spcAft>
              <a:buFont typeface="Arial" panose="020B0604020202020204" pitchFamily="34" charset="0"/>
              <a:buChar char="•"/>
            </a:pPr>
            <a:r>
              <a:rPr lang="en-US" sz="2200">
                <a:cs typeface="Calibri"/>
              </a:rPr>
              <a:t>What would you ask him if he could reply?</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endParaRPr lang="en-US" sz="2200">
              <a:cs typeface="Calibri" panose="020F0502020204030204"/>
            </a:endParaRPr>
          </a:p>
          <a:p>
            <a:pPr indent="-228600">
              <a:lnSpc>
                <a:spcPct val="90000"/>
              </a:lnSpc>
              <a:spcAft>
                <a:spcPts val="600"/>
              </a:spcAft>
              <a:buFont typeface="Arial" panose="020B0604020202020204" pitchFamily="34" charset="0"/>
              <a:buChar char="•"/>
            </a:pPr>
            <a:endParaRPr lang="en-US" sz="2200">
              <a:cs typeface="Calibri" panose="020F0502020204030204"/>
            </a:endParaRPr>
          </a:p>
        </p:txBody>
      </p:sp>
      <p:pic>
        <p:nvPicPr>
          <p:cNvPr id="5" name="Picture 4" descr="Faithful Job in the Bible Expresses His Anguish (Job 6-10)">
            <a:extLst>
              <a:ext uri="{FF2B5EF4-FFF2-40B4-BE49-F238E27FC236}">
                <a16:creationId xmlns:a16="http://schemas.microsoft.com/office/drawing/2014/main" id="{A8BFA6C6-6B3F-8DBB-F787-21ADC6F82C23}"/>
              </a:ext>
            </a:extLst>
          </p:cNvPr>
          <p:cNvPicPr>
            <a:picLocks noChangeAspect="1"/>
          </p:cNvPicPr>
          <p:nvPr/>
        </p:nvPicPr>
        <p:blipFill rotWithShape="1">
          <a:blip r:embed="rId2"/>
          <a:srcRect l="13958" r="2586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95128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pen book">
            <a:extLst>
              <a:ext uri="{FF2B5EF4-FFF2-40B4-BE49-F238E27FC236}">
                <a16:creationId xmlns:a16="http://schemas.microsoft.com/office/drawing/2014/main" id="{6056C2D1-212F-1281-4CA5-9224ABE568A2}"/>
              </a:ext>
            </a:extLst>
          </p:cNvPr>
          <p:cNvPicPr>
            <a:picLocks noChangeAspect="1"/>
          </p:cNvPicPr>
          <p:nvPr/>
        </p:nvPicPr>
        <p:blipFill rotWithShape="1">
          <a:blip r:embed="rId2"/>
          <a:srcRect l="19219" r="21252" b="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454540CE-F298-4CDE-AADB-8E3E8BBFBA05}"/>
              </a:ext>
            </a:extLst>
          </p:cNvPr>
          <p:cNvSpPr txBox="1"/>
          <p:nvPr/>
        </p:nvSpPr>
        <p:spPr>
          <a:xfrm>
            <a:off x="6156306" y="291890"/>
            <a:ext cx="5696084" cy="384366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a:t>One Bible story that exemplifies strength in hard times is </a:t>
            </a:r>
            <a:r>
              <a:rPr lang="en-US" sz="2000" b="1"/>
              <a:t>the story of Job</a:t>
            </a:r>
            <a:r>
              <a:rPr lang="en-US" sz="2000"/>
              <a:t>. The Book of Job is found in the Old Testament and tells the tale of a man named Job who faced immense suffering and hardship but remained steadfast in his faith.</a:t>
            </a:r>
            <a:endParaRPr lang="en-US" sz="2000">
              <a:cs typeface="Calibri"/>
            </a:endParaRPr>
          </a:p>
          <a:p>
            <a:pPr indent="-228600">
              <a:lnSpc>
                <a:spcPct val="90000"/>
              </a:lnSpc>
              <a:spcAft>
                <a:spcPts val="600"/>
              </a:spcAft>
              <a:buFont typeface="Arial" panose="020B0604020202020204" pitchFamily="34" charset="0"/>
              <a:buChar char="•"/>
            </a:pPr>
            <a:r>
              <a:rPr lang="en-US" sz="2000"/>
              <a:t>Job was a righteous and wealthy man who experienced a series of calamities. He lost his livestock, his servants, and even his children. In addition, he was afflicted with painful sores all over his body. Despite these extreme trials, Job did not curse God or lose his faith. He maintained his trust in God's wisdom and providence.</a:t>
            </a:r>
            <a:endParaRPr lang="en-US" sz="2000">
              <a:cs typeface="Calibri"/>
            </a:endParaRPr>
          </a:p>
          <a:p>
            <a:pPr indent="-228600">
              <a:lnSpc>
                <a:spcPct val="90000"/>
              </a:lnSpc>
              <a:spcAft>
                <a:spcPts val="600"/>
              </a:spcAft>
              <a:buFont typeface="Arial" panose="020B0604020202020204" pitchFamily="34" charset="0"/>
              <a:buChar char="•"/>
            </a:pPr>
            <a:r>
              <a:rPr lang="en-US" sz="2000"/>
              <a:t>Job's story demonstrates the strength of character, patience, and faith in the face of unimaginable adversity. It also serves as a testament to the idea that even in the most challenging times, one can find the strength to persevere by holding on to their faith and trusting in the ultimate wisdom and plan of God. In the end, God restored Job's fortunes and blessed him with even greater prosperity, reaffirming the idea that faith and strength in hard times can lead to eventual restoration and blessings.</a:t>
            </a:r>
            <a:endParaRPr lang="en-US" sz="2000">
              <a:cs typeface="Calibri"/>
            </a:endParaRPr>
          </a:p>
        </p:txBody>
      </p:sp>
    </p:spTree>
    <p:extLst>
      <p:ext uri="{BB962C8B-B14F-4D97-AF65-F5344CB8AC3E}">
        <p14:creationId xmlns:p14="http://schemas.microsoft.com/office/powerpoint/2010/main" val="24503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95709" y="2147898"/>
            <a:ext cx="6028602"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a:solidFill>
                  <a:srgbClr val="000000"/>
                </a:solidFill>
              </a:rPr>
              <a:t>Monday 16th October - 8I</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rPr>
              <a:t>Tuesday 17th October- 8N</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rPr>
              <a:t>Wednesday 18th October – 8T</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cs typeface="Calibri"/>
              </a:rPr>
              <a:t>Thursday 19th October - 7A</a:t>
            </a:r>
            <a:endParaRPr lang="en-US" sz="2800" b="0" i="0" u="none" strike="noStrike" cap="none" spc="0" normalizeH="0" baseline="0" noProof="0">
              <a:ln>
                <a:noFill/>
              </a:ln>
              <a:solidFill>
                <a:srgbClr val="000000"/>
              </a:solidFill>
              <a:effectLst/>
              <a:uLnTx/>
              <a:uFillTx/>
              <a:ea typeface="Calibri"/>
              <a:cs typeface="Calibri"/>
            </a:endParaRPr>
          </a:p>
          <a:p>
            <a:pPr>
              <a:lnSpc>
                <a:spcPct val="90000"/>
              </a:lnSpc>
              <a:spcAft>
                <a:spcPts val="600"/>
              </a:spcAft>
              <a:defRPr/>
            </a:pPr>
            <a:endParaRPr lang="en-US" sz="2800">
              <a:solidFill>
                <a:srgbClr val="000000"/>
              </a:solidFill>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r>
              <a:rPr lang="en-US" sz="2800">
                <a:solidFill>
                  <a:srgbClr val="000000"/>
                </a:solidFill>
                <a:ea typeface="Calibri" panose="020F0502020204030204"/>
                <a:cs typeface="Calibri" panose="020F0502020204030204"/>
              </a:rPr>
              <a:t>Friday 20th October</a:t>
            </a:r>
            <a:r>
              <a:rPr lang="en-US" sz="2800">
                <a:solidFill>
                  <a:srgbClr val="000000"/>
                </a:solidFill>
              </a:rPr>
              <a:t> - 8M</a:t>
            </a:r>
            <a:endParaRPr lang="en-US" sz="2000" b="0" i="0" u="none" strike="noStrike" cap="none" spc="0" normalizeH="0" baseline="0" noProof="0">
              <a:ln>
                <a:noFill/>
              </a:ln>
              <a:solidFill>
                <a:srgbClr val="000000"/>
              </a:solidFill>
              <a:effectLst/>
              <a:uLnTx/>
              <a:uFillTx/>
              <a:cs typeface="Calibri" panose="020F0502020204030204"/>
            </a:endParaRPr>
          </a:p>
          <a:p>
            <a:pPr indent="-228600">
              <a:lnSpc>
                <a:spcPct val="90000"/>
              </a:lnSpc>
              <a:spcAft>
                <a:spcPts val="600"/>
              </a:spcAft>
              <a:buFont typeface="Arial" panose="020B0604020202020204" pitchFamily="34" charset="0"/>
              <a:buChar char="•"/>
              <a:defRPr/>
            </a:pPr>
            <a:endParaRPr lang="en-US" sz="2000">
              <a:solidFill>
                <a:srgbClr val="000000"/>
              </a:solidFill>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B47CF7-9565-90A4-C669-55BAC0CF8A2F}"/>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t>Now that you know Job's story, what do you think is happening here?</a:t>
            </a:r>
          </a:p>
          <a:p>
            <a:pPr indent="-228600">
              <a:lnSpc>
                <a:spcPct val="90000"/>
              </a:lnSpc>
              <a:spcAft>
                <a:spcPts val="600"/>
              </a:spcAft>
              <a:buFont typeface="Arial" panose="020B0604020202020204" pitchFamily="34" charset="0"/>
              <a:buChar char="•"/>
            </a:pPr>
            <a:r>
              <a:rPr lang="en-US" sz="2200">
                <a:cs typeface="Calibri"/>
              </a:rPr>
              <a:t>What would you say to him?</a:t>
            </a:r>
          </a:p>
          <a:p>
            <a:pPr indent="-228600">
              <a:lnSpc>
                <a:spcPct val="90000"/>
              </a:lnSpc>
              <a:spcAft>
                <a:spcPts val="600"/>
              </a:spcAft>
              <a:buFont typeface="Arial" panose="020B0604020202020204" pitchFamily="34" charset="0"/>
              <a:buChar char="•"/>
            </a:pPr>
            <a:r>
              <a:rPr lang="en-US" sz="2200">
                <a:cs typeface="Calibri"/>
              </a:rPr>
              <a:t>How does his facial expression tell you about the way he is feeling?</a:t>
            </a:r>
          </a:p>
        </p:txBody>
      </p:sp>
      <p:pic>
        <p:nvPicPr>
          <p:cNvPr id="5" name="Picture 4" descr="Faithful Job in the Bible Expresses His Anguish (Job 6-10)">
            <a:extLst>
              <a:ext uri="{FF2B5EF4-FFF2-40B4-BE49-F238E27FC236}">
                <a16:creationId xmlns:a16="http://schemas.microsoft.com/office/drawing/2014/main" id="{A8BFA6C6-6B3F-8DBB-F787-21ADC6F82C23}"/>
              </a:ext>
            </a:extLst>
          </p:cNvPr>
          <p:cNvPicPr>
            <a:picLocks noChangeAspect="1"/>
          </p:cNvPicPr>
          <p:nvPr/>
        </p:nvPicPr>
        <p:blipFill rotWithShape="1">
          <a:blip r:embed="rId2"/>
          <a:srcRect l="13958" r="2586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28195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DE413-BEDB-5DD1-7E2A-61ABC47D7E48}"/>
              </a:ext>
            </a:extLst>
          </p:cNvPr>
          <p:cNvSpPr txBox="1"/>
          <p:nvPr/>
        </p:nvSpPr>
        <p:spPr>
          <a:xfrm>
            <a:off x="331140" y="519289"/>
            <a:ext cx="6534385"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374151"/>
                </a:solidFill>
                <a:latin typeface="Calibri"/>
                <a:cs typeface="Calibri"/>
              </a:rPr>
              <a:t>To apply the message from the story of Job in our own lives during difficult times, we should:</a:t>
            </a:r>
          </a:p>
          <a:p>
            <a:endParaRPr lang="en-US">
              <a:solidFill>
                <a:srgbClr val="374151"/>
              </a:solidFill>
              <a:latin typeface="Calibri"/>
              <a:cs typeface="Calibri"/>
            </a:endParaRPr>
          </a:p>
          <a:p>
            <a:pPr marL="228600" indent="-228600">
              <a:buAutoNum type="arabicPeriod"/>
            </a:pPr>
            <a:r>
              <a:rPr lang="en-US" b="1">
                <a:solidFill>
                  <a:srgbClr val="374151"/>
                </a:solidFill>
                <a:latin typeface="Calibri"/>
                <a:cs typeface="Calibri"/>
              </a:rPr>
              <a:t>Cultivate Contentment: </a:t>
            </a:r>
            <a:r>
              <a:rPr lang="en-US">
                <a:solidFill>
                  <a:srgbClr val="374151"/>
                </a:solidFill>
                <a:latin typeface="Calibri"/>
                <a:cs typeface="Calibri"/>
              </a:rPr>
              <a:t>Learn to be content in all circumstances, finding peace and gratitude even in adversity.</a:t>
            </a:r>
          </a:p>
          <a:p>
            <a:pPr marL="228600" indent="-228600">
              <a:buAutoNum type="arabicPeriod"/>
            </a:pPr>
            <a:endParaRPr lang="en-US">
              <a:solidFill>
                <a:srgbClr val="374151"/>
              </a:solidFill>
              <a:latin typeface="Calibri"/>
              <a:cs typeface="Calibri"/>
            </a:endParaRPr>
          </a:p>
          <a:p>
            <a:pPr marL="228600" indent="-228600">
              <a:buAutoNum type="arabicPeriod"/>
            </a:pPr>
            <a:r>
              <a:rPr lang="en-US" b="1">
                <a:solidFill>
                  <a:srgbClr val="374151"/>
                </a:solidFill>
                <a:latin typeface="Calibri"/>
                <a:cs typeface="Calibri"/>
              </a:rPr>
              <a:t>Rely on Faith:</a:t>
            </a:r>
            <a:r>
              <a:rPr lang="en-US">
                <a:solidFill>
                  <a:srgbClr val="374151"/>
                </a:solidFill>
                <a:latin typeface="Calibri"/>
                <a:cs typeface="Calibri"/>
              </a:rPr>
              <a:t> Turn to your faith, prayer, and spiritual practices for strength, trusting in a larger purpose.</a:t>
            </a:r>
          </a:p>
          <a:p>
            <a:pPr marL="228600" indent="-228600">
              <a:buAutoNum type="arabicPeriod"/>
            </a:pPr>
            <a:endParaRPr lang="en-US">
              <a:solidFill>
                <a:srgbClr val="374151"/>
              </a:solidFill>
              <a:latin typeface="Calibri"/>
              <a:cs typeface="Calibri"/>
            </a:endParaRPr>
          </a:p>
          <a:p>
            <a:pPr marL="228600" indent="-228600">
              <a:buAutoNum type="arabicPeriod"/>
            </a:pPr>
            <a:r>
              <a:rPr lang="en-US" b="1">
                <a:solidFill>
                  <a:srgbClr val="374151"/>
                </a:solidFill>
                <a:latin typeface="Calibri"/>
                <a:cs typeface="Calibri"/>
              </a:rPr>
              <a:t>Be Resilient and Patient: </a:t>
            </a:r>
            <a:r>
              <a:rPr lang="en-US">
                <a:solidFill>
                  <a:srgbClr val="374151"/>
                </a:solidFill>
                <a:latin typeface="Calibri"/>
                <a:cs typeface="Calibri"/>
              </a:rPr>
              <a:t>Endure challenges with patience, knowing they are temporary, and grow stronger.</a:t>
            </a:r>
          </a:p>
          <a:p>
            <a:pPr marL="228600" indent="-228600">
              <a:buAutoNum type="arabicPeriod"/>
            </a:pPr>
            <a:endParaRPr lang="en-US">
              <a:solidFill>
                <a:srgbClr val="374151"/>
              </a:solidFill>
              <a:latin typeface="Calibri"/>
              <a:cs typeface="Calibri"/>
            </a:endParaRPr>
          </a:p>
          <a:p>
            <a:pPr marL="228600" indent="-228600">
              <a:buAutoNum type="arabicPeriod"/>
            </a:pPr>
            <a:r>
              <a:rPr lang="en-US" b="1">
                <a:solidFill>
                  <a:srgbClr val="374151"/>
                </a:solidFill>
                <a:latin typeface="Calibri"/>
                <a:cs typeface="Calibri"/>
              </a:rPr>
              <a:t>Seek Community Support: </a:t>
            </a:r>
            <a:r>
              <a:rPr lang="en-US">
                <a:solidFill>
                  <a:srgbClr val="374151"/>
                </a:solidFill>
                <a:latin typeface="Calibri"/>
                <a:cs typeface="Calibri"/>
              </a:rPr>
              <a:t>Lean on friends and family for help and emotional support.</a:t>
            </a:r>
          </a:p>
          <a:p>
            <a:pPr marL="228600" indent="-228600">
              <a:buAutoNum type="arabicPeriod"/>
            </a:pPr>
            <a:endParaRPr lang="en-US">
              <a:solidFill>
                <a:srgbClr val="374151"/>
              </a:solidFill>
              <a:latin typeface="Calibri"/>
              <a:cs typeface="Calibri"/>
            </a:endParaRPr>
          </a:p>
          <a:p>
            <a:pPr marL="228600" indent="-228600">
              <a:buAutoNum type="arabicPeriod"/>
            </a:pPr>
            <a:r>
              <a:rPr lang="en-US" b="1">
                <a:solidFill>
                  <a:srgbClr val="374151"/>
                </a:solidFill>
                <a:latin typeface="Calibri"/>
                <a:cs typeface="Calibri"/>
              </a:rPr>
              <a:t>Hold onto Hope: </a:t>
            </a:r>
            <a:r>
              <a:rPr lang="en-US">
                <a:solidFill>
                  <a:srgbClr val="374151"/>
                </a:solidFill>
                <a:latin typeface="Calibri"/>
                <a:cs typeface="Calibri"/>
              </a:rPr>
              <a:t>Believe in eventual restoration and blessings, even after suffering.</a:t>
            </a:r>
          </a:p>
          <a:p>
            <a:pPr marL="228600" indent="-228600">
              <a:buAutoNum type="arabicPeriod"/>
            </a:pPr>
            <a:endParaRPr lang="en-US">
              <a:solidFill>
                <a:srgbClr val="374151"/>
              </a:solidFill>
              <a:latin typeface="Calibri"/>
              <a:cs typeface="Calibri"/>
            </a:endParaRPr>
          </a:p>
          <a:p>
            <a:r>
              <a:rPr lang="en-US">
                <a:solidFill>
                  <a:srgbClr val="374151"/>
                </a:solidFill>
                <a:latin typeface="Calibri"/>
                <a:cs typeface="Calibri"/>
              </a:rPr>
              <a:t>These principles can help you navigate hard times with grace and determination, just as Job did in his story.</a:t>
            </a:r>
          </a:p>
        </p:txBody>
      </p:sp>
      <p:sp>
        <p:nvSpPr>
          <p:cNvPr id="3" name="TextBox 2">
            <a:extLst>
              <a:ext uri="{FF2B5EF4-FFF2-40B4-BE49-F238E27FC236}">
                <a16:creationId xmlns:a16="http://schemas.microsoft.com/office/drawing/2014/main" id="{A84D28AA-7D47-CF0F-9047-649618D021A4}"/>
              </a:ext>
            </a:extLst>
          </p:cNvPr>
          <p:cNvSpPr txBox="1"/>
          <p:nvPr/>
        </p:nvSpPr>
        <p:spPr>
          <a:xfrm>
            <a:off x="6944548" y="792104"/>
            <a:ext cx="516090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latin typeface="Modern Love Caps"/>
                <a:cs typeface="Segoe UI"/>
              </a:rPr>
              <a:t> ‘There is nothing I cannot master with the help of the One who gives me strength.’</a:t>
            </a:r>
            <a:r>
              <a:rPr lang="en-US" sz="3200">
                <a:latin typeface="Modern Love Caps"/>
                <a:cs typeface="Calibri"/>
              </a:rPr>
              <a:t> </a:t>
            </a:r>
          </a:p>
          <a:p>
            <a:pPr algn="ctr"/>
            <a:r>
              <a:rPr lang="en-GB" sz="3200">
                <a:latin typeface="Modern Love Caps"/>
                <a:cs typeface="Segoe UI"/>
              </a:rPr>
              <a:t>(Philippians 4:12-14, 19-20)</a:t>
            </a:r>
            <a:r>
              <a:rPr lang="en-US" sz="3200">
                <a:latin typeface="Modern Love Caps"/>
                <a:cs typeface="Calibri"/>
              </a:rPr>
              <a:t> </a:t>
            </a:r>
          </a:p>
        </p:txBody>
      </p:sp>
      <p:pic>
        <p:nvPicPr>
          <p:cNvPr id="5" name="Picture 4" descr="Strength for Today- &quot;Even in Tough Times, Keep Your Faith Strong!&quot; -  Hebrews 6:13-18">
            <a:extLst>
              <a:ext uri="{FF2B5EF4-FFF2-40B4-BE49-F238E27FC236}">
                <a16:creationId xmlns:a16="http://schemas.microsoft.com/office/drawing/2014/main" id="{8B05A3A6-DEAF-9D9A-FC10-A6EA2ECB528C}"/>
              </a:ext>
            </a:extLst>
          </p:cNvPr>
          <p:cNvPicPr>
            <a:picLocks noChangeAspect="1"/>
          </p:cNvPicPr>
          <p:nvPr/>
        </p:nvPicPr>
        <p:blipFill>
          <a:blip r:embed="rId2"/>
          <a:stretch>
            <a:fillRect/>
          </a:stretch>
        </p:blipFill>
        <p:spPr>
          <a:xfrm>
            <a:off x="7463485" y="3126083"/>
            <a:ext cx="4123031" cy="3023540"/>
          </a:xfrm>
          <a:prstGeom prst="rect">
            <a:avLst/>
          </a:prstGeom>
        </p:spPr>
      </p:pic>
    </p:spTree>
    <p:extLst>
      <p:ext uri="{BB962C8B-B14F-4D97-AF65-F5344CB8AC3E}">
        <p14:creationId xmlns:p14="http://schemas.microsoft.com/office/powerpoint/2010/main" val="2266829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11111"/>
          <a:stretch/>
        </p:blipFill>
        <p:spPr>
          <a:xfrm>
            <a:off x="-9388" y="10"/>
            <a:ext cx="12191979" cy="6857989"/>
          </a:xfrm>
          <a:prstGeom prst="rect">
            <a:avLst/>
          </a:prstGeom>
        </p:spPr>
      </p:pic>
      <p:sp useBgFill="1">
        <p:nvSpPr>
          <p:cNvPr id="16" name="Freeform: Shape 15">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089907" y="1656800"/>
            <a:ext cx="4767320" cy="3702197"/>
          </a:xfrm>
        </p:spPr>
        <p:txBody>
          <a:bodyPr vert="horz" lIns="91440" tIns="45720" rIns="91440" bIns="45720" rtlCol="0" anchor="t">
            <a:normAutofit/>
          </a:bodyPr>
          <a:lstStyle/>
          <a:p>
            <a:pPr marL="0" indent="0">
              <a:spcBef>
                <a:spcPts val="500"/>
              </a:spcBef>
              <a:buNone/>
            </a:pPr>
            <a:endParaRPr lang="en-US" sz="1300">
              <a:solidFill>
                <a:schemeClr val="bg1">
                  <a:alpha val="80000"/>
                </a:schemeClr>
              </a:solidFill>
              <a:latin typeface="Modern Love"/>
              <a:ea typeface="+mn-lt"/>
              <a:cs typeface="+mn-lt"/>
            </a:endParaRPr>
          </a:p>
          <a:p>
            <a:pPr marL="0" indent="0">
              <a:spcBef>
                <a:spcPts val="500"/>
              </a:spcBef>
              <a:buNone/>
            </a:pPr>
            <a:r>
              <a:rPr lang="en-US" sz="3200">
                <a:solidFill>
                  <a:schemeClr val="bg1">
                    <a:alpha val="80000"/>
                  </a:schemeClr>
                </a:solidFill>
                <a:latin typeface="Modern Love"/>
                <a:ea typeface="+mn-lt"/>
                <a:cs typeface="+mn-lt"/>
              </a:rPr>
              <a:t>Lord,</a:t>
            </a:r>
            <a:endParaRPr lang="en-US" sz="3200">
              <a:solidFill>
                <a:schemeClr val="bg1">
                  <a:alpha val="80000"/>
                </a:schemeClr>
              </a:solidFill>
              <a:latin typeface="Calibri" panose="020F0502020204030204"/>
              <a:ea typeface="+mn-lt"/>
              <a:cs typeface="+mn-lt"/>
            </a:endParaRPr>
          </a:p>
          <a:p>
            <a:pPr marL="0" indent="0">
              <a:spcBef>
                <a:spcPts val="500"/>
              </a:spcBef>
              <a:buNone/>
            </a:pPr>
            <a:r>
              <a:rPr lang="en-US" sz="2000">
                <a:solidFill>
                  <a:schemeClr val="bg1">
                    <a:alpha val="80000"/>
                  </a:schemeClr>
                </a:solidFill>
                <a:ea typeface="+mn-lt"/>
                <a:cs typeface="+mn-lt"/>
              </a:rPr>
              <a:t>In moments of adversity, grant us the resilience to rise and the strength to move forward. May we always remember that challenges, though difficult, provide an opportunity for growth. We thank you for the strength that arises from our struggles and ask for the courage to face any obstacle that comes our way. </a:t>
            </a:r>
            <a:endParaRPr lang="en-US" sz="2000">
              <a:solidFill>
                <a:schemeClr val="bg1">
                  <a:alpha val="80000"/>
                </a:schemeClr>
              </a:solidFill>
              <a:cs typeface="Calibri"/>
            </a:endParaRPr>
          </a:p>
          <a:p>
            <a:pPr>
              <a:buNone/>
            </a:pPr>
            <a:r>
              <a:rPr lang="en-US" sz="3200">
                <a:solidFill>
                  <a:schemeClr val="bg1">
                    <a:alpha val="80000"/>
                  </a:schemeClr>
                </a:solidFill>
                <a:latin typeface="Modern Love"/>
                <a:ea typeface="+mn-lt"/>
                <a:cs typeface="+mn-lt"/>
              </a:rPr>
              <a:t>Amen</a:t>
            </a:r>
            <a:endParaRPr lang="en-US" sz="3200">
              <a:solidFill>
                <a:schemeClr val="bg1">
                  <a:alpha val="80000"/>
                </a:schemeClr>
              </a:solidFill>
              <a:latin typeface="Calibri" panose="020F0502020204030204"/>
              <a:ea typeface="Calibri"/>
              <a:cs typeface="Calibri"/>
            </a:endParaRPr>
          </a:p>
          <a:p>
            <a:pPr marL="0" indent="0">
              <a:buNone/>
            </a:pPr>
            <a:endParaRPr lang="en-US" sz="1300" b="1">
              <a:solidFill>
                <a:schemeClr val="bg1">
                  <a:alpha val="80000"/>
                </a:schemeClr>
              </a:solidFill>
              <a:cs typeface="Calibri"/>
            </a:endParaRPr>
          </a:p>
          <a:p>
            <a:pPr marL="0" indent="0">
              <a:buNone/>
            </a:pPr>
            <a:endParaRPr lang="en-US" sz="1300" b="1">
              <a:solidFill>
                <a:schemeClr val="bg1">
                  <a:alpha val="80000"/>
                </a:schemeClr>
              </a:solidFill>
              <a:cs typeface="Calibri"/>
            </a:endParaRPr>
          </a:p>
          <a:p>
            <a:pPr marL="0" indent="0">
              <a:buNone/>
            </a:pPr>
            <a:endParaRPr lang="en-US" sz="1300">
              <a:solidFill>
                <a:schemeClr val="bg1">
                  <a:alpha val="80000"/>
                </a:schemeClr>
              </a:solidFill>
              <a:cs typeface="Calibri"/>
            </a:endParaRPr>
          </a:p>
        </p:txBody>
      </p:sp>
      <p:sp>
        <p:nvSpPr>
          <p:cNvPr id="18" name="Freeform: Shape 17">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4402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16th October – 20th October</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Strength</a:t>
            </a:r>
            <a:endParaRPr lang="en-US">
              <a:solidFill>
                <a:srgbClr val="000000"/>
              </a:solidFill>
              <a:cs typeface="Calibri"/>
            </a:endParaRPr>
          </a:p>
        </p:txBody>
      </p:sp>
      <p:pic>
        <p:nvPicPr>
          <p:cNvPr id="2" name="Picture 1" descr="100+ Quotes About Strength (2023) - The STRIVE">
            <a:extLst>
              <a:ext uri="{FF2B5EF4-FFF2-40B4-BE49-F238E27FC236}">
                <a16:creationId xmlns:a16="http://schemas.microsoft.com/office/drawing/2014/main" id="{CF8C8DA1-C390-B5D9-1419-A0A639731BF9}"/>
              </a:ext>
            </a:extLst>
          </p:cNvPr>
          <p:cNvPicPr>
            <a:picLocks noChangeAspect="1"/>
          </p:cNvPicPr>
          <p:nvPr/>
        </p:nvPicPr>
        <p:blipFill rotWithShape="1">
          <a:blip r:embed="rId2"/>
          <a:srcRect l="30" r="-30" b="4523"/>
          <a:stretch/>
        </p:blipFill>
        <p:spPr>
          <a:xfrm>
            <a:off x="-9180" y="509187"/>
            <a:ext cx="12199356" cy="5885500"/>
          </a:xfrm>
          <a:prstGeom prst="rect">
            <a:avLst/>
          </a:prstGeom>
        </p:spPr>
      </p:pic>
    </p:spTree>
    <p:extLst>
      <p:ext uri="{BB962C8B-B14F-4D97-AF65-F5344CB8AC3E}">
        <p14:creationId xmlns:p14="http://schemas.microsoft.com/office/powerpoint/2010/main" val="350405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s moving forward">
            <a:extLst>
              <a:ext uri="{FF2B5EF4-FFF2-40B4-BE49-F238E27FC236}">
                <a16:creationId xmlns:a16="http://schemas.microsoft.com/office/drawing/2014/main" id="{C1399C99-8163-3936-EB16-27C43BDCDFB4}"/>
              </a:ext>
            </a:extLst>
          </p:cNvPr>
          <p:cNvPicPr>
            <a:picLocks noChangeAspect="1"/>
          </p:cNvPicPr>
          <p:nvPr/>
        </p:nvPicPr>
        <p:blipFill rotWithShape="1">
          <a:blip r:embed="rId2"/>
          <a:srcRect t="23860" r="-2" b="9725"/>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92" y="0"/>
            <a:ext cx="7397030" cy="6879744"/>
          </a:xfrm>
          <a:prstGeom prst="rect">
            <a:avLst/>
          </a:prstGeom>
          <a:gradFill flip="none" rotWithShape="1">
            <a:gsLst>
              <a:gs pos="9000">
                <a:srgbClr val="000000">
                  <a:alpha val="65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85976-B96B-CC93-09FC-28CD2F068FD4}"/>
              </a:ext>
            </a:extLst>
          </p:cNvPr>
          <p:cNvSpPr>
            <a:spLocks noGrp="1"/>
          </p:cNvSpPr>
          <p:nvPr>
            <p:ph type="title"/>
          </p:nvPr>
        </p:nvSpPr>
        <p:spPr>
          <a:xfrm>
            <a:off x="849622" y="2623763"/>
            <a:ext cx="6681417" cy="2839273"/>
          </a:xfrm>
        </p:spPr>
        <p:txBody>
          <a:bodyPr vert="horz" lIns="91440" tIns="45720" rIns="91440" bIns="45720" rtlCol="0" anchor="b">
            <a:normAutofit/>
          </a:bodyPr>
          <a:lstStyle/>
          <a:p>
            <a:r>
              <a:rPr lang="en-US" sz="6600">
                <a:solidFill>
                  <a:srgbClr val="FFFFFF"/>
                </a:solidFill>
                <a:latin typeface="Modern Love Caps"/>
              </a:rPr>
              <a:t>Strength in Unity </a:t>
            </a:r>
          </a:p>
        </p:txBody>
      </p:sp>
      <p:grpSp>
        <p:nvGrpSpPr>
          <p:cNvPr id="11" name="Group 10">
            <a:extLst>
              <a:ext uri="{FF2B5EF4-FFF2-40B4-BE49-F238E27FC236}">
                <a16:creationId xmlns:a16="http://schemas.microsoft.com/office/drawing/2014/main" id="{04AB702C-9893-C42C-D0C4-EE625AAD0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7192B833-3CEB-7C3D-9CB1-ED7075067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182B4F-B2AC-7C92-B0AF-8EFFB6A07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7C247B0-D2EB-A960-18BF-5586D12C7A9F}"/>
              </a:ext>
            </a:extLst>
          </p:cNvPr>
          <p:cNvSpPr txBox="1"/>
          <p:nvPr/>
        </p:nvSpPr>
        <p:spPr>
          <a:xfrm>
            <a:off x="9228666" y="1693333"/>
            <a:ext cx="242711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What does this phrase mean to you?</a:t>
            </a:r>
          </a:p>
        </p:txBody>
      </p:sp>
    </p:spTree>
    <p:extLst>
      <p:ext uri="{BB962C8B-B14F-4D97-AF65-F5344CB8AC3E}">
        <p14:creationId xmlns:p14="http://schemas.microsoft.com/office/powerpoint/2010/main" val="2355542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6" name="Picture 15" descr="Hands holding each other's wrists and interlinked to form a circle">
            <a:extLst>
              <a:ext uri="{FF2B5EF4-FFF2-40B4-BE49-F238E27FC236}">
                <a16:creationId xmlns:a16="http://schemas.microsoft.com/office/drawing/2014/main" id="{8A551B7B-B08A-81B4-D43E-6D380F5E7944}"/>
              </a:ext>
            </a:extLst>
          </p:cNvPr>
          <p:cNvPicPr>
            <a:picLocks noChangeAspect="1"/>
          </p:cNvPicPr>
          <p:nvPr/>
        </p:nvPicPr>
        <p:blipFill rotWithShape="1">
          <a:blip r:embed="rId2"/>
          <a:srcRect l="967" r="2358" b="-3"/>
          <a:stretch/>
        </p:blipFill>
        <p:spPr>
          <a:xfrm>
            <a:off x="20" y="10"/>
            <a:ext cx="9947062" cy="6857990"/>
          </a:xfrm>
          <a:prstGeom prst="rect">
            <a:avLst/>
          </a:prstGeom>
        </p:spPr>
      </p:pic>
      <p:sp>
        <p:nvSpPr>
          <p:cNvPr id="17" name="Freeform: Shape 1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2F90CA65-135E-5B69-B432-9F0802B67CDB}"/>
              </a:ext>
            </a:extLst>
          </p:cNvPr>
          <p:cNvSpPr>
            <a:spLocks noGrp="1"/>
          </p:cNvSpPr>
          <p:nvPr>
            <p:ph idx="1"/>
          </p:nvPr>
        </p:nvSpPr>
        <p:spPr>
          <a:xfrm>
            <a:off x="7962052" y="1095248"/>
            <a:ext cx="4019450" cy="4355765"/>
          </a:xfrm>
        </p:spPr>
        <p:txBody>
          <a:bodyPr vert="horz" lIns="91440" tIns="45720" rIns="91440" bIns="45720" rtlCol="0">
            <a:normAutofit/>
          </a:bodyPr>
          <a:lstStyle/>
          <a:p>
            <a:r>
              <a:rPr lang="en-US">
                <a:ea typeface="+mn-lt"/>
                <a:cs typeface="+mn-lt"/>
              </a:rPr>
              <a:t>Think about a time when you have felt a part of a strong and supportive community, whether it's a sports team, a club, or a group of friends.</a:t>
            </a:r>
            <a:endParaRPr lang="en-US">
              <a:cs typeface="Calibri" panose="020F0502020204030204"/>
            </a:endParaRPr>
          </a:p>
          <a:p>
            <a:r>
              <a:rPr lang="en-US">
                <a:ea typeface="+mn-lt"/>
                <a:cs typeface="+mn-lt"/>
              </a:rPr>
              <a:t>Reflect on the impact of unity and cooperation in achieving common goals.</a:t>
            </a:r>
            <a:endParaRPr lang="en-US">
              <a:cs typeface="Calibri"/>
            </a:endParaRPr>
          </a:p>
          <a:p>
            <a:endParaRPr lang="en-US">
              <a:cs typeface="Calibri"/>
            </a:endParaRPr>
          </a:p>
        </p:txBody>
      </p:sp>
    </p:spTree>
    <p:extLst>
      <p:ext uri="{BB962C8B-B14F-4D97-AF65-F5344CB8AC3E}">
        <p14:creationId xmlns:p14="http://schemas.microsoft.com/office/powerpoint/2010/main" val="4039198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descr="Newcastle United risk being underprepared for Champions League return">
            <a:extLst>
              <a:ext uri="{FF2B5EF4-FFF2-40B4-BE49-F238E27FC236}">
                <a16:creationId xmlns:a16="http://schemas.microsoft.com/office/drawing/2014/main" id="{0E065C64-E735-EE2C-B5F9-8BE5AFAF9C13}"/>
              </a:ext>
            </a:extLst>
          </p:cNvPr>
          <p:cNvPicPr>
            <a:picLocks noChangeAspect="1"/>
          </p:cNvPicPr>
          <p:nvPr/>
        </p:nvPicPr>
        <p:blipFill rotWithShape="1">
          <a:blip r:embed="rId2"/>
          <a:srcRect l="4388" r="4960"/>
          <a:stretch/>
        </p:blipFill>
        <p:spPr>
          <a:xfrm>
            <a:off x="20" y="10"/>
            <a:ext cx="9947062" cy="6857990"/>
          </a:xfrm>
          <a:prstGeom prst="rect">
            <a:avLst/>
          </a:prstGeom>
        </p:spPr>
      </p:pic>
      <p:sp>
        <p:nvSpPr>
          <p:cNvPr id="13" name="Freeform: Shape 1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Freeform: Shape 1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7" name="Freeform: Shape 1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Content Placeholder 4">
            <a:extLst>
              <a:ext uri="{FF2B5EF4-FFF2-40B4-BE49-F238E27FC236}">
                <a16:creationId xmlns:a16="http://schemas.microsoft.com/office/drawing/2014/main" id="{4ADB13B9-FA79-4EB1-3524-8622A71C6FE4}"/>
              </a:ext>
            </a:extLst>
          </p:cNvPr>
          <p:cNvSpPr>
            <a:spLocks noGrp="1"/>
          </p:cNvSpPr>
          <p:nvPr>
            <p:ph idx="1"/>
          </p:nvPr>
        </p:nvSpPr>
        <p:spPr>
          <a:xfrm>
            <a:off x="8230993" y="493284"/>
            <a:ext cx="3086900" cy="1391215"/>
          </a:xfrm>
        </p:spPr>
        <p:txBody>
          <a:bodyPr vert="horz" lIns="91440" tIns="45720" rIns="91440" bIns="45720" rtlCol="0" anchor="t">
            <a:noAutofit/>
          </a:bodyPr>
          <a:lstStyle/>
          <a:p>
            <a:r>
              <a:rPr lang="en-US" sz="2400">
                <a:cs typeface="Calibri" panose="020F0502020204030204"/>
              </a:rPr>
              <a:t>How does this image show strength in numbers?</a:t>
            </a:r>
          </a:p>
          <a:p>
            <a:endParaRPr lang="en-US" sz="2400">
              <a:cs typeface="Calibri" panose="020F0502020204030204"/>
            </a:endParaRPr>
          </a:p>
          <a:p>
            <a:r>
              <a:rPr lang="en-US" sz="2400">
                <a:cs typeface="Calibri" panose="020F0502020204030204"/>
              </a:rPr>
              <a:t>Why might this team be a good example of group strength?</a:t>
            </a:r>
          </a:p>
          <a:p>
            <a:endParaRPr lang="en-US" sz="2400">
              <a:cs typeface="Calibri" panose="020F0502020204030204"/>
            </a:endParaRPr>
          </a:p>
          <a:p>
            <a:r>
              <a:rPr lang="en-US" sz="2400">
                <a:cs typeface="Calibri" panose="020F0502020204030204"/>
              </a:rPr>
              <a:t>Each of the people in this image have their own individual strengths – how can this help them to be stronger together?</a:t>
            </a:r>
          </a:p>
        </p:txBody>
      </p:sp>
    </p:spTree>
    <p:extLst>
      <p:ext uri="{BB962C8B-B14F-4D97-AF65-F5344CB8AC3E}">
        <p14:creationId xmlns:p14="http://schemas.microsoft.com/office/powerpoint/2010/main" val="1596596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e Are United">
            <a:hlinkClick r:id="" action="ppaction://media"/>
            <a:extLst>
              <a:ext uri="{FF2B5EF4-FFF2-40B4-BE49-F238E27FC236}">
                <a16:creationId xmlns:a16="http://schemas.microsoft.com/office/drawing/2014/main" id="{CAFE6608-7B7E-7CC6-7EB7-433F1F7C5592}"/>
              </a:ext>
            </a:extLst>
          </p:cNvPr>
          <p:cNvPicPr>
            <a:picLocks noRot="1" noChangeAspect="1"/>
          </p:cNvPicPr>
          <p:nvPr>
            <a:videoFile r:link="rId1"/>
          </p:nvPr>
        </p:nvPicPr>
        <p:blipFill>
          <a:blip r:embed="rId3"/>
          <a:stretch>
            <a:fillRect/>
          </a:stretch>
        </p:blipFill>
        <p:spPr>
          <a:xfrm>
            <a:off x="2988" y="4109"/>
            <a:ext cx="12186023" cy="6849782"/>
          </a:xfrm>
          <a:prstGeom prst="rect">
            <a:avLst/>
          </a:prstGeom>
        </p:spPr>
      </p:pic>
    </p:spTree>
    <p:extLst>
      <p:ext uri="{BB962C8B-B14F-4D97-AF65-F5344CB8AC3E}">
        <p14:creationId xmlns:p14="http://schemas.microsoft.com/office/powerpoint/2010/main" val="4004937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1DC3BD72-97A5-8C68-E68F-C3A86336BCCB}"/>
              </a:ext>
            </a:extLst>
          </p:cNvPr>
          <p:cNvPicPr>
            <a:picLocks noChangeAspect="1"/>
          </p:cNvPicPr>
          <p:nvPr/>
        </p:nvPicPr>
        <p:blipFill rotWithShape="1">
          <a:blip r:embed="rId2"/>
          <a:srcRect l="24055" r="16780" b="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5721C-3E9D-7225-1BCA-642EABAB702B}"/>
              </a:ext>
            </a:extLst>
          </p:cNvPr>
          <p:cNvSpPr>
            <a:spLocks noGrp="1"/>
          </p:cNvSpPr>
          <p:nvPr>
            <p:ph type="title"/>
          </p:nvPr>
        </p:nvSpPr>
        <p:spPr>
          <a:xfrm>
            <a:off x="5579095" y="321018"/>
            <a:ext cx="5464968" cy="1559301"/>
          </a:xfrm>
        </p:spPr>
        <p:txBody>
          <a:bodyPr>
            <a:normAutofit/>
          </a:bodyPr>
          <a:lstStyle/>
          <a:p>
            <a:r>
              <a:rPr lang="en-US" sz="4800">
                <a:latin typeface="Modern Love"/>
                <a:cs typeface="Calibri Light"/>
              </a:rPr>
              <a:t>We Are United</a:t>
            </a:r>
            <a:endParaRPr lang="en-US">
              <a:latin typeface="Modern Love"/>
            </a:endParaRPr>
          </a:p>
        </p:txBody>
      </p:sp>
      <p:sp>
        <p:nvSpPr>
          <p:cNvPr id="3" name="Content Placeholder 2">
            <a:extLst>
              <a:ext uri="{FF2B5EF4-FFF2-40B4-BE49-F238E27FC236}">
                <a16:creationId xmlns:a16="http://schemas.microsoft.com/office/drawing/2014/main" id="{A2FAD8DB-822C-0D6C-CC3A-E3AB5801A2FB}"/>
              </a:ext>
            </a:extLst>
          </p:cNvPr>
          <p:cNvSpPr>
            <a:spLocks noGrp="1"/>
          </p:cNvSpPr>
          <p:nvPr>
            <p:ph idx="1"/>
          </p:nvPr>
        </p:nvSpPr>
        <p:spPr>
          <a:xfrm>
            <a:off x="5579096" y="2395126"/>
            <a:ext cx="6554968" cy="4145989"/>
          </a:xfrm>
        </p:spPr>
        <p:txBody>
          <a:bodyPr vert="horz" lIns="91440" tIns="45720" rIns="91440" bIns="45720" rtlCol="0" anchor="ctr">
            <a:noAutofit/>
          </a:bodyPr>
          <a:lstStyle/>
          <a:p>
            <a:r>
              <a:rPr lang="en-US" sz="2000">
                <a:ea typeface="+mn-lt"/>
                <a:cs typeface="+mn-lt"/>
              </a:rPr>
              <a:t>Being part of a group or community provides a strong support system. When individuals come together, they can share their experiences, </a:t>
            </a:r>
            <a:r>
              <a:rPr lang="en-US" sz="2000" err="1">
                <a:ea typeface="+mn-lt"/>
                <a:cs typeface="+mn-lt"/>
              </a:rPr>
              <a:t>empathise</a:t>
            </a:r>
            <a:r>
              <a:rPr lang="en-US" sz="2000">
                <a:ea typeface="+mn-lt"/>
                <a:cs typeface="+mn-lt"/>
              </a:rPr>
              <a:t> with one another, and provide emotional support during challenging times. This sense of belonging and the knowledge that others are there to help can make individuals feel emotionally stronger.</a:t>
            </a:r>
          </a:p>
          <a:p>
            <a:r>
              <a:rPr lang="en-US" sz="2000">
                <a:cs typeface="Calibri" panose="020F0502020204030204"/>
              </a:rPr>
              <a:t>Remember that you are never alone in your moments of need. You can rely on the support of those in your team and you can rely on God to lift you up in your moments of weakness. </a:t>
            </a:r>
          </a:p>
          <a:p>
            <a:r>
              <a:rPr lang="en-US" sz="2000">
                <a:cs typeface="Calibri" panose="020F0502020204030204"/>
              </a:rPr>
              <a:t>The fans of Newcastle United have never lost faith, even throughout the darkest of times for their club. They kept the hope alive and now they are celebrating together. </a:t>
            </a:r>
          </a:p>
        </p:txBody>
      </p:sp>
    </p:spTree>
    <p:extLst>
      <p:ext uri="{BB962C8B-B14F-4D97-AF65-F5344CB8AC3E}">
        <p14:creationId xmlns:p14="http://schemas.microsoft.com/office/powerpoint/2010/main" val="71737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54941" y="408845"/>
            <a:ext cx="7278745" cy="2862288"/>
          </a:xfrm>
        </p:spPr>
        <p:txBody>
          <a:bodyPr vert="horz" lIns="91440" tIns="45720" rIns="91440" bIns="45720" rtlCol="0" anchor="t">
            <a:noAutofit/>
          </a:bodyPr>
          <a:lstStyle/>
          <a:p>
            <a:pPr marL="0" indent="0">
              <a:spcBef>
                <a:spcPts val="500"/>
              </a:spcBef>
              <a:buNone/>
            </a:pPr>
            <a:r>
              <a:rPr lang="en-US" sz="4200">
                <a:solidFill>
                  <a:schemeClr val="bg1">
                    <a:alpha val="80000"/>
                  </a:schemeClr>
                </a:solidFill>
                <a:latin typeface="Modern Love"/>
                <a:ea typeface="+mn-lt"/>
                <a:cs typeface="+mn-lt"/>
              </a:rPr>
              <a:t>Almighty Father, </a:t>
            </a:r>
            <a:endParaRPr lang="en-US" sz="4200">
              <a:solidFill>
                <a:schemeClr val="bg1">
                  <a:alpha val="80000"/>
                </a:schemeClr>
              </a:solidFill>
              <a:cs typeface="Calibri"/>
            </a:endParaRPr>
          </a:p>
          <a:p>
            <a:pPr marL="0" indent="0">
              <a:spcBef>
                <a:spcPts val="500"/>
              </a:spcBef>
              <a:buNone/>
            </a:pPr>
            <a:endParaRPr lang="en-US" sz="4200">
              <a:solidFill>
                <a:schemeClr val="bg1">
                  <a:alpha val="80000"/>
                </a:schemeClr>
              </a:solidFill>
              <a:latin typeface="Modern Love"/>
              <a:ea typeface="+mn-lt"/>
              <a:cs typeface="+mn-lt"/>
            </a:endParaRPr>
          </a:p>
          <a:p>
            <a:pPr marL="0" indent="0">
              <a:spcBef>
                <a:spcPts val="500"/>
              </a:spcBef>
              <a:buNone/>
            </a:pPr>
            <a:r>
              <a:rPr lang="en-US" sz="3200">
                <a:solidFill>
                  <a:schemeClr val="bg1">
                    <a:alpha val="80000"/>
                  </a:schemeClr>
                </a:solidFill>
                <a:ea typeface="+mn-lt"/>
                <a:cs typeface="+mn-lt"/>
              </a:rPr>
              <a:t>We pray for the power of unity. As we come together as one, may our collective strength be a force for good in the world. Help us to support and lift each other, knowing that together we can achieve great things. Bless us with the strength to be bridges, connecting people in love, compassion, and understanding.</a:t>
            </a:r>
          </a:p>
          <a:p>
            <a:pPr marL="0" indent="0">
              <a:spcBef>
                <a:spcPts val="500"/>
              </a:spcBef>
              <a:buNone/>
            </a:pPr>
            <a:endParaRPr lang="en-US" sz="3200">
              <a:solidFill>
                <a:schemeClr val="bg1">
                  <a:alpha val="80000"/>
                </a:schemeClr>
              </a:solidFill>
              <a:latin typeface="Modern Love"/>
              <a:ea typeface="+mn-lt"/>
              <a:cs typeface="Calibri" panose="020F0502020204030204"/>
            </a:endParaRPr>
          </a:p>
          <a:p>
            <a:pPr marL="0" indent="0">
              <a:spcBef>
                <a:spcPts val="500"/>
              </a:spcBef>
              <a:buNone/>
            </a:pPr>
            <a:r>
              <a:rPr lang="en-US" sz="4200">
                <a:solidFill>
                  <a:schemeClr val="bg1">
                    <a:alpha val="80000"/>
                  </a:schemeClr>
                </a:solidFill>
                <a:latin typeface="Modern Love"/>
                <a:ea typeface="+mn-lt"/>
                <a:cs typeface="+mn-lt"/>
              </a:rPr>
              <a:t>Amen</a:t>
            </a:r>
            <a:endParaRPr lang="en-US" sz="4200">
              <a:solidFill>
                <a:schemeClr val="bg1">
                  <a:alpha val="80000"/>
                </a:schemeClr>
              </a:solidFill>
              <a:latin typeface="Calibri" panose="020F0502020204030204"/>
              <a:cs typeface="Calibri"/>
            </a:endParaRPr>
          </a:p>
          <a:p>
            <a:pPr marL="0" indent="0">
              <a:buNone/>
            </a:pPr>
            <a:endParaRPr lang="en-US" sz="1700" b="1">
              <a:solidFill>
                <a:schemeClr val="bg1">
                  <a:alpha val="80000"/>
                </a:schemeClr>
              </a:solidFill>
              <a:cs typeface="Calibri"/>
            </a:endParaRPr>
          </a:p>
          <a:p>
            <a:pPr marL="0" indent="0">
              <a:buNone/>
            </a:pPr>
            <a:endParaRPr lang="en-US" sz="1700" b="1">
              <a:solidFill>
                <a:schemeClr val="bg1">
                  <a:alpha val="80000"/>
                </a:schemeClr>
              </a:solidFill>
              <a:cs typeface="Calibri"/>
            </a:endParaRPr>
          </a:p>
          <a:p>
            <a:pPr marL="0" indent="0">
              <a:buNone/>
            </a:pPr>
            <a:endParaRPr lang="en-US" sz="1700">
              <a:solidFill>
                <a:schemeClr val="bg1">
                  <a:alpha val="80000"/>
                </a:schemeClr>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34022" r="32849"/>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11" name="Group 10">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851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rPr>
              <a:t>Who?</a:t>
            </a:r>
          </a:p>
          <a:p>
            <a:pPr marL="0" indent="0">
              <a:buNone/>
              <a:defRPr/>
            </a:pPr>
            <a:r>
              <a:rPr kumimoji="0" lang="en-GB" sz="2800" b="0" i="0" u="none" strike="noStrike" kern="1200" cap="none" spc="0" normalizeH="0" baseline="0" noProof="0">
                <a:ln>
                  <a:noFill/>
                </a:ln>
                <a:solidFill>
                  <a:srgbClr val="7030A0"/>
                </a:solidFill>
                <a:effectLst/>
                <a:uLnTx/>
                <a:uFillTx/>
              </a:rPr>
              <a:t>Mass this week will be led by </a:t>
            </a:r>
            <a:r>
              <a:rPr lang="en-GB">
                <a:solidFill>
                  <a:srgbClr val="7030A0"/>
                </a:solidFill>
              </a:rPr>
              <a:t>8T</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a:ln>
                  <a:noFill/>
                </a:ln>
                <a:solidFill>
                  <a:srgbClr val="7030A0"/>
                </a:solidFill>
                <a:effectLst/>
                <a:uLnTx/>
                <a:uFillTx/>
                <a:ea typeface="+mn-ea"/>
                <a:cs typeface="+mn-cs"/>
              </a:rPr>
              <a:t>Friday Morning at 8.20am</a:t>
            </a:r>
            <a:r>
              <a:rPr lang="en-GB">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1543746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97012009-8156-BBC5-175E-3B1706271B16}"/>
              </a:ext>
            </a:extLst>
          </p:cNvPr>
          <p:cNvSpPr txBox="1"/>
          <p:nvPr/>
        </p:nvSpPr>
        <p:spPr>
          <a:xfrm>
            <a:off x="838200" y="448721"/>
            <a:ext cx="4707671" cy="122565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800">
                <a:solidFill>
                  <a:schemeClr val="bg1"/>
                </a:solidFill>
                <a:latin typeface="Modern Love"/>
                <a:ea typeface="+mj-ea"/>
                <a:cs typeface="+mj-cs"/>
              </a:rPr>
              <a:t>Join us at Christian Union</a:t>
            </a:r>
            <a:endParaRPr lang="en-US" sz="3800" kern="1200">
              <a:solidFill>
                <a:schemeClr val="bg1"/>
              </a:solidFill>
              <a:latin typeface="Modern Love"/>
              <a:ea typeface="+mj-ea"/>
              <a:cs typeface="+mj-cs"/>
            </a:endParaRPr>
          </a:p>
        </p:txBody>
      </p:sp>
      <p:cxnSp>
        <p:nvCxnSpPr>
          <p:cNvPr id="19" name="Straight Connector 1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8171B60-9895-A1A3-1F38-4906B23FA642}"/>
              </a:ext>
            </a:extLst>
          </p:cNvPr>
          <p:cNvSpPr txBox="1"/>
          <p:nvPr/>
        </p:nvSpPr>
        <p:spPr>
          <a:xfrm>
            <a:off x="835016" y="1980910"/>
            <a:ext cx="4712018" cy="464279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77500" lnSpcReduction="20000"/>
          </a:bodyPr>
          <a:lstStyle/>
          <a:p>
            <a:pPr>
              <a:lnSpc>
                <a:spcPct val="90000"/>
              </a:lnSpc>
              <a:spcAft>
                <a:spcPts val="600"/>
              </a:spcAft>
            </a:pPr>
            <a:r>
              <a:rPr lang="en-US" sz="2300">
                <a:solidFill>
                  <a:schemeClr val="bg1"/>
                </a:solidFill>
              </a:rPr>
              <a:t>"CU is a place for anyone of any faith, year group or background to come into a safe environment, play games, have fun, share ideas and learn a little about the real-world significance of Jesus and faith (not to mention sharing biscuits). It exists to help students in their school and wider lives to find unconditional security, significance and acceptance from both the great people and activities, but most of all from God, who knows and loves each of us, and knows and wants what is best for our lives. We aim to do this in a fun relevant and engaging way. We love to welcome new faces."</a:t>
            </a:r>
            <a:endParaRPr lang="en-US" sz="2300">
              <a:solidFill>
                <a:schemeClr val="bg1"/>
              </a:solidFill>
              <a:cs typeface="Calibri" panose="020F0502020204030204"/>
            </a:endParaRPr>
          </a:p>
          <a:p>
            <a:pPr>
              <a:lnSpc>
                <a:spcPct val="90000"/>
              </a:lnSpc>
              <a:spcAft>
                <a:spcPts val="600"/>
              </a:spcAft>
            </a:pPr>
            <a:endParaRPr lang="en-US">
              <a:solidFill>
                <a:schemeClr val="bg1"/>
              </a:solidFill>
              <a:cs typeface="Calibri" panose="020F0502020204030204"/>
            </a:endParaRPr>
          </a:p>
          <a:p>
            <a:pPr>
              <a:lnSpc>
                <a:spcPct val="90000"/>
              </a:lnSpc>
              <a:spcAft>
                <a:spcPts val="600"/>
              </a:spcAft>
            </a:pPr>
            <a:r>
              <a:rPr lang="en-US" b="1" i="1">
                <a:solidFill>
                  <a:schemeClr val="bg1"/>
                </a:solidFill>
              </a:rPr>
              <a:t>Josh Sorensen (Year 12)</a:t>
            </a:r>
            <a:endParaRPr lang="en-US">
              <a:solidFill>
                <a:schemeClr val="bg1"/>
              </a:solidFill>
              <a:cs typeface="Calibri" panose="020F0502020204030204"/>
            </a:endParaRPr>
          </a:p>
          <a:p>
            <a:pPr>
              <a:lnSpc>
                <a:spcPct val="90000"/>
              </a:lnSpc>
              <a:spcAft>
                <a:spcPts val="600"/>
              </a:spcAft>
            </a:pPr>
            <a:r>
              <a:rPr lang="en-US" b="1" i="1">
                <a:solidFill>
                  <a:schemeClr val="bg1"/>
                </a:solidFill>
              </a:rPr>
              <a:t>Leader of Christian Union</a:t>
            </a:r>
            <a:r>
              <a:rPr lang="en-US" b="1">
                <a:solidFill>
                  <a:schemeClr val="bg1"/>
                </a:solidFill>
              </a:rPr>
              <a:t> </a:t>
            </a:r>
            <a:endParaRPr lang="en-US">
              <a:solidFill>
                <a:schemeClr val="bg1"/>
              </a:solidFill>
              <a:cs typeface="Calibri" panose="020F0502020204030204"/>
            </a:endParaRPr>
          </a:p>
          <a:p>
            <a:pPr>
              <a:lnSpc>
                <a:spcPct val="90000"/>
              </a:lnSpc>
              <a:spcAft>
                <a:spcPts val="600"/>
              </a:spcAft>
              <a:buFont typeface="Arial" panose="020B0604020202020204" pitchFamily="34" charset="0"/>
            </a:pPr>
            <a:endParaRPr lang="en-US" sz="1300" b="1">
              <a:solidFill>
                <a:schemeClr val="bg1"/>
              </a:solidFill>
              <a:cs typeface="Calibri" panose="020F0502020204030204"/>
            </a:endParaRPr>
          </a:p>
          <a:p>
            <a:pPr>
              <a:lnSpc>
                <a:spcPct val="90000"/>
              </a:lnSpc>
              <a:spcAft>
                <a:spcPts val="600"/>
              </a:spcAft>
              <a:buFont typeface="Arial" panose="020B0604020202020204" pitchFamily="34" charset="0"/>
            </a:pPr>
            <a:endParaRPr lang="en-US" sz="1300" b="1">
              <a:solidFill>
                <a:schemeClr val="bg1"/>
              </a:solidFill>
              <a:cs typeface="Calibri" panose="020F0502020204030204"/>
            </a:endParaRPr>
          </a:p>
          <a:p>
            <a:pPr>
              <a:lnSpc>
                <a:spcPct val="90000"/>
              </a:lnSpc>
              <a:spcAft>
                <a:spcPts val="600"/>
              </a:spcAft>
              <a:buFont typeface="Arial" panose="020B0604020202020204" pitchFamily="34" charset="0"/>
            </a:pPr>
            <a:endParaRPr lang="en-US" sz="2400" b="1">
              <a:solidFill>
                <a:schemeClr val="bg1"/>
              </a:solidFill>
              <a:cs typeface="Calibri"/>
            </a:endParaRPr>
          </a:p>
          <a:p>
            <a:pPr>
              <a:lnSpc>
                <a:spcPct val="90000"/>
              </a:lnSpc>
              <a:spcAft>
                <a:spcPts val="600"/>
              </a:spcAft>
            </a:pPr>
            <a:r>
              <a:rPr lang="en-US" sz="2400" b="1">
                <a:solidFill>
                  <a:schemeClr val="bg1"/>
                </a:solidFill>
              </a:rPr>
              <a:t>CU meets every Tuesday lunch time in G16. Feel free to bring lunch with you or see </a:t>
            </a:r>
            <a:r>
              <a:rPr lang="en-US" sz="2400" b="1" err="1">
                <a:solidFill>
                  <a:schemeClr val="bg1"/>
                </a:solidFill>
              </a:rPr>
              <a:t>Mrs</a:t>
            </a:r>
            <a:r>
              <a:rPr lang="en-US" sz="2400" b="1">
                <a:solidFill>
                  <a:schemeClr val="bg1"/>
                </a:solidFill>
              </a:rPr>
              <a:t> Blackburn for an early lunch pass. </a:t>
            </a:r>
            <a:endParaRPr lang="en-US" sz="2100" b="1">
              <a:solidFill>
                <a:schemeClr val="bg1"/>
              </a:solidFill>
              <a:cs typeface="Calibri" panose="020F0502020204030204"/>
            </a:endParaRPr>
          </a:p>
        </p:txBody>
      </p:sp>
      <p:pic>
        <p:nvPicPr>
          <p:cNvPr id="6" name="Picture 5" descr="A group of people reading books&#10;&#10;Description automatically generated">
            <a:extLst>
              <a:ext uri="{FF2B5EF4-FFF2-40B4-BE49-F238E27FC236}">
                <a16:creationId xmlns:a16="http://schemas.microsoft.com/office/drawing/2014/main" id="{E231B64E-A8D3-9734-4AED-3251882C8AF2}"/>
              </a:ext>
            </a:extLst>
          </p:cNvPr>
          <p:cNvPicPr>
            <a:picLocks noChangeAspect="1"/>
          </p:cNvPicPr>
          <p:nvPr/>
        </p:nvPicPr>
        <p:blipFill rotWithShape="1">
          <a:blip r:embed="rId2"/>
          <a:srcRect l="13688" r="10435" b="-2"/>
          <a:stretch/>
        </p:blipFill>
        <p:spPr>
          <a:xfrm>
            <a:off x="6525453" y="1"/>
            <a:ext cx="5666547" cy="3398024"/>
          </a:xfrm>
          <a:prstGeom prst="rect">
            <a:avLst/>
          </a:prstGeom>
        </p:spPr>
      </p:pic>
      <p:cxnSp>
        <p:nvCxnSpPr>
          <p:cNvPr id="21" name="Straight Connector 20">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in suits&#10;&#10;Description automatically generated">
            <a:extLst>
              <a:ext uri="{FF2B5EF4-FFF2-40B4-BE49-F238E27FC236}">
                <a16:creationId xmlns:a16="http://schemas.microsoft.com/office/drawing/2014/main" id="{F0955F3C-25BF-866B-D6DF-CD27D9F50E77}"/>
              </a:ext>
            </a:extLst>
          </p:cNvPr>
          <p:cNvPicPr>
            <a:picLocks noChangeAspect="1"/>
          </p:cNvPicPr>
          <p:nvPr/>
        </p:nvPicPr>
        <p:blipFill rotWithShape="1">
          <a:blip r:embed="rId3"/>
          <a:srcRect r="-2" b="18417"/>
          <a:stretch/>
        </p:blipFill>
        <p:spPr>
          <a:xfrm>
            <a:off x="6522277" y="3398024"/>
            <a:ext cx="5669723" cy="3469076"/>
          </a:xfrm>
          <a:prstGeom prst="rect">
            <a:avLst/>
          </a:prstGeom>
        </p:spPr>
      </p:pic>
    </p:spTree>
    <p:extLst>
      <p:ext uri="{BB962C8B-B14F-4D97-AF65-F5344CB8AC3E}">
        <p14:creationId xmlns:p14="http://schemas.microsoft.com/office/powerpoint/2010/main" val="71576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461665"/>
          </a:xfrm>
          <a:prstGeom prst="rect">
            <a:avLst/>
          </a:prstGeom>
          <a:solidFill>
            <a:schemeClr val="tx1"/>
          </a:solidFill>
        </p:spPr>
        <p:txBody>
          <a:bodyPr wrap="square" lIns="91440" tIns="45720" rIns="91440" bIns="45720" rtlCol="0" anchor="t">
            <a:spAutoFit/>
          </a:bodyPr>
          <a:lstStyle/>
          <a:p>
            <a:pPr algn="ctr">
              <a:defRPr/>
            </a:pPr>
            <a:r>
              <a:rPr lang="en-GB" sz="2400" b="1">
                <a:solidFill>
                  <a:schemeClr val="bg1"/>
                </a:solidFill>
              </a:rPr>
              <a:t>Lunchtime events: </a:t>
            </a:r>
            <a:r>
              <a:rPr kumimoji="0" lang="en-GB" sz="2400" b="1" i="0" u="none" strike="noStrike" kern="1200" cap="none" spc="0" normalizeH="0" baseline="0" noProof="0">
                <a:ln>
                  <a:noFill/>
                </a:ln>
                <a:solidFill>
                  <a:schemeClr val="bg1"/>
                </a:solidFill>
                <a:effectLst/>
                <a:uLnTx/>
                <a:uFillTx/>
              </a:rPr>
              <a:t>All are welcome.</a:t>
            </a:r>
            <a:r>
              <a:rPr kumimoji="0" lang="en-GB" sz="2400" b="1" i="0" u="none" strike="noStrike" kern="1200" cap="none" spc="0" normalizeH="0" baseline="0" noProof="0">
                <a:ln>
                  <a:noFill/>
                </a:ln>
                <a:effectLst/>
                <a:uLnTx/>
                <a:uFillTx/>
              </a:rPr>
              <a:t>.</a:t>
            </a:r>
          </a:p>
        </p:txBody>
      </p:sp>
      <p:sp>
        <p:nvSpPr>
          <p:cNvPr id="15" name="Star: 5 Points 14">
            <a:extLst>
              <a:ext uri="{FF2B5EF4-FFF2-40B4-BE49-F238E27FC236}">
                <a16:creationId xmlns:a16="http://schemas.microsoft.com/office/drawing/2014/main" id="{2D31700D-6DB3-F616-E23A-7D034EC6B569}"/>
              </a:ext>
            </a:extLst>
          </p:cNvPr>
          <p:cNvSpPr/>
          <p:nvPr/>
        </p:nvSpPr>
        <p:spPr>
          <a:xfrm>
            <a:off x="560719" y="376149"/>
            <a:ext cx="4758903" cy="3105507"/>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latin typeface="Rockwell"/>
                <a:cs typeface="Calibri"/>
              </a:rPr>
              <a:t>Crafts and Mindfulness</a:t>
            </a:r>
          </a:p>
          <a:p>
            <a:pPr algn="ctr"/>
            <a:r>
              <a:rPr lang="en-US" sz="2000">
                <a:solidFill>
                  <a:schemeClr val="tx1"/>
                </a:solidFill>
                <a:latin typeface="Rockwell"/>
                <a:cs typeface="Calibri"/>
              </a:rPr>
              <a:t>(Mondays in the chapel)</a:t>
            </a:r>
          </a:p>
        </p:txBody>
      </p:sp>
      <p:sp>
        <p:nvSpPr>
          <p:cNvPr id="16" name="Pentagon 15">
            <a:extLst>
              <a:ext uri="{FF2B5EF4-FFF2-40B4-BE49-F238E27FC236}">
                <a16:creationId xmlns:a16="http://schemas.microsoft.com/office/drawing/2014/main" id="{247D3433-FF08-4382-9792-FE3F0EABD678}"/>
              </a:ext>
            </a:extLst>
          </p:cNvPr>
          <p:cNvSpPr/>
          <p:nvPr/>
        </p:nvSpPr>
        <p:spPr>
          <a:xfrm>
            <a:off x="7722943" y="320257"/>
            <a:ext cx="3594338" cy="2932979"/>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Islamic Union</a:t>
            </a:r>
            <a:endParaRPr lang="en-US"/>
          </a:p>
          <a:p>
            <a:pPr algn="ctr"/>
            <a:r>
              <a:rPr lang="en-US" sz="2400">
                <a:latin typeface="Rockwell"/>
                <a:cs typeface="Calibri"/>
              </a:rPr>
              <a:t>(Tuesday G15)</a:t>
            </a:r>
          </a:p>
        </p:txBody>
      </p:sp>
      <p:sp>
        <p:nvSpPr>
          <p:cNvPr id="17" name="Speech Bubble: Rectangle 16">
            <a:extLst>
              <a:ext uri="{FF2B5EF4-FFF2-40B4-BE49-F238E27FC236}">
                <a16:creationId xmlns:a16="http://schemas.microsoft.com/office/drawing/2014/main" id="{C7358413-7602-048D-7285-42419BD44410}"/>
              </a:ext>
            </a:extLst>
          </p:cNvPr>
          <p:cNvSpPr/>
          <p:nvPr/>
        </p:nvSpPr>
        <p:spPr>
          <a:xfrm rot="21360000">
            <a:off x="1525078" y="4621695"/>
            <a:ext cx="3637470" cy="1682150"/>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Christian Union</a:t>
            </a:r>
          </a:p>
          <a:p>
            <a:pPr algn="ctr"/>
            <a:r>
              <a:rPr lang="en-US" sz="2400">
                <a:latin typeface="Rockwell"/>
                <a:cs typeface="Calibri"/>
              </a:rPr>
              <a:t>(Tuesdays in G16)</a:t>
            </a:r>
          </a:p>
        </p:txBody>
      </p:sp>
      <p:sp>
        <p:nvSpPr>
          <p:cNvPr id="19" name="Cross 18">
            <a:extLst>
              <a:ext uri="{FF2B5EF4-FFF2-40B4-BE49-F238E27FC236}">
                <a16:creationId xmlns:a16="http://schemas.microsoft.com/office/drawing/2014/main" id="{3D0D0B9F-C1C8-0643-4461-1263669BE5C9}"/>
              </a:ext>
            </a:extLst>
          </p:cNvPr>
          <p:cNvSpPr/>
          <p:nvPr/>
        </p:nvSpPr>
        <p:spPr>
          <a:xfrm>
            <a:off x="6244267" y="3533236"/>
            <a:ext cx="3152594" cy="2932980"/>
          </a:xfrm>
          <a:prstGeom prst="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Christmas club</a:t>
            </a:r>
          </a:p>
          <a:p>
            <a:pPr algn="ctr"/>
            <a:r>
              <a:rPr lang="en-US" sz="2400">
                <a:latin typeface="Rockwell"/>
                <a:cs typeface="Calibri"/>
              </a:rPr>
              <a:t> (Fridays G13)</a:t>
            </a:r>
            <a:endParaRPr lang="en-US">
              <a:latin typeface="Rockwell"/>
            </a:endParaRPr>
          </a:p>
        </p:txBody>
      </p:sp>
    </p:spTree>
    <p:extLst>
      <p:ext uri="{BB962C8B-B14F-4D97-AF65-F5344CB8AC3E}">
        <p14:creationId xmlns:p14="http://schemas.microsoft.com/office/powerpoint/2010/main" val="1798663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BBD65-4DF9-3ADA-2215-310243F2EAA0}"/>
              </a:ext>
            </a:extLst>
          </p:cNvPr>
          <p:cNvSpPr>
            <a:spLocks noGrp="1"/>
          </p:cNvSpPr>
          <p:nvPr>
            <p:ph type="title"/>
          </p:nvPr>
        </p:nvSpPr>
        <p:spPr>
          <a:xfrm>
            <a:off x="761803" y="350196"/>
            <a:ext cx="4646904" cy="1624520"/>
          </a:xfrm>
        </p:spPr>
        <p:txBody>
          <a:bodyPr anchor="ctr">
            <a:normAutofit/>
          </a:bodyPr>
          <a:lstStyle/>
          <a:p>
            <a:r>
              <a:rPr lang="en-US" sz="4000">
                <a:latin typeface="Modern Love"/>
                <a:cs typeface="Calibri Light"/>
              </a:rPr>
              <a:t>Personal Strength</a:t>
            </a:r>
            <a:endParaRPr lang="en-US" sz="4000">
              <a:latin typeface="Modern Love"/>
            </a:endParaRPr>
          </a:p>
        </p:txBody>
      </p:sp>
      <p:sp>
        <p:nvSpPr>
          <p:cNvPr id="3" name="Content Placeholder 2">
            <a:extLst>
              <a:ext uri="{FF2B5EF4-FFF2-40B4-BE49-F238E27FC236}">
                <a16:creationId xmlns:a16="http://schemas.microsoft.com/office/drawing/2014/main" id="{AD53DF2D-1A73-FBD6-6F70-A86ADEE81E81}"/>
              </a:ext>
            </a:extLst>
          </p:cNvPr>
          <p:cNvSpPr>
            <a:spLocks noGrp="1"/>
          </p:cNvSpPr>
          <p:nvPr>
            <p:ph idx="1"/>
          </p:nvPr>
        </p:nvSpPr>
        <p:spPr>
          <a:xfrm>
            <a:off x="159728" y="2921942"/>
            <a:ext cx="5606460" cy="4074111"/>
          </a:xfrm>
        </p:spPr>
        <p:txBody>
          <a:bodyPr vert="horz" lIns="91440" tIns="45720" rIns="91440" bIns="45720" rtlCol="0" anchor="ctr">
            <a:normAutofit fontScale="92500" lnSpcReduction="10000"/>
          </a:bodyPr>
          <a:lstStyle/>
          <a:p>
            <a:r>
              <a:rPr lang="en-US" sz="2400">
                <a:ea typeface="+mn-lt"/>
                <a:cs typeface="+mn-lt"/>
              </a:rPr>
              <a:t>Strength comes in various forms, not just physical strength. It can also be emotional, mental, or even moral strength.</a:t>
            </a:r>
          </a:p>
          <a:p>
            <a:r>
              <a:rPr lang="en-US" sz="2400">
                <a:ea typeface="+mn-lt"/>
                <a:cs typeface="+mn-lt"/>
              </a:rPr>
              <a:t>Take a moment to think about a time when you felt strong or confident. It could be an achievement, a challenge you have overcome, or a moment when you have displayed resilience.</a:t>
            </a:r>
            <a:endParaRPr lang="en-US" sz="2400">
              <a:cs typeface="Calibri"/>
            </a:endParaRPr>
          </a:p>
          <a:p>
            <a:r>
              <a:rPr lang="en-US" sz="2400">
                <a:cs typeface="Calibri"/>
              </a:rPr>
              <a:t>Self-awareness is an excellent skill to practice. It is important that you are able to identify your own personal strengths. </a:t>
            </a:r>
          </a:p>
          <a:p>
            <a:r>
              <a:rPr lang="en-US" sz="2400">
                <a:cs typeface="Calibri"/>
              </a:rPr>
              <a:t>What is it that makes </a:t>
            </a:r>
            <a:r>
              <a:rPr lang="en-US" sz="2400" b="1">
                <a:cs typeface="Calibri"/>
              </a:rPr>
              <a:t>YOU</a:t>
            </a:r>
            <a:r>
              <a:rPr lang="en-US" sz="2400">
                <a:cs typeface="Calibri"/>
              </a:rPr>
              <a:t> strong?</a:t>
            </a:r>
          </a:p>
          <a:p>
            <a:pPr marL="0" indent="0">
              <a:buNone/>
            </a:pPr>
            <a:endParaRPr lang="en-US" sz="2400">
              <a:cs typeface="Calibri"/>
            </a:endParaRPr>
          </a:p>
          <a:p>
            <a:pPr marL="0" indent="0">
              <a:buNone/>
            </a:pPr>
            <a:endParaRPr lang="en-US" sz="2400">
              <a:cs typeface="Calibri"/>
            </a:endParaRPr>
          </a:p>
          <a:p>
            <a:endParaRPr lang="en-US" sz="2400">
              <a:cs typeface="Calibri"/>
            </a:endParaRPr>
          </a:p>
        </p:txBody>
      </p:sp>
      <p:pic>
        <p:nvPicPr>
          <p:cNvPr id="5" name="Picture 4" descr="An image of two dumbells against sunlight">
            <a:extLst>
              <a:ext uri="{FF2B5EF4-FFF2-40B4-BE49-F238E27FC236}">
                <a16:creationId xmlns:a16="http://schemas.microsoft.com/office/drawing/2014/main" id="{B075EB85-D0A2-D622-B3D1-08737EC83F37}"/>
              </a:ext>
            </a:extLst>
          </p:cNvPr>
          <p:cNvPicPr>
            <a:picLocks noChangeAspect="1"/>
          </p:cNvPicPr>
          <p:nvPr/>
        </p:nvPicPr>
        <p:blipFill rotWithShape="1">
          <a:blip r:embed="rId2"/>
          <a:srcRect l="20300" r="20299" b="-2"/>
          <a:stretch/>
        </p:blipFill>
        <p:spPr>
          <a:xfrm>
            <a:off x="6096000" y="1"/>
            <a:ext cx="6102825" cy="6858000"/>
          </a:xfrm>
          <a:prstGeom prst="rect">
            <a:avLst/>
          </a:prstGeom>
        </p:spPr>
      </p:pic>
    </p:spTree>
    <p:extLst>
      <p:ext uri="{BB962C8B-B14F-4D97-AF65-F5344CB8AC3E}">
        <p14:creationId xmlns:p14="http://schemas.microsoft.com/office/powerpoint/2010/main" val="308707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Slide Background">
            <a:extLst>
              <a:ext uri="{FF2B5EF4-FFF2-40B4-BE49-F238E27FC236}">
                <a16:creationId xmlns:a16="http://schemas.microsoft.com/office/drawing/2014/main" id="{9D768B77-8742-43A0-AF16-6AC4D378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17490" cy="5486399"/>
          </a:xfrm>
          <a:prstGeom prst="rect">
            <a:avLst/>
          </a:prstGeom>
          <a:ln>
            <a:noFill/>
          </a:ln>
          <a:effectLst>
            <a:outerShdw blurRad="393700" dist="127000" dir="5400000" sx="95000" sy="95000" algn="t" rotWithShape="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013FC-BBE7-A0AD-C92A-450D3F31C486}"/>
              </a:ext>
            </a:extLst>
          </p:cNvPr>
          <p:cNvSpPr>
            <a:spLocks noGrp="1"/>
          </p:cNvSpPr>
          <p:nvPr>
            <p:ph type="title"/>
          </p:nvPr>
        </p:nvSpPr>
        <p:spPr>
          <a:xfrm>
            <a:off x="156878" y="164463"/>
            <a:ext cx="4021006" cy="1356882"/>
          </a:xfrm>
        </p:spPr>
        <p:txBody>
          <a:bodyPr vert="horz" lIns="91440" tIns="45720" rIns="91440" bIns="45720" rtlCol="0" anchor="t">
            <a:normAutofit/>
          </a:bodyPr>
          <a:lstStyle/>
          <a:p>
            <a:r>
              <a:rPr lang="en-US" sz="4000">
                <a:latin typeface="Modern Love"/>
              </a:rPr>
              <a:t>Take pride in your strengths</a:t>
            </a:r>
          </a:p>
        </p:txBody>
      </p:sp>
      <p:pic>
        <p:nvPicPr>
          <p:cNvPr id="6" name="Picture 5" descr="Empty speech bubbles">
            <a:extLst>
              <a:ext uri="{FF2B5EF4-FFF2-40B4-BE49-F238E27FC236}">
                <a16:creationId xmlns:a16="http://schemas.microsoft.com/office/drawing/2014/main" id="{B571C8DD-716E-20BE-3D72-8E807D9FDF2F}"/>
              </a:ext>
            </a:extLst>
          </p:cNvPr>
          <p:cNvPicPr>
            <a:picLocks noChangeAspect="1"/>
          </p:cNvPicPr>
          <p:nvPr/>
        </p:nvPicPr>
        <p:blipFill rotWithShape="1">
          <a:blip r:embed="rId2"/>
          <a:srcRect l="19025" r="7359" b="-3"/>
          <a:stretch/>
        </p:blipFill>
        <p:spPr>
          <a:xfrm>
            <a:off x="4617490" y="1"/>
            <a:ext cx="7574510" cy="6858000"/>
          </a:xfrm>
          <a:prstGeom prst="rect">
            <a:avLst/>
          </a:prstGeom>
          <a:effectLst>
            <a:outerShdw blurRad="254000" dist="190500" dir="5580000" sx="90000" sy="90000" algn="ctr" rotWithShape="0">
              <a:srgbClr val="000000">
                <a:alpha val="25000"/>
              </a:srgbClr>
            </a:outerShdw>
          </a:effectLst>
        </p:spPr>
      </p:pic>
      <p:sp>
        <p:nvSpPr>
          <p:cNvPr id="7" name="TextBox 6">
            <a:extLst>
              <a:ext uri="{FF2B5EF4-FFF2-40B4-BE49-F238E27FC236}">
                <a16:creationId xmlns:a16="http://schemas.microsoft.com/office/drawing/2014/main" id="{D46105B1-5477-04B5-3889-D8187EA610E2}"/>
              </a:ext>
            </a:extLst>
          </p:cNvPr>
          <p:cNvSpPr txBox="1"/>
          <p:nvPr/>
        </p:nvSpPr>
        <p:spPr>
          <a:xfrm>
            <a:off x="159926" y="1636889"/>
            <a:ext cx="439325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It can sometimes feel uncomfortable to talk highly of ourselves. We sometimes fail to see our own strengths because we are too busy being self-critical, and when we do acknowledge them, we feel scared to share them incase people think we are being arrogant. </a:t>
            </a:r>
          </a:p>
          <a:p>
            <a:endParaRPr lang="en-US">
              <a:cs typeface="Calibri"/>
            </a:endParaRPr>
          </a:p>
          <a:p>
            <a:endParaRPr lang="en-US">
              <a:cs typeface="Calibri"/>
            </a:endParaRPr>
          </a:p>
          <a:p>
            <a:r>
              <a:rPr lang="en-US" sz="2400" b="1">
                <a:cs typeface="Calibri"/>
              </a:rPr>
              <a:t>CHALLENGE yourself today to share one of your STRENGTHS with your partner. </a:t>
            </a:r>
            <a:endParaRPr lang="en-US" b="1">
              <a:cs typeface="Calibri" panose="020F0502020204030204"/>
            </a:endParaRPr>
          </a:p>
        </p:txBody>
      </p:sp>
      <p:sp>
        <p:nvSpPr>
          <p:cNvPr id="14" name="TextBox 13">
            <a:extLst>
              <a:ext uri="{FF2B5EF4-FFF2-40B4-BE49-F238E27FC236}">
                <a16:creationId xmlns:a16="http://schemas.microsoft.com/office/drawing/2014/main" id="{7A4586C9-D772-FB29-4114-1DF6DBDEED37}"/>
              </a:ext>
            </a:extLst>
          </p:cNvPr>
          <p:cNvSpPr txBox="1"/>
          <p:nvPr/>
        </p:nvSpPr>
        <p:spPr>
          <a:xfrm>
            <a:off x="6906918" y="2551289"/>
            <a:ext cx="408845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Segoe UI"/>
              </a:rPr>
              <a:t>​</a:t>
            </a:r>
            <a:r>
              <a:rPr lang="en-US" sz="2000">
                <a:latin typeface="ink"/>
                <a:cs typeface="Segoe UI"/>
              </a:rPr>
              <a:t>"I'm a really strong listener. I'm proud that I'm good at listening because it means that my friends always feel like they can talk to me, and I am able to give them good advice. My strength is that I am a good friend."</a:t>
            </a:r>
          </a:p>
        </p:txBody>
      </p:sp>
    </p:spTree>
    <p:extLst>
      <p:ext uri="{BB962C8B-B14F-4D97-AF65-F5344CB8AC3E}">
        <p14:creationId xmlns:p14="http://schemas.microsoft.com/office/powerpoint/2010/main" val="258929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86620" y="-147430"/>
            <a:ext cx="5805578" cy="5914005"/>
          </a:xfrm>
        </p:spPr>
        <p:txBody>
          <a:bodyPr vert="horz" lIns="91440" tIns="45720" rIns="91440" bIns="45720" rtlCol="0" anchor="t">
            <a:noAutofit/>
          </a:bodyPr>
          <a:lstStyle/>
          <a:p>
            <a:pPr marL="0" indent="0">
              <a:spcBef>
                <a:spcPts val="500"/>
              </a:spcBef>
              <a:buNone/>
            </a:pPr>
            <a:endParaRPr lang="en-US">
              <a:latin typeface="Modern Love"/>
              <a:ea typeface="+mn-lt"/>
              <a:cs typeface="+mn-lt"/>
            </a:endParaRPr>
          </a:p>
          <a:p>
            <a:pPr marL="0" indent="0">
              <a:spcBef>
                <a:spcPts val="500"/>
              </a:spcBef>
              <a:buNone/>
            </a:pPr>
            <a:r>
              <a:rPr lang="en-US">
                <a:latin typeface="Modern Love"/>
                <a:ea typeface="+mn-lt"/>
                <a:cs typeface="+mn-lt"/>
              </a:rPr>
              <a:t>Lord,</a:t>
            </a:r>
            <a:endParaRPr lang="en-US">
              <a:latin typeface="Calibri" panose="020F0502020204030204"/>
              <a:ea typeface="+mn-lt"/>
              <a:cs typeface="+mn-lt"/>
            </a:endParaRPr>
          </a:p>
          <a:p>
            <a:pPr marL="0" indent="0">
              <a:spcBef>
                <a:spcPts val="500"/>
              </a:spcBef>
              <a:buNone/>
            </a:pPr>
            <a:endParaRPr lang="en-US">
              <a:solidFill>
                <a:srgbClr val="374151"/>
              </a:solidFill>
              <a:ea typeface="+mn-lt"/>
              <a:cs typeface="+mn-lt"/>
            </a:endParaRPr>
          </a:p>
          <a:p>
            <a:pPr marL="0" indent="0">
              <a:spcBef>
                <a:spcPts val="500"/>
              </a:spcBef>
              <a:buNone/>
            </a:pPr>
            <a:r>
              <a:rPr lang="en-US">
                <a:solidFill>
                  <a:srgbClr val="374151"/>
                </a:solidFill>
                <a:ea typeface="+mn-lt"/>
                <a:cs typeface="+mn-lt"/>
              </a:rPr>
              <a:t>We gather in gratitude for the strength within us. Help us to </a:t>
            </a:r>
            <a:r>
              <a:rPr lang="en-US" err="1">
                <a:solidFill>
                  <a:srgbClr val="374151"/>
                </a:solidFill>
                <a:ea typeface="+mn-lt"/>
                <a:cs typeface="+mn-lt"/>
              </a:rPr>
              <a:t>recognise</a:t>
            </a:r>
            <a:r>
              <a:rPr lang="en-US">
                <a:solidFill>
                  <a:srgbClr val="374151"/>
                </a:solidFill>
                <a:ea typeface="+mn-lt"/>
                <a:cs typeface="+mn-lt"/>
              </a:rPr>
              <a:t> the moments when we've felt strong and confident, even when life's challenges seem daunting. Give us the wisdom to understand that our inner strength is a gift from You. Guide us to use our strengths to make a positive impact on the world. </a:t>
            </a:r>
            <a:endParaRPr lang="en-US" sz="1800">
              <a:cs typeface="Calibri" panose="020F0502020204030204"/>
            </a:endParaRPr>
          </a:p>
          <a:p>
            <a:pPr>
              <a:buNone/>
            </a:pPr>
            <a:endParaRPr lang="en-US" sz="3200">
              <a:solidFill>
                <a:srgbClr val="374151"/>
              </a:solidFill>
              <a:latin typeface="Calibri"/>
              <a:ea typeface="+mn-lt"/>
              <a:cs typeface="+mn-lt"/>
            </a:endParaRPr>
          </a:p>
          <a:p>
            <a:pPr marL="0" indent="0">
              <a:spcBef>
                <a:spcPts val="500"/>
              </a:spcBef>
              <a:buNone/>
            </a:pPr>
            <a:r>
              <a:rPr lang="en-US">
                <a:latin typeface="Modern Love"/>
                <a:ea typeface="+mn-lt"/>
                <a:cs typeface="+mn-lt"/>
              </a:rPr>
              <a:t>Amen</a:t>
            </a:r>
            <a:endParaRPr lang="en-US">
              <a:latin typeface="Calibri" panose="020F0502020204030204"/>
              <a:cs typeface="Calibri"/>
            </a:endParaRPr>
          </a:p>
          <a:p>
            <a:pPr marL="0" indent="0">
              <a:buNone/>
            </a:pPr>
            <a:endParaRPr lang="en-US" b="1">
              <a:cs typeface="Calibri"/>
            </a:endParaRPr>
          </a:p>
          <a:p>
            <a:pPr marL="0" indent="0">
              <a:buNone/>
            </a:pPr>
            <a:endParaRPr lang="en-US" b="1">
              <a:cs typeface="Calibri"/>
            </a:endParaRPr>
          </a:p>
          <a:p>
            <a:pPr marL="0" indent="0">
              <a:buNone/>
            </a:pPr>
            <a:endParaRPr lang="en-US" sz="24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938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16th October – 20th October</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Strength</a:t>
            </a:r>
            <a:endParaRPr lang="en-US">
              <a:solidFill>
                <a:srgbClr val="000000"/>
              </a:solidFill>
              <a:cs typeface="Calibri"/>
            </a:endParaRPr>
          </a:p>
        </p:txBody>
      </p:sp>
      <p:pic>
        <p:nvPicPr>
          <p:cNvPr id="2" name="Picture 1" descr="100+ Quotes About Strength (2023) - The STRIVE">
            <a:extLst>
              <a:ext uri="{FF2B5EF4-FFF2-40B4-BE49-F238E27FC236}">
                <a16:creationId xmlns:a16="http://schemas.microsoft.com/office/drawing/2014/main" id="{CF8C8DA1-C390-B5D9-1419-A0A639731BF9}"/>
              </a:ext>
            </a:extLst>
          </p:cNvPr>
          <p:cNvPicPr>
            <a:picLocks noChangeAspect="1"/>
          </p:cNvPicPr>
          <p:nvPr/>
        </p:nvPicPr>
        <p:blipFill rotWithShape="1">
          <a:blip r:embed="rId2"/>
          <a:srcRect l="30" r="-30" b="4523"/>
          <a:stretch/>
        </p:blipFill>
        <p:spPr>
          <a:xfrm>
            <a:off x="-9180" y="509187"/>
            <a:ext cx="12199356" cy="5885500"/>
          </a:xfrm>
          <a:prstGeom prst="rect">
            <a:avLst/>
          </a:prstGeom>
        </p:spPr>
      </p:pic>
    </p:spTree>
    <p:extLst>
      <p:ext uri="{BB962C8B-B14F-4D97-AF65-F5344CB8AC3E}">
        <p14:creationId xmlns:p14="http://schemas.microsoft.com/office/powerpoint/2010/main" val="1966625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8" ma:contentTypeDescription="Create a new document." ma:contentTypeScope="" ma:versionID="9bc4ac8f9fb0bddfaae76d77f40a1a88">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f4eee581f71d2fa8ed66a27567af210b"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609BDC-F09C-43EA-8DD9-44A95E7C097F}">
  <ds:schemaRefs>
    <ds:schemaRef ds:uri="070f71ce-64c7-4b17-bb6b-21ebf0c68387"/>
    <ds:schemaRef ds:uri="8c49430d-f190-4cd8-83c3-84bb6a3d29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FEF10D3-F633-490D-A51F-E5FAF6299FE3}">
  <ds:schemaRefs>
    <ds:schemaRef ds:uri="070f71ce-64c7-4b17-bb6b-21ebf0c68387"/>
    <ds:schemaRef ds:uri="8c49430d-f190-4cd8-83c3-84bb6a3d29a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1CD2C4E-8FBD-4D35-B1E7-A2D85DFDDC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0</Notes>
  <HiddenSlides>0</HiddenSlide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Office Theme</vt:lpstr>
      <vt:lpstr>PowerPoint Presentation</vt:lpstr>
      <vt:lpstr>PowerPoint Presentation</vt:lpstr>
      <vt:lpstr>PowerPoint Presentation</vt:lpstr>
      <vt:lpstr>PowerPoint Presentation</vt:lpstr>
      <vt:lpstr>PowerPoint Presentation</vt:lpstr>
      <vt:lpstr>Personal Strength</vt:lpstr>
      <vt:lpstr>Take pride in your strengths</vt:lpstr>
      <vt:lpstr>PowerPoint Presentation</vt:lpstr>
      <vt:lpstr>PowerPoint Presentation</vt:lpstr>
      <vt:lpstr>Strength in Music </vt:lpstr>
      <vt:lpstr>PowerPoint Presentation</vt:lpstr>
      <vt:lpstr>PowerPoint Presentation</vt:lpstr>
      <vt:lpstr>PowerPoint Presentation</vt:lpstr>
      <vt:lpstr>PowerPoint Presentation</vt:lpstr>
      <vt:lpstr>Spirituality in Melody and Lyrics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 in Unity </vt:lpstr>
      <vt:lpstr>PowerPoint Presentation</vt:lpstr>
      <vt:lpstr>PowerPoint Presentation</vt:lpstr>
      <vt:lpstr>PowerPoint Presentation</vt:lpstr>
      <vt:lpstr>We Are United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2023-10-10T15:02:51Z</dcterms:created>
  <dcterms:modified xsi:type="dcterms:W3CDTF">2023-10-16T07:45:46Z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