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3"/>
    <p:sldMasterId id="2147483689" r:id="rId4"/>
    <p:sldMasterId id="2147483648" r:id="rId5"/>
  </p:sldMasterIdLst>
  <p:notesMasterIdLst>
    <p:notesMasterId r:id="rId39"/>
  </p:notesMasterIdLst>
  <p:sldIdLst>
    <p:sldId id="279" r:id="rId6"/>
    <p:sldId id="278" r:id="rId7"/>
    <p:sldId id="277" r:id="rId8"/>
    <p:sldId id="306" r:id="rId9"/>
    <p:sldId id="305" r:id="rId10"/>
    <p:sldId id="283" r:id="rId11"/>
    <p:sldId id="273" r:id="rId12"/>
    <p:sldId id="284" r:id="rId13"/>
    <p:sldId id="280" r:id="rId14"/>
    <p:sldId id="285" r:id="rId15"/>
    <p:sldId id="304" r:id="rId16"/>
    <p:sldId id="303" r:id="rId17"/>
    <p:sldId id="268" r:id="rId18"/>
    <p:sldId id="281" r:id="rId19"/>
    <p:sldId id="301" r:id="rId20"/>
    <p:sldId id="300" r:id="rId21"/>
    <p:sldId id="299" r:id="rId22"/>
    <p:sldId id="298" r:id="rId23"/>
    <p:sldId id="297" r:id="rId24"/>
    <p:sldId id="296" r:id="rId25"/>
    <p:sldId id="302" r:id="rId26"/>
    <p:sldId id="294" r:id="rId27"/>
    <p:sldId id="288" r:id="rId28"/>
    <p:sldId id="282" r:id="rId29"/>
    <p:sldId id="295" r:id="rId30"/>
    <p:sldId id="293" r:id="rId31"/>
    <p:sldId id="292" r:id="rId32"/>
    <p:sldId id="286" r:id="rId33"/>
    <p:sldId id="291" r:id="rId34"/>
    <p:sldId id="290" r:id="rId35"/>
    <p:sldId id="289" r:id="rId36"/>
    <p:sldId id="287" r:id="rId37"/>
    <p:sldId id="257"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C70132-7335-44D8-A4B8-34E5E7552AED}" v="1" dt="2023-10-03T07:43:17.124"/>
    <p1510:client id="{8E474690-C6F8-4B0F-B394-B75C2CF0C4DB}" v="1" dt="2023-10-03T07:42:12.716"/>
    <p1510:client id="{CE830F62-8ACD-4DFF-A235-647797F05122}" v="3" dt="2023-10-02T12:47:05.1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Master" Target="slideMasters/slideMaster3.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6/11/relationships/changesInfo" Target="changesInfos/changesInfo1.xml"/><Relationship Id="rId4" Type="http://schemas.openxmlformats.org/officeDocument/2006/relationships/slideMaster" Target="slideMasters/slideMaster2.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slideMaster" Target="slideMasters/slideMaster1.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0" Type="http://schemas.openxmlformats.org/officeDocument/2006/relationships/slide" Target="slides/slide15.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pina, Katie" userId="S::katie.spina@st-marys.newcastle.sch.uk::fdda1867-444c-4af0-a232-f695b33e2722" providerId="AD" clId="Web-{AAD1D7B4-1B3D-5EAF-3E05-90DF84190348}"/>
    <pc:docChg chg="modSld">
      <pc:chgData name="Spina, Katie" userId="S::katie.spina@st-marys.newcastle.sch.uk::fdda1867-444c-4af0-a232-f695b33e2722" providerId="AD" clId="Web-{AAD1D7B4-1B3D-5EAF-3E05-90DF84190348}" dt="2023-09-27T15:16:56.607" v="3" actId="1076"/>
      <pc:docMkLst>
        <pc:docMk/>
      </pc:docMkLst>
      <pc:sldChg chg="modSp">
        <pc:chgData name="Spina, Katie" userId="S::katie.spina@st-marys.newcastle.sch.uk::fdda1867-444c-4af0-a232-f695b33e2722" providerId="AD" clId="Web-{AAD1D7B4-1B3D-5EAF-3E05-90DF84190348}" dt="2023-09-27T15:16:56.607" v="3" actId="1076"/>
        <pc:sldMkLst>
          <pc:docMk/>
          <pc:sldMk cId="1444114884" sldId="279"/>
        </pc:sldMkLst>
        <pc:picChg chg="mod">
          <ac:chgData name="Spina, Katie" userId="S::katie.spina@st-marys.newcastle.sch.uk::fdda1867-444c-4af0-a232-f695b33e2722" providerId="AD" clId="Web-{AAD1D7B4-1B3D-5EAF-3E05-90DF84190348}" dt="2023-09-27T15:16:56.607" v="3" actId="1076"/>
          <ac:picMkLst>
            <pc:docMk/>
            <pc:sldMk cId="1444114884" sldId="279"/>
            <ac:picMk id="3" creationId="{3836FD52-6631-8D19-4BD0-AE12B00BFA5A}"/>
          </ac:picMkLst>
        </pc:picChg>
      </pc:sldChg>
    </pc:docChg>
  </pc:docChgLst>
  <pc:docChgLst>
    <pc:chgData name="Cottington, Adam" userId="76f4152c-880d-4e87-b432-f6ff80655108" providerId="ADAL" clId="{8E474690-C6F8-4B0F-B394-B75C2CF0C4DB}"/>
    <pc:docChg chg="modSld sldOrd">
      <pc:chgData name="Cottington, Adam" userId="76f4152c-880d-4e87-b432-f6ff80655108" providerId="ADAL" clId="{8E474690-C6F8-4B0F-B394-B75C2CF0C4DB}" dt="2023-10-03T07:42:12.722" v="1"/>
      <pc:docMkLst>
        <pc:docMk/>
      </pc:docMkLst>
      <pc:sldChg chg="ord">
        <pc:chgData name="Cottington, Adam" userId="76f4152c-880d-4e87-b432-f6ff80655108" providerId="ADAL" clId="{8E474690-C6F8-4B0F-B394-B75C2CF0C4DB}" dt="2023-10-03T07:42:12.722" v="1"/>
        <pc:sldMkLst>
          <pc:docMk/>
          <pc:sldMk cId="2202270626" sldId="281"/>
        </pc:sldMkLst>
      </pc:sldChg>
    </pc:docChg>
  </pc:docChgLst>
  <pc:docChgLst>
    <pc:chgData name="Spina, Katie" userId="S::katie.spina@st-marys.newcastle.sch.uk::fdda1867-444c-4af0-a232-f695b33e2722" providerId="AD" clId="Web-{37A98B5C-BC63-D6F6-8EDA-803C036E590D}"/>
    <pc:docChg chg="sldOrd">
      <pc:chgData name="Spina, Katie" userId="S::katie.spina@st-marys.newcastle.sch.uk::fdda1867-444c-4af0-a232-f695b33e2722" providerId="AD" clId="Web-{37A98B5C-BC63-D6F6-8EDA-803C036E590D}" dt="2023-09-27T14:41:44.361" v="0"/>
      <pc:docMkLst>
        <pc:docMk/>
      </pc:docMkLst>
      <pc:sldChg chg="ord">
        <pc:chgData name="Spina, Katie" userId="S::katie.spina@st-marys.newcastle.sch.uk::fdda1867-444c-4af0-a232-f695b33e2722" providerId="AD" clId="Web-{37A98B5C-BC63-D6F6-8EDA-803C036E590D}" dt="2023-09-27T14:41:44.361" v="0"/>
        <pc:sldMkLst>
          <pc:docMk/>
          <pc:sldMk cId="723557286" sldId="268"/>
        </pc:sldMkLst>
      </pc:sldChg>
    </pc:docChg>
  </pc:docChgLst>
  <pc:docChgLst>
    <pc:chgData name="Spina, Katie" userId="S::katie.spina@st-marys.newcastle.sch.uk::fdda1867-444c-4af0-a232-f695b33e2722" providerId="AD" clId="Web-{359B1EFB-CF34-9D78-E68E-04D7B43CDAE7}"/>
    <pc:docChg chg="addSld delSld modSld sldOrd">
      <pc:chgData name="Spina, Katie" userId="S::katie.spina@st-marys.newcastle.sch.uk::fdda1867-444c-4af0-a232-f695b33e2722" providerId="AD" clId="Web-{359B1EFB-CF34-9D78-E68E-04D7B43CDAE7}" dt="2023-09-26T16:08:14.692" v="386" actId="14100"/>
      <pc:docMkLst>
        <pc:docMk/>
      </pc:docMkLst>
      <pc:sldChg chg="modSp">
        <pc:chgData name="Spina, Katie" userId="S::katie.spina@st-marys.newcastle.sch.uk::fdda1867-444c-4af0-a232-f695b33e2722" providerId="AD" clId="Web-{359B1EFB-CF34-9D78-E68E-04D7B43CDAE7}" dt="2023-09-26T13:41:24.419" v="114" actId="20577"/>
        <pc:sldMkLst>
          <pc:docMk/>
          <pc:sldMk cId="2952464991" sldId="257"/>
        </pc:sldMkLst>
        <pc:spChg chg="mod">
          <ac:chgData name="Spina, Katie" userId="S::katie.spina@st-marys.newcastle.sch.uk::fdda1867-444c-4af0-a232-f695b33e2722" providerId="AD" clId="Web-{359B1EFB-CF34-9D78-E68E-04D7B43CDAE7}" dt="2023-09-26T13:41:24.419" v="114" actId="20577"/>
          <ac:spMkLst>
            <pc:docMk/>
            <pc:sldMk cId="2952464991" sldId="257"/>
            <ac:spMk id="3" creationId="{2FB38037-DD6D-431C-2BF4-3F93261C4F09}"/>
          </ac:spMkLst>
        </pc:spChg>
      </pc:sldChg>
      <pc:sldChg chg="modSp">
        <pc:chgData name="Spina, Katie" userId="S::katie.spina@st-marys.newcastle.sch.uk::fdda1867-444c-4af0-a232-f695b33e2722" providerId="AD" clId="Web-{359B1EFB-CF34-9D78-E68E-04D7B43CDAE7}" dt="2023-09-26T16:08:14.692" v="386" actId="14100"/>
        <pc:sldMkLst>
          <pc:docMk/>
          <pc:sldMk cId="1444114884" sldId="279"/>
        </pc:sldMkLst>
        <pc:picChg chg="mod">
          <ac:chgData name="Spina, Katie" userId="S::katie.spina@st-marys.newcastle.sch.uk::fdda1867-444c-4af0-a232-f695b33e2722" providerId="AD" clId="Web-{359B1EFB-CF34-9D78-E68E-04D7B43CDAE7}" dt="2023-09-26T16:08:14.692" v="386" actId="14100"/>
          <ac:picMkLst>
            <pc:docMk/>
            <pc:sldMk cId="1444114884" sldId="279"/>
            <ac:picMk id="3" creationId="{3836FD52-6631-8D19-4BD0-AE12B00BFA5A}"/>
          </ac:picMkLst>
        </pc:picChg>
      </pc:sldChg>
      <pc:sldChg chg="addSp modSp mod setBg">
        <pc:chgData name="Spina, Katie" userId="S::katie.spina@st-marys.newcastle.sch.uk::fdda1867-444c-4af0-a232-f695b33e2722" providerId="AD" clId="Web-{359B1EFB-CF34-9D78-E68E-04D7B43CDAE7}" dt="2023-09-26T13:56:14.177" v="363" actId="20577"/>
        <pc:sldMkLst>
          <pc:docMk/>
          <pc:sldMk cId="3851767230" sldId="285"/>
        </pc:sldMkLst>
        <pc:spChg chg="add mod ord">
          <ac:chgData name="Spina, Katie" userId="S::katie.spina@st-marys.newcastle.sch.uk::fdda1867-444c-4af0-a232-f695b33e2722" providerId="AD" clId="Web-{359B1EFB-CF34-9D78-E68E-04D7B43CDAE7}" dt="2023-09-26T13:56:14.177" v="363" actId="20577"/>
          <ac:spMkLst>
            <pc:docMk/>
            <pc:sldMk cId="3851767230" sldId="285"/>
            <ac:spMk id="2" creationId="{3CBDA678-A553-6366-7991-E5F665F8BE01}"/>
          </ac:spMkLst>
        </pc:spChg>
        <pc:spChg chg="add">
          <ac:chgData name="Spina, Katie" userId="S::katie.spina@st-marys.newcastle.sch.uk::fdda1867-444c-4af0-a232-f695b33e2722" providerId="AD" clId="Web-{359B1EFB-CF34-9D78-E68E-04D7B43CDAE7}" dt="2023-09-26T13:46:50.220" v="136"/>
          <ac:spMkLst>
            <pc:docMk/>
            <pc:sldMk cId="3851767230" sldId="285"/>
            <ac:spMk id="8" creationId="{79BB35BC-D5C2-4C8B-A22A-A71E6191913B}"/>
          </ac:spMkLst>
        </pc:spChg>
        <pc:picChg chg="add mod">
          <ac:chgData name="Spina, Katie" userId="S::katie.spina@st-marys.newcastle.sch.uk::fdda1867-444c-4af0-a232-f695b33e2722" providerId="AD" clId="Web-{359B1EFB-CF34-9D78-E68E-04D7B43CDAE7}" dt="2023-09-26T13:46:50.220" v="136"/>
          <ac:picMkLst>
            <pc:docMk/>
            <pc:sldMk cId="3851767230" sldId="285"/>
            <ac:picMk id="3" creationId="{BC31F84B-C5BA-1455-CB94-44A7484D7DAE}"/>
          </ac:picMkLst>
        </pc:picChg>
      </pc:sldChg>
      <pc:sldChg chg="ord">
        <pc:chgData name="Spina, Katie" userId="S::katie.spina@st-marys.newcastle.sch.uk::fdda1867-444c-4af0-a232-f695b33e2722" providerId="AD" clId="Web-{359B1EFB-CF34-9D78-E68E-04D7B43CDAE7}" dt="2023-09-26T13:34:53.395" v="7"/>
        <pc:sldMkLst>
          <pc:docMk/>
          <pc:sldMk cId="3551057269" sldId="286"/>
        </pc:sldMkLst>
      </pc:sldChg>
      <pc:sldChg chg="modSp">
        <pc:chgData name="Spina, Katie" userId="S::katie.spina@st-marys.newcastle.sch.uk::fdda1867-444c-4af0-a232-f695b33e2722" providerId="AD" clId="Web-{359B1EFB-CF34-9D78-E68E-04D7B43CDAE7}" dt="2023-09-26T13:23:44.058" v="3" actId="20577"/>
        <pc:sldMkLst>
          <pc:docMk/>
          <pc:sldMk cId="625263846" sldId="287"/>
        </pc:sldMkLst>
        <pc:spChg chg="mod">
          <ac:chgData name="Spina, Katie" userId="S::katie.spina@st-marys.newcastle.sch.uk::fdda1867-444c-4af0-a232-f695b33e2722" providerId="AD" clId="Web-{359B1EFB-CF34-9D78-E68E-04D7B43CDAE7}" dt="2023-09-26T13:23:44.058" v="3" actId="20577"/>
          <ac:spMkLst>
            <pc:docMk/>
            <pc:sldMk cId="625263846" sldId="287"/>
            <ac:spMk id="3" creationId="{699C716E-64DB-BF20-E29E-C480EA583955}"/>
          </ac:spMkLst>
        </pc:spChg>
      </pc:sldChg>
      <pc:sldChg chg="modSp ord">
        <pc:chgData name="Spina, Katie" userId="S::katie.spina@st-marys.newcastle.sch.uk::fdda1867-444c-4af0-a232-f695b33e2722" providerId="AD" clId="Web-{359B1EFB-CF34-9D78-E68E-04D7B43CDAE7}" dt="2023-09-26T13:39:53.289" v="109" actId="14100"/>
        <pc:sldMkLst>
          <pc:docMk/>
          <pc:sldMk cId="2795148110" sldId="289"/>
        </pc:sldMkLst>
        <pc:spChg chg="mod">
          <ac:chgData name="Spina, Katie" userId="S::katie.spina@st-marys.newcastle.sch.uk::fdda1867-444c-4af0-a232-f695b33e2722" providerId="AD" clId="Web-{359B1EFB-CF34-9D78-E68E-04D7B43CDAE7}" dt="2023-09-26T13:39:53.289" v="109" actId="14100"/>
          <ac:spMkLst>
            <pc:docMk/>
            <pc:sldMk cId="2795148110" sldId="289"/>
            <ac:spMk id="2" creationId="{6CF870FB-F2F2-62AE-0345-248D53F73CFA}"/>
          </ac:spMkLst>
        </pc:spChg>
        <pc:spChg chg="mod">
          <ac:chgData name="Spina, Katie" userId="S::katie.spina@st-marys.newcastle.sch.uk::fdda1867-444c-4af0-a232-f695b33e2722" providerId="AD" clId="Web-{359B1EFB-CF34-9D78-E68E-04D7B43CDAE7}" dt="2023-09-26T13:39:31.803" v="92" actId="20577"/>
          <ac:spMkLst>
            <pc:docMk/>
            <pc:sldMk cId="2795148110" sldId="289"/>
            <ac:spMk id="5" creationId="{349BDB77-6EC9-71FF-1C67-718B0B24E9FD}"/>
          </ac:spMkLst>
        </pc:spChg>
        <pc:picChg chg="mod ord">
          <ac:chgData name="Spina, Katie" userId="S::katie.spina@st-marys.newcastle.sch.uk::fdda1867-444c-4af0-a232-f695b33e2722" providerId="AD" clId="Web-{359B1EFB-CF34-9D78-E68E-04D7B43CDAE7}" dt="2023-09-26T13:38:24.127" v="45" actId="1076"/>
          <ac:picMkLst>
            <pc:docMk/>
            <pc:sldMk cId="2795148110" sldId="289"/>
            <ac:picMk id="6" creationId="{939AA2D4-A3E7-CBB1-F015-8AECD43E5394}"/>
          </ac:picMkLst>
        </pc:picChg>
        <pc:picChg chg="mod">
          <ac:chgData name="Spina, Katie" userId="S::katie.spina@st-marys.newcastle.sch.uk::fdda1867-444c-4af0-a232-f695b33e2722" providerId="AD" clId="Web-{359B1EFB-CF34-9D78-E68E-04D7B43CDAE7}" dt="2023-09-26T13:38:36.143" v="47" actId="1076"/>
          <ac:picMkLst>
            <pc:docMk/>
            <pc:sldMk cId="2795148110" sldId="289"/>
            <ac:picMk id="7" creationId="{5103F7A3-3E47-BC34-3AEA-CA9F851F1051}"/>
          </ac:picMkLst>
        </pc:picChg>
      </pc:sldChg>
      <pc:sldChg chg="ord">
        <pc:chgData name="Spina, Katie" userId="S::katie.spina@st-marys.newcastle.sch.uk::fdda1867-444c-4af0-a232-f695b33e2722" providerId="AD" clId="Web-{359B1EFB-CF34-9D78-E68E-04D7B43CDAE7}" dt="2023-09-26T13:34:53.395" v="5"/>
        <pc:sldMkLst>
          <pc:docMk/>
          <pc:sldMk cId="3257850700" sldId="290"/>
        </pc:sldMkLst>
      </pc:sldChg>
      <pc:sldChg chg="ord">
        <pc:chgData name="Spina, Katie" userId="S::katie.spina@st-marys.newcastle.sch.uk::fdda1867-444c-4af0-a232-f695b33e2722" providerId="AD" clId="Web-{359B1EFB-CF34-9D78-E68E-04D7B43CDAE7}" dt="2023-09-26T13:34:53.395" v="6"/>
        <pc:sldMkLst>
          <pc:docMk/>
          <pc:sldMk cId="152007813" sldId="291"/>
        </pc:sldMkLst>
      </pc:sldChg>
      <pc:sldChg chg="ord">
        <pc:chgData name="Spina, Katie" userId="S::katie.spina@st-marys.newcastle.sch.uk::fdda1867-444c-4af0-a232-f695b33e2722" providerId="AD" clId="Web-{359B1EFB-CF34-9D78-E68E-04D7B43CDAE7}" dt="2023-09-26T13:34:53.395" v="8"/>
        <pc:sldMkLst>
          <pc:docMk/>
          <pc:sldMk cId="3149230740" sldId="292"/>
        </pc:sldMkLst>
      </pc:sldChg>
      <pc:sldChg chg="ord">
        <pc:chgData name="Spina, Katie" userId="S::katie.spina@st-marys.newcastle.sch.uk::fdda1867-444c-4af0-a232-f695b33e2722" providerId="AD" clId="Web-{359B1EFB-CF34-9D78-E68E-04D7B43CDAE7}" dt="2023-09-26T13:34:53.395" v="9"/>
        <pc:sldMkLst>
          <pc:docMk/>
          <pc:sldMk cId="184874943" sldId="293"/>
        </pc:sldMkLst>
      </pc:sldChg>
      <pc:sldChg chg="ord">
        <pc:chgData name="Spina, Katie" userId="S::katie.spina@st-marys.newcastle.sch.uk::fdda1867-444c-4af0-a232-f695b33e2722" providerId="AD" clId="Web-{359B1EFB-CF34-9D78-E68E-04D7B43CDAE7}" dt="2023-09-26T13:36:08.712" v="11"/>
        <pc:sldMkLst>
          <pc:docMk/>
          <pc:sldMk cId="3531133669" sldId="295"/>
        </pc:sldMkLst>
      </pc:sldChg>
      <pc:sldChg chg="addSp delSp modSp ord">
        <pc:chgData name="Spina, Katie" userId="S::katie.spina@st-marys.newcastle.sch.uk::fdda1867-444c-4af0-a232-f695b33e2722" providerId="AD" clId="Web-{359B1EFB-CF34-9D78-E68E-04D7B43CDAE7}" dt="2023-09-26T13:36:38.027" v="15"/>
        <pc:sldMkLst>
          <pc:docMk/>
          <pc:sldMk cId="551883877" sldId="296"/>
        </pc:sldMkLst>
        <pc:picChg chg="add del mod">
          <ac:chgData name="Spina, Katie" userId="S::katie.spina@st-marys.newcastle.sch.uk::fdda1867-444c-4af0-a232-f695b33e2722" providerId="AD" clId="Web-{359B1EFB-CF34-9D78-E68E-04D7B43CDAE7}" dt="2023-09-26T13:36:38.027" v="15"/>
          <ac:picMkLst>
            <pc:docMk/>
            <pc:sldMk cId="551883877" sldId="296"/>
            <ac:picMk id="2" creationId="{CDD634A2-EC2C-F604-E328-C5EAC7BE85E5}"/>
          </ac:picMkLst>
        </pc:picChg>
      </pc:sldChg>
      <pc:sldChg chg="addSp delSp modSp new">
        <pc:chgData name="Spina, Katie" userId="S::katie.spina@st-marys.newcastle.sch.uk::fdda1867-444c-4af0-a232-f695b33e2722" providerId="AD" clId="Web-{359B1EFB-CF34-9D78-E68E-04D7B43CDAE7}" dt="2023-09-26T13:37:08.091" v="20" actId="14100"/>
        <pc:sldMkLst>
          <pc:docMk/>
          <pc:sldMk cId="2746390804" sldId="302"/>
        </pc:sldMkLst>
        <pc:spChg chg="del">
          <ac:chgData name="Spina, Katie" userId="S::katie.spina@st-marys.newcastle.sch.uk::fdda1867-444c-4af0-a232-f695b33e2722" providerId="AD" clId="Web-{359B1EFB-CF34-9D78-E68E-04D7B43CDAE7}" dt="2023-09-26T13:36:42.886" v="17"/>
          <ac:spMkLst>
            <pc:docMk/>
            <pc:sldMk cId="2746390804" sldId="302"/>
            <ac:spMk id="2" creationId="{628FF8FA-A1E3-0C3C-0E6F-8E7869992C21}"/>
          </ac:spMkLst>
        </pc:spChg>
        <pc:picChg chg="add mod">
          <ac:chgData name="Spina, Katie" userId="S::katie.spina@st-marys.newcastle.sch.uk::fdda1867-444c-4af0-a232-f695b33e2722" providerId="AD" clId="Web-{359B1EFB-CF34-9D78-E68E-04D7B43CDAE7}" dt="2023-09-26T13:37:08.091" v="20" actId="14100"/>
          <ac:picMkLst>
            <pc:docMk/>
            <pc:sldMk cId="2746390804" sldId="302"/>
            <ac:picMk id="3" creationId="{E63CE263-0718-CB0E-F26C-BE888836053E}"/>
          </ac:picMkLst>
        </pc:picChg>
      </pc:sldChg>
      <pc:sldChg chg="addSp modSp new addAnim delAnim modAnim">
        <pc:chgData name="Spina, Katie" userId="S::katie.spina@st-marys.newcastle.sch.uk::fdda1867-444c-4af0-a232-f695b33e2722" providerId="AD" clId="Web-{359B1EFB-CF34-9D78-E68E-04D7B43CDAE7}" dt="2023-09-26T16:07:59.051" v="385"/>
        <pc:sldMkLst>
          <pc:docMk/>
          <pc:sldMk cId="206398805" sldId="303"/>
        </pc:sldMkLst>
        <pc:spChg chg="add mod">
          <ac:chgData name="Spina, Katie" userId="S::katie.spina@st-marys.newcastle.sch.uk::fdda1867-444c-4af0-a232-f695b33e2722" providerId="AD" clId="Web-{359B1EFB-CF34-9D78-E68E-04D7B43CDAE7}" dt="2023-09-26T16:07:51.364" v="383" actId="20577"/>
          <ac:spMkLst>
            <pc:docMk/>
            <pc:sldMk cId="206398805" sldId="303"/>
            <ac:spMk id="2" creationId="{E9E1E733-A2AD-93AA-3AE6-007D8E781149}"/>
          </ac:spMkLst>
        </pc:spChg>
        <pc:spChg chg="add mod">
          <ac:chgData name="Spina, Katie" userId="S::katie.spina@st-marys.newcastle.sch.uk::fdda1867-444c-4af0-a232-f695b33e2722" providerId="AD" clId="Web-{359B1EFB-CF34-9D78-E68E-04D7B43CDAE7}" dt="2023-09-26T16:07:34.004" v="377" actId="1076"/>
          <ac:spMkLst>
            <pc:docMk/>
            <pc:sldMk cId="206398805" sldId="303"/>
            <ac:spMk id="3" creationId="{9F983B8A-4FD4-F626-6CB9-D91F3382C12A}"/>
          </ac:spMkLst>
        </pc:spChg>
      </pc:sldChg>
      <pc:sldChg chg="addSp delSp modSp add replId">
        <pc:chgData name="Spina, Katie" userId="S::katie.spina@st-marys.newcastle.sch.uk::fdda1867-444c-4af0-a232-f695b33e2722" providerId="AD" clId="Web-{359B1EFB-CF34-9D78-E68E-04D7B43CDAE7}" dt="2023-09-26T13:56:28.756" v="365"/>
        <pc:sldMkLst>
          <pc:docMk/>
          <pc:sldMk cId="1633469601" sldId="304"/>
        </pc:sldMkLst>
        <pc:spChg chg="mod">
          <ac:chgData name="Spina, Katie" userId="S::katie.spina@st-marys.newcastle.sch.uk::fdda1867-444c-4af0-a232-f695b33e2722" providerId="AD" clId="Web-{359B1EFB-CF34-9D78-E68E-04D7B43CDAE7}" dt="2023-09-26T13:56:21.990" v="364" actId="1076"/>
          <ac:spMkLst>
            <pc:docMk/>
            <pc:sldMk cId="1633469601" sldId="304"/>
            <ac:spMk id="2" creationId="{3CBDA678-A553-6366-7991-E5F665F8BE01}"/>
          </ac:spMkLst>
        </pc:spChg>
        <pc:spChg chg="add mod">
          <ac:chgData name="Spina, Katie" userId="S::katie.spina@st-marys.newcastle.sch.uk::fdda1867-444c-4af0-a232-f695b33e2722" providerId="AD" clId="Web-{359B1EFB-CF34-9D78-E68E-04D7B43CDAE7}" dt="2023-09-26T13:56:28.756" v="365"/>
          <ac:spMkLst>
            <pc:docMk/>
            <pc:sldMk cId="1633469601" sldId="304"/>
            <ac:spMk id="4" creationId="{45D37BAB-4AFE-AA45-8803-A70669C10A4D}"/>
          </ac:spMkLst>
        </pc:spChg>
        <pc:spChg chg="add del">
          <ac:chgData name="Spina, Katie" userId="S::katie.spina@st-marys.newcastle.sch.uk::fdda1867-444c-4af0-a232-f695b33e2722" providerId="AD" clId="Web-{359B1EFB-CF34-9D78-E68E-04D7B43CDAE7}" dt="2023-09-26T13:55:44.253" v="359"/>
          <ac:spMkLst>
            <pc:docMk/>
            <pc:sldMk cId="1633469601" sldId="304"/>
            <ac:spMk id="8" creationId="{79BB35BC-D5C2-4C8B-A22A-A71E6191913B}"/>
          </ac:spMkLst>
        </pc:spChg>
        <pc:spChg chg="add del">
          <ac:chgData name="Spina, Katie" userId="S::katie.spina@st-marys.newcastle.sch.uk::fdda1867-444c-4af0-a232-f695b33e2722" providerId="AD" clId="Web-{359B1EFB-CF34-9D78-E68E-04D7B43CDAE7}" dt="2023-09-26T13:55:44.253" v="359"/>
          <ac:spMkLst>
            <pc:docMk/>
            <pc:sldMk cId="1633469601" sldId="304"/>
            <ac:spMk id="14" creationId="{F13C74B1-5B17-4795-BED0-7140497B445A}"/>
          </ac:spMkLst>
        </pc:spChg>
        <pc:spChg chg="add del">
          <ac:chgData name="Spina, Katie" userId="S::katie.spina@st-marys.newcastle.sch.uk::fdda1867-444c-4af0-a232-f695b33e2722" providerId="AD" clId="Web-{359B1EFB-CF34-9D78-E68E-04D7B43CDAE7}" dt="2023-09-26T13:55:44.253" v="359"/>
          <ac:spMkLst>
            <pc:docMk/>
            <pc:sldMk cId="1633469601" sldId="304"/>
            <ac:spMk id="16" creationId="{D4974D33-8DC5-464E-8C6D-BE58F0669C17}"/>
          </ac:spMkLst>
        </pc:spChg>
        <pc:picChg chg="del">
          <ac:chgData name="Spina, Katie" userId="S::katie.spina@st-marys.newcastle.sch.uk::fdda1867-444c-4af0-a232-f695b33e2722" providerId="AD" clId="Web-{359B1EFB-CF34-9D78-E68E-04D7B43CDAE7}" dt="2023-09-26T13:53:59.637" v="257"/>
          <ac:picMkLst>
            <pc:docMk/>
            <pc:sldMk cId="1633469601" sldId="304"/>
            <ac:picMk id="3" creationId="{BC31F84B-C5BA-1455-CB94-44A7484D7DAE}"/>
          </ac:picMkLst>
        </pc:picChg>
        <pc:picChg chg="add del">
          <ac:chgData name="Spina, Katie" userId="S::katie.spina@st-marys.newcastle.sch.uk::fdda1867-444c-4af0-a232-f695b33e2722" providerId="AD" clId="Web-{359B1EFB-CF34-9D78-E68E-04D7B43CDAE7}" dt="2023-09-26T13:55:44.253" v="359"/>
          <ac:picMkLst>
            <pc:docMk/>
            <pc:sldMk cId="1633469601" sldId="304"/>
            <ac:picMk id="10" creationId="{4C3E2296-C614-4AD4-22FC-E5C9A65EB7C8}"/>
          </ac:picMkLst>
        </pc:picChg>
      </pc:sldChg>
      <pc:sldChg chg="addSp modSp new del mod setBg">
        <pc:chgData name="Spina, Katie" userId="S::katie.spina@st-marys.newcastle.sch.uk::fdda1867-444c-4af0-a232-f695b33e2722" providerId="AD" clId="Web-{359B1EFB-CF34-9D78-E68E-04D7B43CDAE7}" dt="2023-09-26T13:53:54.371" v="255"/>
        <pc:sldMkLst>
          <pc:docMk/>
          <pc:sldMk cId="3332793829" sldId="304"/>
        </pc:sldMkLst>
        <pc:spChg chg="mod">
          <ac:chgData name="Spina, Katie" userId="S::katie.spina@st-marys.newcastle.sch.uk::fdda1867-444c-4af0-a232-f695b33e2722" providerId="AD" clId="Web-{359B1EFB-CF34-9D78-E68E-04D7B43CDAE7}" dt="2023-09-26T13:53:46.090" v="254"/>
          <ac:spMkLst>
            <pc:docMk/>
            <pc:sldMk cId="3332793829" sldId="304"/>
            <ac:spMk id="2" creationId="{F4F0BDB8-7215-6C54-32AB-BC92BD6FB05A}"/>
          </ac:spMkLst>
        </pc:spChg>
        <pc:spChg chg="mod">
          <ac:chgData name="Spina, Katie" userId="S::katie.spina@st-marys.newcastle.sch.uk::fdda1867-444c-4af0-a232-f695b33e2722" providerId="AD" clId="Web-{359B1EFB-CF34-9D78-E68E-04D7B43CDAE7}" dt="2023-09-26T13:53:46.090" v="254"/>
          <ac:spMkLst>
            <pc:docMk/>
            <pc:sldMk cId="3332793829" sldId="304"/>
            <ac:spMk id="3" creationId="{C0D0922B-126A-BB74-EC90-5E6E092AB171}"/>
          </ac:spMkLst>
        </pc:spChg>
        <pc:spChg chg="add">
          <ac:chgData name="Spina, Katie" userId="S::katie.spina@st-marys.newcastle.sch.uk::fdda1867-444c-4af0-a232-f695b33e2722" providerId="AD" clId="Web-{359B1EFB-CF34-9D78-E68E-04D7B43CDAE7}" dt="2023-09-26T13:53:46.090" v="254"/>
          <ac:spMkLst>
            <pc:docMk/>
            <pc:sldMk cId="3332793829" sldId="304"/>
            <ac:spMk id="9" creationId="{3C54F4CE-85F0-46ED-80DA-9518C9251AD1}"/>
          </ac:spMkLst>
        </pc:spChg>
        <pc:spChg chg="add">
          <ac:chgData name="Spina, Katie" userId="S::katie.spina@st-marys.newcastle.sch.uk::fdda1867-444c-4af0-a232-f695b33e2722" providerId="AD" clId="Web-{359B1EFB-CF34-9D78-E68E-04D7B43CDAE7}" dt="2023-09-26T13:53:46.090" v="254"/>
          <ac:spMkLst>
            <pc:docMk/>
            <pc:sldMk cId="3332793829" sldId="304"/>
            <ac:spMk id="11" creationId="{DADD1FCA-8ACB-4958-81DD-4CDD6D3E1921}"/>
          </ac:spMkLst>
        </pc:spChg>
        <pc:picChg chg="add mod">
          <ac:chgData name="Spina, Katie" userId="S::katie.spina@st-marys.newcastle.sch.uk::fdda1867-444c-4af0-a232-f695b33e2722" providerId="AD" clId="Web-{359B1EFB-CF34-9D78-E68E-04D7B43CDAE7}" dt="2023-09-26T13:53:46.090" v="254"/>
          <ac:picMkLst>
            <pc:docMk/>
            <pc:sldMk cId="3332793829" sldId="304"/>
            <ac:picMk id="4" creationId="{1908F372-5F61-4419-FF3B-B2B7414D4E3C}"/>
          </ac:picMkLst>
        </pc:picChg>
      </pc:sldChg>
    </pc:docChg>
  </pc:docChgLst>
  <pc:docChgLst>
    <pc:chgData name="Spina, Katie" userId="S::katie.spina@st-marys.newcastle.sch.uk::fdda1867-444c-4af0-a232-f695b33e2722" providerId="AD" clId="Web-{95C68FCF-DC18-CBC9-2838-D1FCCF5F3D1F}"/>
    <pc:docChg chg="addSld modSld addMainMaster">
      <pc:chgData name="Spina, Katie" userId="S::katie.spina@st-marys.newcastle.sch.uk::fdda1867-444c-4af0-a232-f695b33e2722" providerId="AD" clId="Web-{95C68FCF-DC18-CBC9-2838-D1FCCF5F3D1F}" dt="2023-09-29T14:43:11.121" v="468" actId="20577"/>
      <pc:docMkLst>
        <pc:docMk/>
      </pc:docMkLst>
      <pc:sldChg chg="addSp delSp modSp new mod setBg">
        <pc:chgData name="Spina, Katie" userId="S::katie.spina@st-marys.newcastle.sch.uk::fdda1867-444c-4af0-a232-f695b33e2722" providerId="AD" clId="Web-{95C68FCF-DC18-CBC9-2838-D1FCCF5F3D1F}" dt="2023-09-29T14:43:11.121" v="468" actId="20577"/>
        <pc:sldMkLst>
          <pc:docMk/>
          <pc:sldMk cId="955869342" sldId="305"/>
        </pc:sldMkLst>
        <pc:spChg chg="add mod">
          <ac:chgData name="Spina, Katie" userId="S::katie.spina@st-marys.newcastle.sch.uk::fdda1867-444c-4af0-a232-f695b33e2722" providerId="AD" clId="Web-{95C68FCF-DC18-CBC9-2838-D1FCCF5F3D1F}" dt="2023-09-29T14:43:11.121" v="468" actId="20577"/>
          <ac:spMkLst>
            <pc:docMk/>
            <pc:sldMk cId="955869342" sldId="305"/>
            <ac:spMk id="2" creationId="{08171B60-9895-A1A3-1F38-4906B23FA642}"/>
          </ac:spMkLst>
        </pc:spChg>
        <pc:spChg chg="add del">
          <ac:chgData name="Spina, Katie" userId="S::katie.spina@st-marys.newcastle.sch.uk::fdda1867-444c-4af0-a232-f695b33e2722" providerId="AD" clId="Web-{95C68FCF-DC18-CBC9-2838-D1FCCF5F3D1F}" dt="2023-09-29T13:13:45.311" v="279"/>
          <ac:spMkLst>
            <pc:docMk/>
            <pc:sldMk cId="955869342" sldId="305"/>
            <ac:spMk id="3" creationId="{6E1CD2E8-7B45-C2FD-619F-84D96874FADD}"/>
          </ac:spMkLst>
        </pc:spChg>
        <pc:spChg chg="add mod">
          <ac:chgData name="Spina, Katie" userId="S::katie.spina@st-marys.newcastle.sch.uk::fdda1867-444c-4af0-a232-f695b33e2722" providerId="AD" clId="Web-{95C68FCF-DC18-CBC9-2838-D1FCCF5F3D1F}" dt="2023-09-29T14:27:24.234" v="375" actId="20577"/>
          <ac:spMkLst>
            <pc:docMk/>
            <pc:sldMk cId="955869342" sldId="305"/>
            <ac:spMk id="3" creationId="{97012009-8156-BBC5-175E-3B1706271B16}"/>
          </ac:spMkLst>
        </pc:spChg>
        <pc:spChg chg="add del mod ord">
          <ac:chgData name="Spina, Katie" userId="S::katie.spina@st-marys.newcastle.sch.uk::fdda1867-444c-4af0-a232-f695b33e2722" providerId="AD" clId="Web-{95C68FCF-DC18-CBC9-2838-D1FCCF5F3D1F}" dt="2023-09-29T13:16:30.457" v="323"/>
          <ac:spMkLst>
            <pc:docMk/>
            <pc:sldMk cId="955869342" sldId="305"/>
            <ac:spMk id="4" creationId="{24B5153A-B844-AE68-D11F-BB9EB5A87F0E}"/>
          </ac:spMkLst>
        </pc:spChg>
        <pc:spChg chg="add del mod">
          <ac:chgData name="Spina, Katie" userId="S::katie.spina@st-marys.newcastle.sch.uk::fdda1867-444c-4af0-a232-f695b33e2722" providerId="AD" clId="Web-{95C68FCF-DC18-CBC9-2838-D1FCCF5F3D1F}" dt="2023-09-29T13:17:26.928" v="329"/>
          <ac:spMkLst>
            <pc:docMk/>
            <pc:sldMk cId="955869342" sldId="305"/>
            <ac:spMk id="5" creationId="{59D730BE-087C-7DCF-0F49-A111E3AFEC85}"/>
          </ac:spMkLst>
        </pc:spChg>
        <pc:spChg chg="add">
          <ac:chgData name="Spina, Katie" userId="S::katie.spina@st-marys.newcastle.sch.uk::fdda1867-444c-4af0-a232-f695b33e2722" providerId="AD" clId="Web-{95C68FCF-DC18-CBC9-2838-D1FCCF5F3D1F}" dt="2023-09-29T13:18:12.977" v="338"/>
          <ac:spMkLst>
            <pc:docMk/>
            <pc:sldMk cId="955869342" sldId="305"/>
            <ac:spMk id="12" creationId="{99F1FFA9-D672-408C-9220-ADEEC6ABDD09}"/>
          </ac:spMkLst>
        </pc:spChg>
        <pc:picChg chg="add mod ord">
          <ac:chgData name="Spina, Katie" userId="S::katie.spina@st-marys.newcastle.sch.uk::fdda1867-444c-4af0-a232-f695b33e2722" providerId="AD" clId="Web-{95C68FCF-DC18-CBC9-2838-D1FCCF5F3D1F}" dt="2023-09-29T13:18:12.977" v="338"/>
          <ac:picMkLst>
            <pc:docMk/>
            <pc:sldMk cId="955869342" sldId="305"/>
            <ac:picMk id="6" creationId="{E231B64E-A8D3-9734-4AED-3251882C8AF2}"/>
          </ac:picMkLst>
        </pc:picChg>
        <pc:picChg chg="add mod">
          <ac:chgData name="Spina, Katie" userId="S::katie.spina@st-marys.newcastle.sch.uk::fdda1867-444c-4af0-a232-f695b33e2722" providerId="AD" clId="Web-{95C68FCF-DC18-CBC9-2838-D1FCCF5F3D1F}" dt="2023-09-29T13:18:12.977" v="338"/>
          <ac:picMkLst>
            <pc:docMk/>
            <pc:sldMk cId="955869342" sldId="305"/>
            <ac:picMk id="7" creationId="{2F6E61F8-2E57-865C-612C-F09BA86601A4}"/>
          </ac:picMkLst>
        </pc:picChg>
      </pc:sldChg>
      <pc:sldChg chg="delSp modSp add">
        <pc:chgData name="Spina, Katie" userId="S::katie.spina@st-marys.newcastle.sch.uk::fdda1867-444c-4af0-a232-f695b33e2722" providerId="AD" clId="Web-{95C68FCF-DC18-CBC9-2838-D1FCCF5F3D1F}" dt="2023-09-29T14:42:38.573" v="461" actId="1076"/>
        <pc:sldMkLst>
          <pc:docMk/>
          <pc:sldMk cId="2488512505" sldId="306"/>
        </pc:sldMkLst>
        <pc:spChg chg="del">
          <ac:chgData name="Spina, Katie" userId="S::katie.spina@st-marys.newcastle.sch.uk::fdda1867-444c-4af0-a232-f695b33e2722" providerId="AD" clId="Web-{95C68FCF-DC18-CBC9-2838-D1FCCF5F3D1F}" dt="2023-09-29T14:42:10.650" v="443"/>
          <ac:spMkLst>
            <pc:docMk/>
            <pc:sldMk cId="2488512505" sldId="306"/>
            <ac:spMk id="12" creationId="{DC322F94-E791-E38E-322F-28398D7F0C22}"/>
          </ac:spMkLst>
        </pc:spChg>
        <pc:spChg chg="mod">
          <ac:chgData name="Spina, Katie" userId="S::katie.spina@st-marys.newcastle.sch.uk::fdda1867-444c-4af0-a232-f695b33e2722" providerId="AD" clId="Web-{95C68FCF-DC18-CBC9-2838-D1FCCF5F3D1F}" dt="2023-09-29T14:42:38.573" v="461" actId="1076"/>
          <ac:spMkLst>
            <pc:docMk/>
            <pc:sldMk cId="2488512505" sldId="306"/>
            <ac:spMk id="15" creationId="{2D31700D-6DB3-F616-E23A-7D034EC6B569}"/>
          </ac:spMkLst>
        </pc:spChg>
        <pc:spChg chg="mod">
          <ac:chgData name="Spina, Katie" userId="S::katie.spina@st-marys.newcastle.sch.uk::fdda1867-444c-4af0-a232-f695b33e2722" providerId="AD" clId="Web-{95C68FCF-DC18-CBC9-2838-D1FCCF5F3D1F}" dt="2023-09-29T14:42:34.073" v="458" actId="1076"/>
          <ac:spMkLst>
            <pc:docMk/>
            <pc:sldMk cId="2488512505" sldId="306"/>
            <ac:spMk id="16" creationId="{247D3433-FF08-4382-9792-FE3F0EABD678}"/>
          </ac:spMkLst>
        </pc:spChg>
        <pc:spChg chg="mod">
          <ac:chgData name="Spina, Katie" userId="S::katie.spina@st-marys.newcastle.sch.uk::fdda1867-444c-4af0-a232-f695b33e2722" providerId="AD" clId="Web-{95C68FCF-DC18-CBC9-2838-D1FCCF5F3D1F}" dt="2023-09-29T14:42:36.791" v="460" actId="1076"/>
          <ac:spMkLst>
            <pc:docMk/>
            <pc:sldMk cId="2488512505" sldId="306"/>
            <ac:spMk id="17" creationId="{C7358413-7602-048D-7285-42419BD44410}"/>
          </ac:spMkLst>
        </pc:spChg>
        <pc:spChg chg="del">
          <ac:chgData name="Spina, Katie" userId="S::katie.spina@st-marys.newcastle.sch.uk::fdda1867-444c-4af0-a232-f695b33e2722" providerId="AD" clId="Web-{95C68FCF-DC18-CBC9-2838-D1FCCF5F3D1F}" dt="2023-09-29T14:42:13.322" v="446"/>
          <ac:spMkLst>
            <pc:docMk/>
            <pc:sldMk cId="2488512505" sldId="306"/>
            <ac:spMk id="18" creationId="{6AB744DD-0446-F10A-6F44-989D007B02BC}"/>
          </ac:spMkLst>
        </pc:spChg>
        <pc:spChg chg="mod">
          <ac:chgData name="Spina, Katie" userId="S::katie.spina@st-marys.newcastle.sch.uk::fdda1867-444c-4af0-a232-f695b33e2722" providerId="AD" clId="Web-{95C68FCF-DC18-CBC9-2838-D1FCCF5F3D1F}" dt="2023-09-29T14:42:35.495" v="459" actId="1076"/>
          <ac:spMkLst>
            <pc:docMk/>
            <pc:sldMk cId="2488512505" sldId="306"/>
            <ac:spMk id="19" creationId="{3D0D0B9F-C1C8-0643-4461-1263669BE5C9}"/>
          </ac:spMkLst>
        </pc:spChg>
        <pc:picChg chg="del">
          <ac:chgData name="Spina, Katie" userId="S::katie.spina@st-marys.newcastle.sch.uk::fdda1867-444c-4af0-a232-f695b33e2722" providerId="AD" clId="Web-{95C68FCF-DC18-CBC9-2838-D1FCCF5F3D1F}" dt="2023-09-29T14:42:26.713" v="454"/>
          <ac:picMkLst>
            <pc:docMk/>
            <pc:sldMk cId="2488512505" sldId="306"/>
            <ac:picMk id="20" creationId="{5E5B979B-A191-8124-F56A-4924977ECA9C}"/>
          </ac:picMkLst>
        </pc:picChg>
        <pc:picChg chg="del">
          <ac:chgData name="Spina, Katie" userId="S::katie.spina@st-marys.newcastle.sch.uk::fdda1867-444c-4af0-a232-f695b33e2722" providerId="AD" clId="Web-{95C68FCF-DC18-CBC9-2838-D1FCCF5F3D1F}" dt="2023-09-29T14:42:12.010" v="445"/>
          <ac:picMkLst>
            <pc:docMk/>
            <pc:sldMk cId="2488512505" sldId="306"/>
            <ac:picMk id="23" creationId="{38260CA6-A411-FD3C-77EA-4F0745663EE5}"/>
          </ac:picMkLst>
        </pc:picChg>
        <pc:picChg chg="del">
          <ac:chgData name="Spina, Katie" userId="S::katie.spina@st-marys.newcastle.sch.uk::fdda1867-444c-4af0-a232-f695b33e2722" providerId="AD" clId="Web-{95C68FCF-DC18-CBC9-2838-D1FCCF5F3D1F}" dt="2023-09-29T14:42:11.338" v="444"/>
          <ac:picMkLst>
            <pc:docMk/>
            <pc:sldMk cId="2488512505" sldId="306"/>
            <ac:picMk id="26" creationId="{80A4395A-C90C-6ADE-2C40-8490F9ED34B9}"/>
          </ac:picMkLst>
        </pc:picChg>
        <pc:picChg chg="del">
          <ac:chgData name="Spina, Katie" userId="S::katie.spina@st-marys.newcastle.sch.uk::fdda1867-444c-4af0-a232-f695b33e2722" providerId="AD" clId="Web-{95C68FCF-DC18-CBC9-2838-D1FCCF5F3D1F}" dt="2023-09-29T14:42:24.963" v="452"/>
          <ac:picMkLst>
            <pc:docMk/>
            <pc:sldMk cId="2488512505" sldId="306"/>
            <ac:picMk id="29" creationId="{97FB6F0D-AF4C-7287-E305-D277F72233F3}"/>
          </ac:picMkLst>
        </pc:picChg>
      </pc:sldChg>
      <pc:sldMasterChg chg="add addSldLayout">
        <pc:chgData name="Spina, Katie" userId="S::katie.spina@st-marys.newcastle.sch.uk::fdda1867-444c-4af0-a232-f695b33e2722" providerId="AD" clId="Web-{95C68FCF-DC18-CBC9-2838-D1FCCF5F3D1F}" dt="2023-09-29T14:40:46.773" v="423"/>
        <pc:sldMasterMkLst>
          <pc:docMk/>
          <pc:sldMasterMk cId="1905017333" sldId="2147483648"/>
        </pc:sldMasterMkLst>
        <pc:sldLayoutChg chg="add">
          <pc:chgData name="Spina, Katie" userId="S::katie.spina@st-marys.newcastle.sch.uk::fdda1867-444c-4af0-a232-f695b33e2722" providerId="AD" clId="Web-{95C68FCF-DC18-CBC9-2838-D1FCCF5F3D1F}" dt="2023-09-29T14:40:46.773" v="423"/>
          <pc:sldLayoutMkLst>
            <pc:docMk/>
            <pc:sldMasterMk cId="1905017333" sldId="2147483648"/>
            <pc:sldLayoutMk cId="4205896005" sldId="2147483649"/>
          </pc:sldLayoutMkLst>
        </pc:sldLayoutChg>
        <pc:sldLayoutChg chg="add">
          <pc:chgData name="Spina, Katie" userId="S::katie.spina@st-marys.newcastle.sch.uk::fdda1867-444c-4af0-a232-f695b33e2722" providerId="AD" clId="Web-{95C68FCF-DC18-CBC9-2838-D1FCCF5F3D1F}" dt="2023-09-29T14:40:46.773" v="423"/>
          <pc:sldLayoutMkLst>
            <pc:docMk/>
            <pc:sldMasterMk cId="1905017333" sldId="2147483648"/>
            <pc:sldLayoutMk cId="2059279165" sldId="2147483650"/>
          </pc:sldLayoutMkLst>
        </pc:sldLayoutChg>
        <pc:sldLayoutChg chg="add">
          <pc:chgData name="Spina, Katie" userId="S::katie.spina@st-marys.newcastle.sch.uk::fdda1867-444c-4af0-a232-f695b33e2722" providerId="AD" clId="Web-{95C68FCF-DC18-CBC9-2838-D1FCCF5F3D1F}" dt="2023-09-29T14:40:46.773" v="423"/>
          <pc:sldLayoutMkLst>
            <pc:docMk/>
            <pc:sldMasterMk cId="1905017333" sldId="2147483648"/>
            <pc:sldLayoutMk cId="3403581483" sldId="2147483651"/>
          </pc:sldLayoutMkLst>
        </pc:sldLayoutChg>
        <pc:sldLayoutChg chg="add">
          <pc:chgData name="Spina, Katie" userId="S::katie.spina@st-marys.newcastle.sch.uk::fdda1867-444c-4af0-a232-f695b33e2722" providerId="AD" clId="Web-{95C68FCF-DC18-CBC9-2838-D1FCCF5F3D1F}" dt="2023-09-29T14:40:46.773" v="423"/>
          <pc:sldLayoutMkLst>
            <pc:docMk/>
            <pc:sldMasterMk cId="1905017333" sldId="2147483648"/>
            <pc:sldLayoutMk cId="4013182995" sldId="2147483652"/>
          </pc:sldLayoutMkLst>
        </pc:sldLayoutChg>
        <pc:sldLayoutChg chg="add">
          <pc:chgData name="Spina, Katie" userId="S::katie.spina@st-marys.newcastle.sch.uk::fdda1867-444c-4af0-a232-f695b33e2722" providerId="AD" clId="Web-{95C68FCF-DC18-CBC9-2838-D1FCCF5F3D1F}" dt="2023-09-29T14:40:46.773" v="423"/>
          <pc:sldLayoutMkLst>
            <pc:docMk/>
            <pc:sldMasterMk cId="1905017333" sldId="2147483648"/>
            <pc:sldLayoutMk cId="2584951446" sldId="2147483653"/>
          </pc:sldLayoutMkLst>
        </pc:sldLayoutChg>
        <pc:sldLayoutChg chg="add">
          <pc:chgData name="Spina, Katie" userId="S::katie.spina@st-marys.newcastle.sch.uk::fdda1867-444c-4af0-a232-f695b33e2722" providerId="AD" clId="Web-{95C68FCF-DC18-CBC9-2838-D1FCCF5F3D1F}" dt="2023-09-29T14:40:46.773" v="423"/>
          <pc:sldLayoutMkLst>
            <pc:docMk/>
            <pc:sldMasterMk cId="1905017333" sldId="2147483648"/>
            <pc:sldLayoutMk cId="3869251819" sldId="2147483654"/>
          </pc:sldLayoutMkLst>
        </pc:sldLayoutChg>
        <pc:sldLayoutChg chg="add">
          <pc:chgData name="Spina, Katie" userId="S::katie.spina@st-marys.newcastle.sch.uk::fdda1867-444c-4af0-a232-f695b33e2722" providerId="AD" clId="Web-{95C68FCF-DC18-CBC9-2838-D1FCCF5F3D1F}" dt="2023-09-29T14:40:46.773" v="423"/>
          <pc:sldLayoutMkLst>
            <pc:docMk/>
            <pc:sldMasterMk cId="1905017333" sldId="2147483648"/>
            <pc:sldLayoutMk cId="3180348667" sldId="2147483655"/>
          </pc:sldLayoutMkLst>
        </pc:sldLayoutChg>
        <pc:sldLayoutChg chg="add">
          <pc:chgData name="Spina, Katie" userId="S::katie.spina@st-marys.newcastle.sch.uk::fdda1867-444c-4af0-a232-f695b33e2722" providerId="AD" clId="Web-{95C68FCF-DC18-CBC9-2838-D1FCCF5F3D1F}" dt="2023-09-29T14:40:46.773" v="423"/>
          <pc:sldLayoutMkLst>
            <pc:docMk/>
            <pc:sldMasterMk cId="1905017333" sldId="2147483648"/>
            <pc:sldLayoutMk cId="2152663998" sldId="2147483656"/>
          </pc:sldLayoutMkLst>
        </pc:sldLayoutChg>
        <pc:sldLayoutChg chg="add">
          <pc:chgData name="Spina, Katie" userId="S::katie.spina@st-marys.newcastle.sch.uk::fdda1867-444c-4af0-a232-f695b33e2722" providerId="AD" clId="Web-{95C68FCF-DC18-CBC9-2838-D1FCCF5F3D1F}" dt="2023-09-29T14:40:46.773" v="423"/>
          <pc:sldLayoutMkLst>
            <pc:docMk/>
            <pc:sldMasterMk cId="1905017333" sldId="2147483648"/>
            <pc:sldLayoutMk cId="3791128126" sldId="2147483657"/>
          </pc:sldLayoutMkLst>
        </pc:sldLayoutChg>
        <pc:sldLayoutChg chg="add">
          <pc:chgData name="Spina, Katie" userId="S::katie.spina@st-marys.newcastle.sch.uk::fdda1867-444c-4af0-a232-f695b33e2722" providerId="AD" clId="Web-{95C68FCF-DC18-CBC9-2838-D1FCCF5F3D1F}" dt="2023-09-29T14:40:46.773" v="423"/>
          <pc:sldLayoutMkLst>
            <pc:docMk/>
            <pc:sldMasterMk cId="1905017333" sldId="2147483648"/>
            <pc:sldLayoutMk cId="2663115614" sldId="2147483658"/>
          </pc:sldLayoutMkLst>
        </pc:sldLayoutChg>
        <pc:sldLayoutChg chg="add">
          <pc:chgData name="Spina, Katie" userId="S::katie.spina@st-marys.newcastle.sch.uk::fdda1867-444c-4af0-a232-f695b33e2722" providerId="AD" clId="Web-{95C68FCF-DC18-CBC9-2838-D1FCCF5F3D1F}" dt="2023-09-29T14:40:46.773" v="423"/>
          <pc:sldLayoutMkLst>
            <pc:docMk/>
            <pc:sldMasterMk cId="1905017333" sldId="2147483648"/>
            <pc:sldLayoutMk cId="1305456888" sldId="2147483659"/>
          </pc:sldLayoutMkLst>
        </pc:sldLayoutChg>
      </pc:sldMasterChg>
    </pc:docChg>
  </pc:docChgLst>
  <pc:docChgLst>
    <pc:chgData name="Spina, Katie" userId="S::katie.spina@st-marys.newcastle.sch.uk::fdda1867-444c-4af0-a232-f695b33e2722" providerId="AD" clId="Web-{7433C26A-8816-4CE8-ABFD-763BBD4D55E4}"/>
    <pc:docChg chg="addSld delSld modSld sldOrd addMainMaster">
      <pc:chgData name="Spina, Katie" userId="S::katie.spina@st-marys.newcastle.sch.uk::fdda1867-444c-4af0-a232-f695b33e2722" providerId="AD" clId="Web-{7433C26A-8816-4CE8-ABFD-763BBD4D55E4}" dt="2023-09-26T10:01:34.597" v="129" actId="14100"/>
      <pc:docMkLst>
        <pc:docMk/>
      </pc:docMkLst>
      <pc:sldChg chg="del">
        <pc:chgData name="Spina, Katie" userId="S::katie.spina@st-marys.newcastle.sch.uk::fdda1867-444c-4af0-a232-f695b33e2722" providerId="AD" clId="Web-{7433C26A-8816-4CE8-ABFD-763BBD4D55E4}" dt="2023-09-26T09:54:13.832" v="41"/>
        <pc:sldMkLst>
          <pc:docMk/>
          <pc:sldMk cId="1758906741" sldId="263"/>
        </pc:sldMkLst>
      </pc:sldChg>
      <pc:sldChg chg="addSp modSp new ord">
        <pc:chgData name="Spina, Katie" userId="S::katie.spina@st-marys.newcastle.sch.uk::fdda1867-444c-4af0-a232-f695b33e2722" providerId="AD" clId="Web-{7433C26A-8816-4CE8-ABFD-763BBD4D55E4}" dt="2023-09-26T09:56:09.961" v="106"/>
        <pc:sldMkLst>
          <pc:docMk/>
          <pc:sldMk cId="3551057269" sldId="286"/>
        </pc:sldMkLst>
        <pc:picChg chg="add mod">
          <ac:chgData name="Spina, Katie" userId="S::katie.spina@st-marys.newcastle.sch.uk::fdda1867-444c-4af0-a232-f695b33e2722" providerId="AD" clId="Web-{7433C26A-8816-4CE8-ABFD-763BBD4D55E4}" dt="2023-09-26T09:46:51.974" v="3" actId="14100"/>
          <ac:picMkLst>
            <pc:docMk/>
            <pc:sldMk cId="3551057269" sldId="286"/>
            <ac:picMk id="2" creationId="{2D360B7A-F933-9F48-2180-8BB91121EDA3}"/>
          </ac:picMkLst>
        </pc:picChg>
      </pc:sldChg>
      <pc:sldChg chg="add ord">
        <pc:chgData name="Spina, Katie" userId="S::katie.spina@st-marys.newcastle.sch.uk::fdda1867-444c-4af0-a232-f695b33e2722" providerId="AD" clId="Web-{7433C26A-8816-4CE8-ABFD-763BBD4D55E4}" dt="2023-09-26T09:55:41.554" v="101"/>
        <pc:sldMkLst>
          <pc:docMk/>
          <pc:sldMk cId="625263846" sldId="287"/>
        </pc:sldMkLst>
      </pc:sldChg>
      <pc:sldChg chg="addSp delSp modSp new del mod setBg">
        <pc:chgData name="Spina, Katie" userId="S::katie.spina@st-marys.newcastle.sch.uk::fdda1867-444c-4af0-a232-f695b33e2722" providerId="AD" clId="Web-{7433C26A-8816-4CE8-ABFD-763BBD4D55E4}" dt="2023-09-26T09:53:23.237" v="25"/>
        <pc:sldMkLst>
          <pc:docMk/>
          <pc:sldMk cId="3743125269" sldId="287"/>
        </pc:sldMkLst>
        <pc:spChg chg="add del">
          <ac:chgData name="Spina, Katie" userId="S::katie.spina@st-marys.newcastle.sch.uk::fdda1867-444c-4af0-a232-f695b33e2722" providerId="AD" clId="Web-{7433C26A-8816-4CE8-ABFD-763BBD4D55E4}" dt="2023-09-26T09:50:18.496" v="10"/>
          <ac:spMkLst>
            <pc:docMk/>
            <pc:sldMk cId="3743125269" sldId="287"/>
            <ac:spMk id="8" creationId="{A169D286-F4D7-4C8B-A6BD-D05384C7F1D8}"/>
          </ac:spMkLst>
        </pc:spChg>
        <pc:spChg chg="add del">
          <ac:chgData name="Spina, Katie" userId="S::katie.spina@st-marys.newcastle.sch.uk::fdda1867-444c-4af0-a232-f695b33e2722" providerId="AD" clId="Web-{7433C26A-8816-4CE8-ABFD-763BBD4D55E4}" dt="2023-09-26T09:50:18.496" v="10"/>
          <ac:spMkLst>
            <pc:docMk/>
            <pc:sldMk cId="3743125269" sldId="287"/>
            <ac:spMk id="10" creationId="{39E8235E-135E-4261-8F54-2B316E493C42}"/>
          </ac:spMkLst>
        </pc:spChg>
        <pc:spChg chg="add del">
          <ac:chgData name="Spina, Katie" userId="S::katie.spina@st-marys.newcastle.sch.uk::fdda1867-444c-4af0-a232-f695b33e2722" providerId="AD" clId="Web-{7433C26A-8816-4CE8-ABFD-763BBD4D55E4}" dt="2023-09-26T09:50:18.496" v="10"/>
          <ac:spMkLst>
            <pc:docMk/>
            <pc:sldMk cId="3743125269" sldId="287"/>
            <ac:spMk id="12" creationId="{D4ED8EC3-4D57-4620-93CE-4E6661F09A3E}"/>
          </ac:spMkLst>
        </pc:spChg>
        <pc:spChg chg="add del">
          <ac:chgData name="Spina, Katie" userId="S::katie.spina@st-marys.newcastle.sch.uk::fdda1867-444c-4af0-a232-f695b33e2722" providerId="AD" clId="Web-{7433C26A-8816-4CE8-ABFD-763BBD4D55E4}" dt="2023-09-26T09:50:18.496" v="10"/>
          <ac:spMkLst>
            <pc:docMk/>
            <pc:sldMk cId="3743125269" sldId="287"/>
            <ac:spMk id="14" creationId="{83BCB34A-2F40-4F41-8488-A134C1C155B7}"/>
          </ac:spMkLst>
        </pc:spChg>
        <pc:spChg chg="add del">
          <ac:chgData name="Spina, Katie" userId="S::katie.spina@st-marys.newcastle.sch.uk::fdda1867-444c-4af0-a232-f695b33e2722" providerId="AD" clId="Web-{7433C26A-8816-4CE8-ABFD-763BBD4D55E4}" dt="2023-09-26T09:50:18.496" v="10"/>
          <ac:spMkLst>
            <pc:docMk/>
            <pc:sldMk cId="3743125269" sldId="287"/>
            <ac:spMk id="16" creationId="{F78382DC-4207-465E-B379-1E16448AA222}"/>
          </ac:spMkLst>
        </pc:spChg>
        <pc:picChg chg="add mod">
          <ac:chgData name="Spina, Katie" userId="S::katie.spina@st-marys.newcastle.sch.uk::fdda1867-444c-4af0-a232-f695b33e2722" providerId="AD" clId="Web-{7433C26A-8816-4CE8-ABFD-763BBD4D55E4}" dt="2023-09-26T09:50:54.091" v="24" actId="1076"/>
          <ac:picMkLst>
            <pc:docMk/>
            <pc:sldMk cId="3743125269" sldId="287"/>
            <ac:picMk id="2" creationId="{08738030-DEDA-D1BF-81EF-18AD736EE90C}"/>
          </ac:picMkLst>
        </pc:picChg>
        <pc:picChg chg="add mod ord modCrop">
          <ac:chgData name="Spina, Katie" userId="S::katie.spina@st-marys.newcastle.sch.uk::fdda1867-444c-4af0-a232-f695b33e2722" providerId="AD" clId="Web-{7433C26A-8816-4CE8-ABFD-763BBD4D55E4}" dt="2023-09-26T09:50:52.029" v="23" actId="1076"/>
          <ac:picMkLst>
            <pc:docMk/>
            <pc:sldMk cId="3743125269" sldId="287"/>
            <ac:picMk id="3" creationId="{24311501-760D-A8B9-01D4-3B9659861EEB}"/>
          </ac:picMkLst>
        </pc:picChg>
        <pc:cxnChg chg="add del">
          <ac:chgData name="Spina, Katie" userId="S::katie.spina@st-marys.newcastle.sch.uk::fdda1867-444c-4af0-a232-f695b33e2722" providerId="AD" clId="Web-{7433C26A-8816-4CE8-ABFD-763BBD4D55E4}" dt="2023-09-26T09:50:29.216" v="14"/>
          <ac:cxnSpMkLst>
            <pc:docMk/>
            <pc:sldMk cId="3743125269" sldId="287"/>
            <ac:cxnSpMk id="5" creationId="{1C6AAE25-BD23-41B5-AAE4-1DA5898C2ADB}"/>
          </ac:cxnSpMkLst>
        </pc:cxnChg>
      </pc:sldChg>
      <pc:sldChg chg="modSp add">
        <pc:chgData name="Spina, Katie" userId="S::katie.spina@st-marys.newcastle.sch.uk::fdda1867-444c-4af0-a232-f695b33e2722" providerId="AD" clId="Web-{7433C26A-8816-4CE8-ABFD-763BBD4D55E4}" dt="2023-09-26T09:55:31.413" v="100"/>
        <pc:sldMkLst>
          <pc:docMk/>
          <pc:sldMk cId="25075301" sldId="288"/>
        </pc:sldMkLst>
        <pc:spChg chg="mod">
          <ac:chgData name="Spina, Katie" userId="S::katie.spina@st-marys.newcastle.sch.uk::fdda1867-444c-4af0-a232-f695b33e2722" providerId="AD" clId="Web-{7433C26A-8816-4CE8-ABFD-763BBD4D55E4}" dt="2023-09-26T09:55:31.413" v="100"/>
          <ac:spMkLst>
            <pc:docMk/>
            <pc:sldMk cId="25075301" sldId="288"/>
            <ac:spMk id="5" creationId="{349BDB77-6EC9-71FF-1C67-718B0B24E9FD}"/>
          </ac:spMkLst>
        </pc:spChg>
      </pc:sldChg>
      <pc:sldChg chg="addSp modSp add">
        <pc:chgData name="Spina, Katie" userId="S::katie.spina@st-marys.newcastle.sch.uk::fdda1867-444c-4af0-a232-f695b33e2722" providerId="AD" clId="Web-{7433C26A-8816-4CE8-ABFD-763BBD4D55E4}" dt="2023-09-26T10:01:34.597" v="129" actId="14100"/>
        <pc:sldMkLst>
          <pc:docMk/>
          <pc:sldMk cId="2795148110" sldId="289"/>
        </pc:sldMkLst>
        <pc:spChg chg="add mod">
          <ac:chgData name="Spina, Katie" userId="S::katie.spina@st-marys.newcastle.sch.uk::fdda1867-444c-4af0-a232-f695b33e2722" providerId="AD" clId="Web-{7433C26A-8816-4CE8-ABFD-763BBD4D55E4}" dt="2023-09-26T10:01:34.597" v="129" actId="14100"/>
          <ac:spMkLst>
            <pc:docMk/>
            <pc:sldMk cId="2795148110" sldId="289"/>
            <ac:spMk id="2" creationId="{6CF870FB-F2F2-62AE-0345-248D53F73CFA}"/>
          </ac:spMkLst>
        </pc:spChg>
        <pc:spChg chg="mod">
          <ac:chgData name="Spina, Katie" userId="S::katie.spina@st-marys.newcastle.sch.uk::fdda1867-444c-4af0-a232-f695b33e2722" providerId="AD" clId="Web-{7433C26A-8816-4CE8-ABFD-763BBD4D55E4}" dt="2023-09-26T09:55:27.929" v="99" actId="20577"/>
          <ac:spMkLst>
            <pc:docMk/>
            <pc:sldMk cId="2795148110" sldId="289"/>
            <ac:spMk id="5" creationId="{349BDB77-6EC9-71FF-1C67-718B0B24E9FD}"/>
          </ac:spMkLst>
        </pc:spChg>
      </pc:sldChg>
      <pc:sldChg chg="modSp add">
        <pc:chgData name="Spina, Katie" userId="S::katie.spina@st-marys.newcastle.sch.uk::fdda1867-444c-4af0-a232-f695b33e2722" providerId="AD" clId="Web-{7433C26A-8816-4CE8-ABFD-763BBD4D55E4}" dt="2023-09-26T09:55:51.539" v="103" actId="20577"/>
        <pc:sldMkLst>
          <pc:docMk/>
          <pc:sldMk cId="3257850700" sldId="290"/>
        </pc:sldMkLst>
        <pc:spChg chg="mod">
          <ac:chgData name="Spina, Katie" userId="S::katie.spina@st-marys.newcastle.sch.uk::fdda1867-444c-4af0-a232-f695b33e2722" providerId="AD" clId="Web-{7433C26A-8816-4CE8-ABFD-763BBD4D55E4}" dt="2023-09-26T09:55:51.539" v="103" actId="20577"/>
          <ac:spMkLst>
            <pc:docMk/>
            <pc:sldMk cId="3257850700" sldId="290"/>
            <ac:spMk id="5" creationId="{349BDB77-6EC9-71FF-1C67-718B0B24E9FD}"/>
          </ac:spMkLst>
        </pc:spChg>
      </pc:sldChg>
      <pc:sldChg chg="modSp add">
        <pc:chgData name="Spina, Katie" userId="S::katie.spina@st-marys.newcastle.sch.uk::fdda1867-444c-4af0-a232-f695b33e2722" providerId="AD" clId="Web-{7433C26A-8816-4CE8-ABFD-763BBD4D55E4}" dt="2023-09-26T09:55:56.351" v="104"/>
        <pc:sldMkLst>
          <pc:docMk/>
          <pc:sldMk cId="152007813" sldId="291"/>
        </pc:sldMkLst>
        <pc:spChg chg="mod">
          <ac:chgData name="Spina, Katie" userId="S::katie.spina@st-marys.newcastle.sch.uk::fdda1867-444c-4af0-a232-f695b33e2722" providerId="AD" clId="Web-{7433C26A-8816-4CE8-ABFD-763BBD4D55E4}" dt="2023-09-26T09:55:56.351" v="104"/>
          <ac:spMkLst>
            <pc:docMk/>
            <pc:sldMk cId="152007813" sldId="291"/>
            <ac:spMk id="5" creationId="{349BDB77-6EC9-71FF-1C67-718B0B24E9FD}"/>
          </ac:spMkLst>
        </pc:spChg>
      </pc:sldChg>
      <pc:sldChg chg="modSp add">
        <pc:chgData name="Spina, Katie" userId="S::katie.spina@st-marys.newcastle.sch.uk::fdda1867-444c-4af0-a232-f695b33e2722" providerId="AD" clId="Web-{7433C26A-8816-4CE8-ABFD-763BBD4D55E4}" dt="2023-09-26T09:56:06.274" v="105"/>
        <pc:sldMkLst>
          <pc:docMk/>
          <pc:sldMk cId="3149230740" sldId="292"/>
        </pc:sldMkLst>
        <pc:spChg chg="mod">
          <ac:chgData name="Spina, Katie" userId="S::katie.spina@st-marys.newcastle.sch.uk::fdda1867-444c-4af0-a232-f695b33e2722" providerId="AD" clId="Web-{7433C26A-8816-4CE8-ABFD-763BBD4D55E4}" dt="2023-09-26T09:56:06.274" v="105"/>
          <ac:spMkLst>
            <pc:docMk/>
            <pc:sldMk cId="3149230740" sldId="292"/>
            <ac:spMk id="5" creationId="{349BDB77-6EC9-71FF-1C67-718B0B24E9FD}"/>
          </ac:spMkLst>
        </pc:spChg>
      </pc:sldChg>
      <pc:sldChg chg="modSp add">
        <pc:chgData name="Spina, Katie" userId="S::katie.spina@st-marys.newcastle.sch.uk::fdda1867-444c-4af0-a232-f695b33e2722" providerId="AD" clId="Web-{7433C26A-8816-4CE8-ABFD-763BBD4D55E4}" dt="2023-09-26T09:56:46.041" v="109" actId="20577"/>
        <pc:sldMkLst>
          <pc:docMk/>
          <pc:sldMk cId="184874943" sldId="293"/>
        </pc:sldMkLst>
        <pc:spChg chg="mod">
          <ac:chgData name="Spina, Katie" userId="S::katie.spina@st-marys.newcastle.sch.uk::fdda1867-444c-4af0-a232-f695b33e2722" providerId="AD" clId="Web-{7433C26A-8816-4CE8-ABFD-763BBD4D55E4}" dt="2023-09-26T09:56:46.041" v="109" actId="20577"/>
          <ac:spMkLst>
            <pc:docMk/>
            <pc:sldMk cId="184874943" sldId="293"/>
            <ac:spMk id="5" creationId="{349BDB77-6EC9-71FF-1C67-718B0B24E9FD}"/>
          </ac:spMkLst>
        </pc:spChg>
      </pc:sldChg>
      <pc:sldChg chg="modSp add">
        <pc:chgData name="Spina, Katie" userId="S::katie.spina@st-marys.newcastle.sch.uk::fdda1867-444c-4af0-a232-f695b33e2722" providerId="AD" clId="Web-{7433C26A-8816-4CE8-ABFD-763BBD4D55E4}" dt="2023-09-26T09:56:56.947" v="116"/>
        <pc:sldMkLst>
          <pc:docMk/>
          <pc:sldMk cId="3258436400" sldId="294"/>
        </pc:sldMkLst>
        <pc:spChg chg="mod">
          <ac:chgData name="Spina, Katie" userId="S::katie.spina@st-marys.newcastle.sch.uk::fdda1867-444c-4af0-a232-f695b33e2722" providerId="AD" clId="Web-{7433C26A-8816-4CE8-ABFD-763BBD4D55E4}" dt="2023-09-26T09:56:56.150" v="111"/>
          <ac:spMkLst>
            <pc:docMk/>
            <pc:sldMk cId="3258436400" sldId="294"/>
            <ac:spMk id="3" creationId="{D47029D1-6875-57C8-B831-E3E3BA2C18CD}"/>
          </ac:spMkLst>
        </pc:spChg>
        <pc:spChg chg="mod">
          <ac:chgData name="Spina, Katie" userId="S::katie.spina@st-marys.newcastle.sch.uk::fdda1867-444c-4af0-a232-f695b33e2722" providerId="AD" clId="Web-{7433C26A-8816-4CE8-ABFD-763BBD4D55E4}" dt="2023-09-26T09:56:56.010" v="110"/>
          <ac:spMkLst>
            <pc:docMk/>
            <pc:sldMk cId="3258436400" sldId="294"/>
            <ac:spMk id="5" creationId="{349BDB77-6EC9-71FF-1C67-718B0B24E9FD}"/>
          </ac:spMkLst>
        </pc:spChg>
        <pc:spChg chg="mod">
          <ac:chgData name="Spina, Katie" userId="S::katie.spina@st-marys.newcastle.sch.uk::fdda1867-444c-4af0-a232-f695b33e2722" providerId="AD" clId="Web-{7433C26A-8816-4CE8-ABFD-763BBD4D55E4}" dt="2023-09-26T09:56:56.338" v="112"/>
          <ac:spMkLst>
            <pc:docMk/>
            <pc:sldMk cId="3258436400" sldId="294"/>
            <ac:spMk id="8" creationId="{3D2B9875-F9F1-84A1-4445-61F4BC8260CB}"/>
          </ac:spMkLst>
        </pc:spChg>
        <pc:spChg chg="mod">
          <ac:chgData name="Spina, Katie" userId="S::katie.spina@st-marys.newcastle.sch.uk::fdda1867-444c-4af0-a232-f695b33e2722" providerId="AD" clId="Web-{7433C26A-8816-4CE8-ABFD-763BBD4D55E4}" dt="2023-09-26T09:56:56.494" v="113"/>
          <ac:spMkLst>
            <pc:docMk/>
            <pc:sldMk cId="3258436400" sldId="294"/>
            <ac:spMk id="9" creationId="{F0878A44-9F9C-071C-C470-620843548BEB}"/>
          </ac:spMkLst>
        </pc:spChg>
        <pc:spChg chg="mod">
          <ac:chgData name="Spina, Katie" userId="S::katie.spina@st-marys.newcastle.sch.uk::fdda1867-444c-4af0-a232-f695b33e2722" providerId="AD" clId="Web-{7433C26A-8816-4CE8-ABFD-763BBD4D55E4}" dt="2023-09-26T09:56:56.635" v="114"/>
          <ac:spMkLst>
            <pc:docMk/>
            <pc:sldMk cId="3258436400" sldId="294"/>
            <ac:spMk id="10" creationId="{5A96FB1D-1BA5-1C13-4915-9CF3D8587B95}"/>
          </ac:spMkLst>
        </pc:spChg>
        <pc:spChg chg="mod">
          <ac:chgData name="Spina, Katie" userId="S::katie.spina@st-marys.newcastle.sch.uk::fdda1867-444c-4af0-a232-f695b33e2722" providerId="AD" clId="Web-{7433C26A-8816-4CE8-ABFD-763BBD4D55E4}" dt="2023-09-26T09:56:56.792" v="115"/>
          <ac:spMkLst>
            <pc:docMk/>
            <pc:sldMk cId="3258436400" sldId="294"/>
            <ac:spMk id="11" creationId="{2C68DB0C-82F2-8178-3267-C1E4D5F72A28}"/>
          </ac:spMkLst>
        </pc:spChg>
        <pc:spChg chg="mod">
          <ac:chgData name="Spina, Katie" userId="S::katie.spina@st-marys.newcastle.sch.uk::fdda1867-444c-4af0-a232-f695b33e2722" providerId="AD" clId="Web-{7433C26A-8816-4CE8-ABFD-763BBD4D55E4}" dt="2023-09-26T09:56:56.947" v="116"/>
          <ac:spMkLst>
            <pc:docMk/>
            <pc:sldMk cId="3258436400" sldId="294"/>
            <ac:spMk id="12" creationId="{958A2865-B426-3C56-1B50-614409C97082}"/>
          </ac:spMkLst>
        </pc:spChg>
      </pc:sldChg>
      <pc:sldChg chg="modSp add">
        <pc:chgData name="Spina, Katie" userId="S::katie.spina@st-marys.newcastle.sch.uk::fdda1867-444c-4af0-a232-f695b33e2722" providerId="AD" clId="Web-{7433C26A-8816-4CE8-ABFD-763BBD4D55E4}" dt="2023-09-26T09:57:09.057" v="117"/>
        <pc:sldMkLst>
          <pc:docMk/>
          <pc:sldMk cId="3531133669" sldId="295"/>
        </pc:sldMkLst>
        <pc:spChg chg="mod">
          <ac:chgData name="Spina, Katie" userId="S::katie.spina@st-marys.newcastle.sch.uk::fdda1867-444c-4af0-a232-f695b33e2722" providerId="AD" clId="Web-{7433C26A-8816-4CE8-ABFD-763BBD4D55E4}" dt="2023-09-26T09:57:09.057" v="117"/>
          <ac:spMkLst>
            <pc:docMk/>
            <pc:sldMk cId="3531133669" sldId="295"/>
            <ac:spMk id="5" creationId="{349BDB77-6EC9-71FF-1C67-718B0B24E9FD}"/>
          </ac:spMkLst>
        </pc:spChg>
      </pc:sldChg>
      <pc:sldChg chg="add">
        <pc:chgData name="Spina, Katie" userId="S::katie.spina@st-marys.newcastle.sch.uk::fdda1867-444c-4af0-a232-f695b33e2722" providerId="AD" clId="Web-{7433C26A-8816-4CE8-ABFD-763BBD4D55E4}" dt="2023-09-26T09:53:28.659" v="35"/>
        <pc:sldMkLst>
          <pc:docMk/>
          <pc:sldMk cId="551883877" sldId="296"/>
        </pc:sldMkLst>
      </pc:sldChg>
      <pc:sldChg chg="modSp add">
        <pc:chgData name="Spina, Katie" userId="S::katie.spina@st-marys.newcastle.sch.uk::fdda1867-444c-4af0-a232-f695b33e2722" providerId="AD" clId="Web-{7433C26A-8816-4CE8-ABFD-763BBD4D55E4}" dt="2023-09-26T09:57:21.120" v="120" actId="20577"/>
        <pc:sldMkLst>
          <pc:docMk/>
          <pc:sldMk cId="82876879" sldId="297"/>
        </pc:sldMkLst>
        <pc:spChg chg="mod">
          <ac:chgData name="Spina, Katie" userId="S::katie.spina@st-marys.newcastle.sch.uk::fdda1867-444c-4af0-a232-f695b33e2722" providerId="AD" clId="Web-{7433C26A-8816-4CE8-ABFD-763BBD4D55E4}" dt="2023-09-26T09:57:21.120" v="120" actId="20577"/>
          <ac:spMkLst>
            <pc:docMk/>
            <pc:sldMk cId="82876879" sldId="297"/>
            <ac:spMk id="5" creationId="{349BDB77-6EC9-71FF-1C67-718B0B24E9FD}"/>
          </ac:spMkLst>
        </pc:spChg>
      </pc:sldChg>
      <pc:sldChg chg="modSp add">
        <pc:chgData name="Spina, Katie" userId="S::katie.spina@st-marys.newcastle.sch.uk::fdda1867-444c-4af0-a232-f695b33e2722" providerId="AD" clId="Web-{7433C26A-8816-4CE8-ABFD-763BBD4D55E4}" dt="2023-09-26T09:57:24.839" v="121"/>
        <pc:sldMkLst>
          <pc:docMk/>
          <pc:sldMk cId="654612237" sldId="298"/>
        </pc:sldMkLst>
        <pc:spChg chg="mod">
          <ac:chgData name="Spina, Katie" userId="S::katie.spina@st-marys.newcastle.sch.uk::fdda1867-444c-4af0-a232-f695b33e2722" providerId="AD" clId="Web-{7433C26A-8816-4CE8-ABFD-763BBD4D55E4}" dt="2023-09-26T09:57:24.839" v="121"/>
          <ac:spMkLst>
            <pc:docMk/>
            <pc:sldMk cId="654612237" sldId="298"/>
            <ac:spMk id="9" creationId="{6F629BEF-DC7F-8D21-DDF9-E705CC4EFD30}"/>
          </ac:spMkLst>
        </pc:spChg>
      </pc:sldChg>
      <pc:sldChg chg="modSp add">
        <pc:chgData name="Spina, Katie" userId="S::katie.spina@st-marys.newcastle.sch.uk::fdda1867-444c-4af0-a232-f695b33e2722" providerId="AD" clId="Web-{7433C26A-8816-4CE8-ABFD-763BBD4D55E4}" dt="2023-09-26T09:57:34.230" v="124" actId="20577"/>
        <pc:sldMkLst>
          <pc:docMk/>
          <pc:sldMk cId="3601312056" sldId="299"/>
        </pc:sldMkLst>
        <pc:spChg chg="mod">
          <ac:chgData name="Spina, Katie" userId="S::katie.spina@st-marys.newcastle.sch.uk::fdda1867-444c-4af0-a232-f695b33e2722" providerId="AD" clId="Web-{7433C26A-8816-4CE8-ABFD-763BBD4D55E4}" dt="2023-09-26T09:57:34.230" v="124" actId="20577"/>
          <ac:spMkLst>
            <pc:docMk/>
            <pc:sldMk cId="3601312056" sldId="299"/>
            <ac:spMk id="2" creationId="{8810995E-0573-9EB1-628C-D05447D14989}"/>
          </ac:spMkLst>
        </pc:spChg>
      </pc:sldChg>
      <pc:sldChg chg="modSp add">
        <pc:chgData name="Spina, Katie" userId="S::katie.spina@st-marys.newcastle.sch.uk::fdda1867-444c-4af0-a232-f695b33e2722" providerId="AD" clId="Web-{7433C26A-8816-4CE8-ABFD-763BBD4D55E4}" dt="2023-09-26T09:57:41.105" v="125"/>
        <pc:sldMkLst>
          <pc:docMk/>
          <pc:sldMk cId="1479878560" sldId="300"/>
        </pc:sldMkLst>
        <pc:spChg chg="mod">
          <ac:chgData name="Spina, Katie" userId="S::katie.spina@st-marys.newcastle.sch.uk::fdda1867-444c-4af0-a232-f695b33e2722" providerId="AD" clId="Web-{7433C26A-8816-4CE8-ABFD-763BBD4D55E4}" dt="2023-09-26T09:57:41.105" v="125"/>
          <ac:spMkLst>
            <pc:docMk/>
            <pc:sldMk cId="1479878560" sldId="300"/>
            <ac:spMk id="2" creationId="{8810995E-0573-9EB1-628C-D05447D14989}"/>
          </ac:spMkLst>
        </pc:spChg>
      </pc:sldChg>
      <pc:sldChg chg="modSp add">
        <pc:chgData name="Spina, Katie" userId="S::katie.spina@st-marys.newcastle.sch.uk::fdda1867-444c-4af0-a232-f695b33e2722" providerId="AD" clId="Web-{7433C26A-8816-4CE8-ABFD-763BBD4D55E4}" dt="2023-09-26T09:57:45.605" v="126"/>
        <pc:sldMkLst>
          <pc:docMk/>
          <pc:sldMk cId="1448009222" sldId="301"/>
        </pc:sldMkLst>
        <pc:spChg chg="mod">
          <ac:chgData name="Spina, Katie" userId="S::katie.spina@st-marys.newcastle.sch.uk::fdda1867-444c-4af0-a232-f695b33e2722" providerId="AD" clId="Web-{7433C26A-8816-4CE8-ABFD-763BBD4D55E4}" dt="2023-09-26T09:57:45.605" v="126"/>
          <ac:spMkLst>
            <pc:docMk/>
            <pc:sldMk cId="1448009222" sldId="301"/>
            <ac:spMk id="2" creationId="{8810995E-0573-9EB1-628C-D05447D14989}"/>
          </ac:spMkLst>
        </pc:spChg>
      </pc:sldChg>
      <pc:sldMasterChg chg="add addSldLayout">
        <pc:chgData name="Spina, Katie" userId="S::katie.spina@st-marys.newcastle.sch.uk::fdda1867-444c-4af0-a232-f695b33e2722" providerId="AD" clId="Web-{7433C26A-8816-4CE8-ABFD-763BBD4D55E4}" dt="2023-09-26T09:53:26.909" v="26"/>
        <pc:sldMasterMkLst>
          <pc:docMk/>
          <pc:sldMasterMk cId="3191788168" sldId="2147483689"/>
        </pc:sldMasterMkLst>
        <pc:sldLayoutChg chg="add">
          <pc:chgData name="Spina, Katie" userId="S::katie.spina@st-marys.newcastle.sch.uk::fdda1867-444c-4af0-a232-f695b33e2722" providerId="AD" clId="Web-{7433C26A-8816-4CE8-ABFD-763BBD4D55E4}" dt="2023-09-26T09:53:26.909" v="26"/>
          <pc:sldLayoutMkLst>
            <pc:docMk/>
            <pc:sldMasterMk cId="3191788168" sldId="2147483689"/>
            <pc:sldLayoutMk cId="3323065509" sldId="2147483690"/>
          </pc:sldLayoutMkLst>
        </pc:sldLayoutChg>
        <pc:sldLayoutChg chg="add">
          <pc:chgData name="Spina, Katie" userId="S::katie.spina@st-marys.newcastle.sch.uk::fdda1867-444c-4af0-a232-f695b33e2722" providerId="AD" clId="Web-{7433C26A-8816-4CE8-ABFD-763BBD4D55E4}" dt="2023-09-26T09:53:26.909" v="26"/>
          <pc:sldLayoutMkLst>
            <pc:docMk/>
            <pc:sldMasterMk cId="3191788168" sldId="2147483689"/>
            <pc:sldLayoutMk cId="3402925471" sldId="2147483691"/>
          </pc:sldLayoutMkLst>
        </pc:sldLayoutChg>
        <pc:sldLayoutChg chg="add">
          <pc:chgData name="Spina, Katie" userId="S::katie.spina@st-marys.newcastle.sch.uk::fdda1867-444c-4af0-a232-f695b33e2722" providerId="AD" clId="Web-{7433C26A-8816-4CE8-ABFD-763BBD4D55E4}" dt="2023-09-26T09:53:26.909" v="26"/>
          <pc:sldLayoutMkLst>
            <pc:docMk/>
            <pc:sldMasterMk cId="3191788168" sldId="2147483689"/>
            <pc:sldLayoutMk cId="2429126407" sldId="2147483692"/>
          </pc:sldLayoutMkLst>
        </pc:sldLayoutChg>
        <pc:sldLayoutChg chg="add">
          <pc:chgData name="Spina, Katie" userId="S::katie.spina@st-marys.newcastle.sch.uk::fdda1867-444c-4af0-a232-f695b33e2722" providerId="AD" clId="Web-{7433C26A-8816-4CE8-ABFD-763BBD4D55E4}" dt="2023-09-26T09:53:26.909" v="26"/>
          <pc:sldLayoutMkLst>
            <pc:docMk/>
            <pc:sldMasterMk cId="3191788168" sldId="2147483689"/>
            <pc:sldLayoutMk cId="946623592" sldId="2147483693"/>
          </pc:sldLayoutMkLst>
        </pc:sldLayoutChg>
        <pc:sldLayoutChg chg="add">
          <pc:chgData name="Spina, Katie" userId="S::katie.spina@st-marys.newcastle.sch.uk::fdda1867-444c-4af0-a232-f695b33e2722" providerId="AD" clId="Web-{7433C26A-8816-4CE8-ABFD-763BBD4D55E4}" dt="2023-09-26T09:53:26.909" v="26"/>
          <pc:sldLayoutMkLst>
            <pc:docMk/>
            <pc:sldMasterMk cId="3191788168" sldId="2147483689"/>
            <pc:sldLayoutMk cId="2248939408" sldId="2147483694"/>
          </pc:sldLayoutMkLst>
        </pc:sldLayoutChg>
        <pc:sldLayoutChg chg="add">
          <pc:chgData name="Spina, Katie" userId="S::katie.spina@st-marys.newcastle.sch.uk::fdda1867-444c-4af0-a232-f695b33e2722" providerId="AD" clId="Web-{7433C26A-8816-4CE8-ABFD-763BBD4D55E4}" dt="2023-09-26T09:53:26.909" v="26"/>
          <pc:sldLayoutMkLst>
            <pc:docMk/>
            <pc:sldMasterMk cId="3191788168" sldId="2147483689"/>
            <pc:sldLayoutMk cId="1860505042" sldId="2147483695"/>
          </pc:sldLayoutMkLst>
        </pc:sldLayoutChg>
        <pc:sldLayoutChg chg="add">
          <pc:chgData name="Spina, Katie" userId="S::katie.spina@st-marys.newcastle.sch.uk::fdda1867-444c-4af0-a232-f695b33e2722" providerId="AD" clId="Web-{7433C26A-8816-4CE8-ABFD-763BBD4D55E4}" dt="2023-09-26T09:53:26.909" v="26"/>
          <pc:sldLayoutMkLst>
            <pc:docMk/>
            <pc:sldMasterMk cId="3191788168" sldId="2147483689"/>
            <pc:sldLayoutMk cId="4108448332" sldId="2147483696"/>
          </pc:sldLayoutMkLst>
        </pc:sldLayoutChg>
        <pc:sldLayoutChg chg="add">
          <pc:chgData name="Spina, Katie" userId="S::katie.spina@st-marys.newcastle.sch.uk::fdda1867-444c-4af0-a232-f695b33e2722" providerId="AD" clId="Web-{7433C26A-8816-4CE8-ABFD-763BBD4D55E4}" dt="2023-09-26T09:53:26.909" v="26"/>
          <pc:sldLayoutMkLst>
            <pc:docMk/>
            <pc:sldMasterMk cId="3191788168" sldId="2147483689"/>
            <pc:sldLayoutMk cId="1222315050" sldId="2147483697"/>
          </pc:sldLayoutMkLst>
        </pc:sldLayoutChg>
        <pc:sldLayoutChg chg="add">
          <pc:chgData name="Spina, Katie" userId="S::katie.spina@st-marys.newcastle.sch.uk::fdda1867-444c-4af0-a232-f695b33e2722" providerId="AD" clId="Web-{7433C26A-8816-4CE8-ABFD-763BBD4D55E4}" dt="2023-09-26T09:53:26.909" v="26"/>
          <pc:sldLayoutMkLst>
            <pc:docMk/>
            <pc:sldMasterMk cId="3191788168" sldId="2147483689"/>
            <pc:sldLayoutMk cId="2980162478" sldId="2147483698"/>
          </pc:sldLayoutMkLst>
        </pc:sldLayoutChg>
        <pc:sldLayoutChg chg="add">
          <pc:chgData name="Spina, Katie" userId="S::katie.spina@st-marys.newcastle.sch.uk::fdda1867-444c-4af0-a232-f695b33e2722" providerId="AD" clId="Web-{7433C26A-8816-4CE8-ABFD-763BBD4D55E4}" dt="2023-09-26T09:53:26.909" v="26"/>
          <pc:sldLayoutMkLst>
            <pc:docMk/>
            <pc:sldMasterMk cId="3191788168" sldId="2147483689"/>
            <pc:sldLayoutMk cId="3951981083" sldId="2147483699"/>
          </pc:sldLayoutMkLst>
        </pc:sldLayoutChg>
        <pc:sldLayoutChg chg="add">
          <pc:chgData name="Spina, Katie" userId="S::katie.spina@st-marys.newcastle.sch.uk::fdda1867-444c-4af0-a232-f695b33e2722" providerId="AD" clId="Web-{7433C26A-8816-4CE8-ABFD-763BBD4D55E4}" dt="2023-09-26T09:53:26.909" v="26"/>
          <pc:sldLayoutMkLst>
            <pc:docMk/>
            <pc:sldMasterMk cId="3191788168" sldId="2147483689"/>
            <pc:sldLayoutMk cId="1974831687" sldId="2147483700"/>
          </pc:sldLayoutMkLst>
        </pc:sldLayoutChg>
        <pc:sldLayoutChg chg="add">
          <pc:chgData name="Spina, Katie" userId="S::katie.spina@st-marys.newcastle.sch.uk::fdda1867-444c-4af0-a232-f695b33e2722" providerId="AD" clId="Web-{7433C26A-8816-4CE8-ABFD-763BBD4D55E4}" dt="2023-09-26T09:53:26.909" v="26"/>
          <pc:sldLayoutMkLst>
            <pc:docMk/>
            <pc:sldMasterMk cId="3191788168" sldId="2147483689"/>
            <pc:sldLayoutMk cId="763378738" sldId="2147483701"/>
          </pc:sldLayoutMkLst>
        </pc:sldLayoutChg>
      </pc:sldMasterChg>
    </pc:docChg>
  </pc:docChgLst>
  <pc:docChgLst>
    <pc:chgData name="McRae, Emma" userId="S::emma.mcrae@st-marys.newcastle.sch.uk::5dbf0e7a-0215-4b28-8c62-5c67086c37bc" providerId="AD" clId="Web-{3FC70132-7335-44D8-A4B8-34E5E7552AED}"/>
    <pc:docChg chg="sldOrd">
      <pc:chgData name="McRae, Emma" userId="S::emma.mcrae@st-marys.newcastle.sch.uk::5dbf0e7a-0215-4b28-8c62-5c67086c37bc" providerId="AD" clId="Web-{3FC70132-7335-44D8-A4B8-34E5E7552AED}" dt="2023-10-03T07:43:17.124" v="0"/>
      <pc:docMkLst>
        <pc:docMk/>
      </pc:docMkLst>
      <pc:sldChg chg="ord">
        <pc:chgData name="McRae, Emma" userId="S::emma.mcrae@st-marys.newcastle.sch.uk::5dbf0e7a-0215-4b28-8c62-5c67086c37bc" providerId="AD" clId="Web-{3FC70132-7335-44D8-A4B8-34E5E7552AED}" dt="2023-10-03T07:43:17.124" v="0"/>
        <pc:sldMkLst>
          <pc:docMk/>
          <pc:sldMk cId="912902281" sldId="284"/>
        </pc:sldMkLst>
      </pc:sldChg>
    </pc:docChg>
  </pc:docChgLst>
  <pc:docChgLst>
    <pc:chgData name="Spina, Katie" userId="S::katie.spina@st-marys.newcastle.sch.uk::fdda1867-444c-4af0-a232-f695b33e2722" providerId="AD" clId="Web-{34390433-A011-5498-0188-F726C8A1101D}"/>
    <pc:docChg chg="addSld delSld modSld addMainMaster delMainMaster">
      <pc:chgData name="Spina, Katie" userId="S::katie.spina@st-marys.newcastle.sch.uk::fdda1867-444c-4af0-a232-f695b33e2722" providerId="AD" clId="Web-{34390433-A011-5498-0188-F726C8A1101D}" dt="2023-09-25T13:58:29.784" v="225"/>
      <pc:docMkLst>
        <pc:docMk/>
      </pc:docMkLst>
      <pc:sldChg chg="del">
        <pc:chgData name="Spina, Katie" userId="S::katie.spina@st-marys.newcastle.sch.uk::fdda1867-444c-4af0-a232-f695b33e2722" providerId="AD" clId="Web-{34390433-A011-5498-0188-F726C8A1101D}" dt="2023-09-25T11:06:45.985" v="25"/>
        <pc:sldMkLst>
          <pc:docMk/>
          <pc:sldMk cId="109857222" sldId="256"/>
        </pc:sldMkLst>
      </pc:sldChg>
      <pc:sldChg chg="addSp modSp add">
        <pc:chgData name="Spina, Katie" userId="S::katie.spina@st-marys.newcastle.sch.uk::fdda1867-444c-4af0-a232-f695b33e2722" providerId="AD" clId="Web-{34390433-A011-5498-0188-F726C8A1101D}" dt="2023-09-25T11:20:23.766" v="151" actId="20577"/>
        <pc:sldMkLst>
          <pc:docMk/>
          <pc:sldMk cId="2952464991" sldId="257"/>
        </pc:sldMkLst>
        <pc:spChg chg="mod ord">
          <ac:chgData name="Spina, Katie" userId="S::katie.spina@st-marys.newcastle.sch.uk::fdda1867-444c-4af0-a232-f695b33e2722" providerId="AD" clId="Web-{34390433-A011-5498-0188-F726C8A1101D}" dt="2023-09-25T11:20:23.766" v="151" actId="20577"/>
          <ac:spMkLst>
            <pc:docMk/>
            <pc:sldMk cId="2952464991" sldId="257"/>
            <ac:spMk id="3" creationId="{2FB38037-DD6D-431C-2BF4-3F93261C4F09}"/>
          </ac:spMkLst>
        </pc:spChg>
        <pc:spChg chg="add">
          <ac:chgData name="Spina, Katie" userId="S::katie.spina@st-marys.newcastle.sch.uk::fdda1867-444c-4af0-a232-f695b33e2722" providerId="AD" clId="Web-{34390433-A011-5498-0188-F726C8A1101D}" dt="2023-09-25T11:11:31.434" v="92"/>
          <ac:spMkLst>
            <pc:docMk/>
            <pc:sldMk cId="2952464991" sldId="257"/>
            <ac:spMk id="9" creationId="{04812C46-200A-4DEB-A05E-3ED6C68C2387}"/>
          </ac:spMkLst>
        </pc:spChg>
        <pc:spChg chg="add">
          <ac:chgData name="Spina, Katie" userId="S::katie.spina@st-marys.newcastle.sch.uk::fdda1867-444c-4af0-a232-f695b33e2722" providerId="AD" clId="Web-{34390433-A011-5498-0188-F726C8A1101D}" dt="2023-09-25T11:11:31.434" v="92"/>
          <ac:spMkLst>
            <pc:docMk/>
            <pc:sldMk cId="2952464991" sldId="257"/>
            <ac:spMk id="11" creationId="{D1EA859B-E555-4109-94F3-6700E046E008}"/>
          </ac:spMkLst>
        </pc:spChg>
        <pc:picChg chg="mod">
          <ac:chgData name="Spina, Katie" userId="S::katie.spina@st-marys.newcastle.sch.uk::fdda1867-444c-4af0-a232-f695b33e2722" providerId="AD" clId="Web-{34390433-A011-5498-0188-F726C8A1101D}" dt="2023-09-25T11:11:31.434" v="92"/>
          <ac:picMkLst>
            <pc:docMk/>
            <pc:sldMk cId="2952464991" sldId="257"/>
            <ac:picMk id="4" creationId="{8F486A1F-D978-C172-BAFD-49027AB98A0E}"/>
          </ac:picMkLst>
        </pc:picChg>
      </pc:sldChg>
      <pc:sldChg chg="add del">
        <pc:chgData name="Spina, Katie" userId="S::katie.spina@st-marys.newcastle.sch.uk::fdda1867-444c-4af0-a232-f695b33e2722" providerId="AD" clId="Web-{34390433-A011-5498-0188-F726C8A1101D}" dt="2023-09-25T11:06:22.234" v="1"/>
        <pc:sldMkLst>
          <pc:docMk/>
          <pc:sldMk cId="4096584407" sldId="257"/>
        </pc:sldMkLst>
      </pc:sldChg>
      <pc:sldChg chg="add del">
        <pc:chgData name="Spina, Katie" userId="S::katie.spina@st-marys.newcastle.sch.uk::fdda1867-444c-4af0-a232-f695b33e2722" providerId="AD" clId="Web-{34390433-A011-5498-0188-F726C8A1101D}" dt="2023-09-25T11:11:53.872" v="104"/>
        <pc:sldMkLst>
          <pc:docMk/>
          <pc:sldMk cId="3843789594" sldId="258"/>
        </pc:sldMkLst>
      </pc:sldChg>
      <pc:sldChg chg="add del">
        <pc:chgData name="Spina, Katie" userId="S::katie.spina@st-marys.newcastle.sch.uk::fdda1867-444c-4af0-a232-f695b33e2722" providerId="AD" clId="Web-{34390433-A011-5498-0188-F726C8A1101D}" dt="2023-09-25T11:11:53.184" v="103"/>
        <pc:sldMkLst>
          <pc:docMk/>
          <pc:sldMk cId="2199363328" sldId="259"/>
        </pc:sldMkLst>
      </pc:sldChg>
      <pc:sldChg chg="add del">
        <pc:chgData name="Spina, Katie" userId="S::katie.spina@st-marys.newcastle.sch.uk::fdda1867-444c-4af0-a232-f695b33e2722" providerId="AD" clId="Web-{34390433-A011-5498-0188-F726C8A1101D}" dt="2023-09-25T11:11:52.809" v="102"/>
        <pc:sldMkLst>
          <pc:docMk/>
          <pc:sldMk cId="3044110517" sldId="260"/>
        </pc:sldMkLst>
      </pc:sldChg>
      <pc:sldChg chg="add del">
        <pc:chgData name="Spina, Katie" userId="S::katie.spina@st-marys.newcastle.sch.uk::fdda1867-444c-4af0-a232-f695b33e2722" providerId="AD" clId="Web-{34390433-A011-5498-0188-F726C8A1101D}" dt="2023-09-25T11:11:52.450" v="101"/>
        <pc:sldMkLst>
          <pc:docMk/>
          <pc:sldMk cId="20126282" sldId="261"/>
        </pc:sldMkLst>
      </pc:sldChg>
      <pc:sldChg chg="add del">
        <pc:chgData name="Spina, Katie" userId="S::katie.spina@st-marys.newcastle.sch.uk::fdda1867-444c-4af0-a232-f695b33e2722" providerId="AD" clId="Web-{34390433-A011-5498-0188-F726C8A1101D}" dt="2023-09-25T11:11:52.231" v="100"/>
        <pc:sldMkLst>
          <pc:docMk/>
          <pc:sldMk cId="680669185" sldId="262"/>
        </pc:sldMkLst>
      </pc:sldChg>
      <pc:sldChg chg="addSp modSp add del mod setBg setClrOvrMap">
        <pc:chgData name="Spina, Katie" userId="S::katie.spina@st-marys.newcastle.sch.uk::fdda1867-444c-4af0-a232-f695b33e2722" providerId="AD" clId="Web-{34390433-A011-5498-0188-F726C8A1101D}" dt="2023-09-25T11:19:52.828" v="137" actId="1076"/>
        <pc:sldMkLst>
          <pc:docMk/>
          <pc:sldMk cId="1758906741" sldId="263"/>
        </pc:sldMkLst>
        <pc:spChg chg="mod">
          <ac:chgData name="Spina, Katie" userId="S::katie.spina@st-marys.newcastle.sch.uk::fdda1867-444c-4af0-a232-f695b33e2722" providerId="AD" clId="Web-{34390433-A011-5498-0188-F726C8A1101D}" dt="2023-09-25T11:19:52.828" v="137" actId="1076"/>
          <ac:spMkLst>
            <pc:docMk/>
            <pc:sldMk cId="1758906741" sldId="263"/>
            <ac:spMk id="3" creationId="{2FB38037-DD6D-431C-2BF4-3F93261C4F09}"/>
          </ac:spMkLst>
        </pc:spChg>
        <pc:spChg chg="add">
          <ac:chgData name="Spina, Katie" userId="S::katie.spina@st-marys.newcastle.sch.uk::fdda1867-444c-4af0-a232-f695b33e2722" providerId="AD" clId="Web-{34390433-A011-5498-0188-F726C8A1101D}" dt="2023-09-25T11:11:46.294" v="99"/>
          <ac:spMkLst>
            <pc:docMk/>
            <pc:sldMk cId="1758906741" sldId="263"/>
            <ac:spMk id="9" creationId="{9228552E-C8B1-4A80-8448-0787CE0FC704}"/>
          </ac:spMkLst>
        </pc:spChg>
        <pc:picChg chg="mod">
          <ac:chgData name="Spina, Katie" userId="S::katie.spina@st-marys.newcastle.sch.uk::fdda1867-444c-4af0-a232-f695b33e2722" providerId="AD" clId="Web-{34390433-A011-5498-0188-F726C8A1101D}" dt="2023-09-25T11:11:46.294" v="99"/>
          <ac:picMkLst>
            <pc:docMk/>
            <pc:sldMk cId="1758906741" sldId="263"/>
            <ac:picMk id="4" creationId="{8F486A1F-D978-C172-BAFD-49027AB98A0E}"/>
          </ac:picMkLst>
        </pc:picChg>
      </pc:sldChg>
      <pc:sldChg chg="add del">
        <pc:chgData name="Spina, Katie" userId="S::katie.spina@st-marys.newcastle.sch.uk::fdda1867-444c-4af0-a232-f695b33e2722" providerId="AD" clId="Web-{34390433-A011-5498-0188-F726C8A1101D}" dt="2023-09-25T11:10:23.994" v="76"/>
        <pc:sldMkLst>
          <pc:docMk/>
          <pc:sldMk cId="1192147797" sldId="264"/>
        </pc:sldMkLst>
      </pc:sldChg>
      <pc:sldChg chg="add del">
        <pc:chgData name="Spina, Katie" userId="S::katie.spina@st-marys.newcastle.sch.uk::fdda1867-444c-4af0-a232-f695b33e2722" providerId="AD" clId="Web-{34390433-A011-5498-0188-F726C8A1101D}" dt="2023-09-25T11:10:23.462" v="75"/>
        <pc:sldMkLst>
          <pc:docMk/>
          <pc:sldMk cId="1521231661" sldId="265"/>
        </pc:sldMkLst>
      </pc:sldChg>
      <pc:sldChg chg="add del">
        <pc:chgData name="Spina, Katie" userId="S::katie.spina@st-marys.newcastle.sch.uk::fdda1867-444c-4af0-a232-f695b33e2722" providerId="AD" clId="Web-{34390433-A011-5498-0188-F726C8A1101D}" dt="2023-09-25T11:10:22.665" v="74"/>
        <pc:sldMkLst>
          <pc:docMk/>
          <pc:sldMk cId="2976901084" sldId="266"/>
        </pc:sldMkLst>
      </pc:sldChg>
      <pc:sldChg chg="add del">
        <pc:chgData name="Spina, Katie" userId="S::katie.spina@st-marys.newcastle.sch.uk::fdda1867-444c-4af0-a232-f695b33e2722" providerId="AD" clId="Web-{34390433-A011-5498-0188-F726C8A1101D}" dt="2023-09-25T11:10:22.259" v="73"/>
        <pc:sldMkLst>
          <pc:docMk/>
          <pc:sldMk cId="2736683701" sldId="267"/>
        </pc:sldMkLst>
      </pc:sldChg>
      <pc:sldChg chg="modSp add">
        <pc:chgData name="Spina, Katie" userId="S::katie.spina@st-marys.newcastle.sch.uk::fdda1867-444c-4af0-a232-f695b33e2722" providerId="AD" clId="Web-{34390433-A011-5498-0188-F726C8A1101D}" dt="2023-09-25T11:19:37.093" v="130" actId="20577"/>
        <pc:sldMkLst>
          <pc:docMk/>
          <pc:sldMk cId="723557286" sldId="268"/>
        </pc:sldMkLst>
        <pc:spChg chg="mod">
          <ac:chgData name="Spina, Katie" userId="S::katie.spina@st-marys.newcastle.sch.uk::fdda1867-444c-4af0-a232-f695b33e2722" providerId="AD" clId="Web-{34390433-A011-5498-0188-F726C8A1101D}" dt="2023-09-25T11:19:37.093" v="130" actId="20577"/>
          <ac:spMkLst>
            <pc:docMk/>
            <pc:sldMk cId="723557286" sldId="268"/>
            <ac:spMk id="3" creationId="{2FB38037-DD6D-431C-2BF4-3F93261C4F09}"/>
          </ac:spMkLst>
        </pc:spChg>
      </pc:sldChg>
      <pc:sldChg chg="add del">
        <pc:chgData name="Spina, Katie" userId="S::katie.spina@st-marys.newcastle.sch.uk::fdda1867-444c-4af0-a232-f695b33e2722" providerId="AD" clId="Web-{34390433-A011-5498-0188-F726C8A1101D}" dt="2023-09-25T11:09:58.743" v="66"/>
        <pc:sldMkLst>
          <pc:docMk/>
          <pc:sldMk cId="3694397226" sldId="269"/>
        </pc:sldMkLst>
      </pc:sldChg>
      <pc:sldChg chg="add del">
        <pc:chgData name="Spina, Katie" userId="S::katie.spina@st-marys.newcastle.sch.uk::fdda1867-444c-4af0-a232-f695b33e2722" providerId="AD" clId="Web-{34390433-A011-5498-0188-F726C8A1101D}" dt="2023-09-25T11:09:58.383" v="65"/>
        <pc:sldMkLst>
          <pc:docMk/>
          <pc:sldMk cId="619301430" sldId="270"/>
        </pc:sldMkLst>
      </pc:sldChg>
      <pc:sldChg chg="add del">
        <pc:chgData name="Spina, Katie" userId="S::katie.spina@st-marys.newcastle.sch.uk::fdda1867-444c-4af0-a232-f695b33e2722" providerId="AD" clId="Web-{34390433-A011-5498-0188-F726C8A1101D}" dt="2023-09-25T11:09:58.071" v="64"/>
        <pc:sldMkLst>
          <pc:docMk/>
          <pc:sldMk cId="1486341083" sldId="271"/>
        </pc:sldMkLst>
      </pc:sldChg>
      <pc:sldChg chg="add del">
        <pc:chgData name="Spina, Katie" userId="S::katie.spina@st-marys.newcastle.sch.uk::fdda1867-444c-4af0-a232-f695b33e2722" providerId="AD" clId="Web-{34390433-A011-5498-0188-F726C8A1101D}" dt="2023-09-25T11:09:57.618" v="63"/>
        <pc:sldMkLst>
          <pc:docMk/>
          <pc:sldMk cId="3793235306" sldId="272"/>
        </pc:sldMkLst>
      </pc:sldChg>
      <pc:sldChg chg="modSp add">
        <pc:chgData name="Spina, Katie" userId="S::katie.spina@st-marys.newcastle.sch.uk::fdda1867-444c-4af0-a232-f695b33e2722" providerId="AD" clId="Web-{34390433-A011-5498-0188-F726C8A1101D}" dt="2023-09-25T11:19:04.248" v="124" actId="20577"/>
        <pc:sldMkLst>
          <pc:docMk/>
          <pc:sldMk cId="1997346323" sldId="273"/>
        </pc:sldMkLst>
        <pc:spChg chg="mod">
          <ac:chgData name="Spina, Katie" userId="S::katie.spina@st-marys.newcastle.sch.uk::fdda1867-444c-4af0-a232-f695b33e2722" providerId="AD" clId="Web-{34390433-A011-5498-0188-F726C8A1101D}" dt="2023-09-25T11:19:04.248" v="124" actId="20577"/>
          <ac:spMkLst>
            <pc:docMk/>
            <pc:sldMk cId="1997346323" sldId="273"/>
            <ac:spMk id="3" creationId="{2FB38037-DD6D-431C-2BF4-3F93261C4F09}"/>
          </ac:spMkLst>
        </pc:spChg>
      </pc:sldChg>
      <pc:sldChg chg="add del">
        <pc:chgData name="Spina, Katie" userId="S::katie.spina@st-marys.newcastle.sch.uk::fdda1867-444c-4af0-a232-f695b33e2722" providerId="AD" clId="Web-{34390433-A011-5498-0188-F726C8A1101D}" dt="2023-09-25T11:09:53.805" v="61"/>
        <pc:sldMkLst>
          <pc:docMk/>
          <pc:sldMk cId="2685110870" sldId="274"/>
        </pc:sldMkLst>
      </pc:sldChg>
      <pc:sldChg chg="add del">
        <pc:chgData name="Spina, Katie" userId="S::katie.spina@st-marys.newcastle.sch.uk::fdda1867-444c-4af0-a232-f695b33e2722" providerId="AD" clId="Web-{34390433-A011-5498-0188-F726C8A1101D}" dt="2023-09-25T11:09:53.321" v="60"/>
        <pc:sldMkLst>
          <pc:docMk/>
          <pc:sldMk cId="3709395844" sldId="275"/>
        </pc:sldMkLst>
      </pc:sldChg>
      <pc:sldChg chg="add del">
        <pc:chgData name="Spina, Katie" userId="S::katie.spina@st-marys.newcastle.sch.uk::fdda1867-444c-4af0-a232-f695b33e2722" providerId="AD" clId="Web-{34390433-A011-5498-0188-F726C8A1101D}" dt="2023-09-25T11:09:55.180" v="62"/>
        <pc:sldMkLst>
          <pc:docMk/>
          <pc:sldMk cId="661769859" sldId="276"/>
        </pc:sldMkLst>
      </pc:sldChg>
      <pc:sldChg chg="modSp add">
        <pc:chgData name="Spina, Katie" userId="S::katie.spina@st-marys.newcastle.sch.uk::fdda1867-444c-4af0-a232-f695b33e2722" providerId="AD" clId="Web-{34390433-A011-5498-0188-F726C8A1101D}" dt="2023-09-25T11:09:47.273" v="59" actId="20577"/>
        <pc:sldMkLst>
          <pc:docMk/>
          <pc:sldMk cId="4054197958" sldId="277"/>
        </pc:sldMkLst>
        <pc:spChg chg="mod">
          <ac:chgData name="Spina, Katie" userId="S::katie.spina@st-marys.newcastle.sch.uk::fdda1867-444c-4af0-a232-f695b33e2722" providerId="AD" clId="Web-{34390433-A011-5498-0188-F726C8A1101D}" dt="2023-09-25T11:09:47.273" v="59" actId="20577"/>
          <ac:spMkLst>
            <pc:docMk/>
            <pc:sldMk cId="4054197958" sldId="277"/>
            <ac:spMk id="4" creationId="{00000000-0000-0000-0000-000000000000}"/>
          </ac:spMkLst>
        </pc:spChg>
      </pc:sldChg>
      <pc:sldChg chg="modSp add">
        <pc:chgData name="Spina, Katie" userId="S::katie.spina@st-marys.newcastle.sch.uk::fdda1867-444c-4af0-a232-f695b33e2722" providerId="AD" clId="Web-{34390433-A011-5498-0188-F726C8A1101D}" dt="2023-09-25T11:09:28.085" v="51" actId="20577"/>
        <pc:sldMkLst>
          <pc:docMk/>
          <pc:sldMk cId="2141594226" sldId="278"/>
        </pc:sldMkLst>
        <pc:spChg chg="mod">
          <ac:chgData name="Spina, Katie" userId="S::katie.spina@st-marys.newcastle.sch.uk::fdda1867-444c-4af0-a232-f695b33e2722" providerId="AD" clId="Web-{34390433-A011-5498-0188-F726C8A1101D}" dt="2023-09-25T11:08:52.490" v="40"/>
          <ac:spMkLst>
            <pc:docMk/>
            <pc:sldMk cId="2141594226" sldId="278"/>
            <ac:spMk id="2" creationId="{DE1C7F65-56A5-429D-8395-045267966A57}"/>
          </ac:spMkLst>
        </pc:spChg>
        <pc:spChg chg="mod">
          <ac:chgData name="Spina, Katie" userId="S::katie.spina@st-marys.newcastle.sch.uk::fdda1867-444c-4af0-a232-f695b33e2722" providerId="AD" clId="Web-{34390433-A011-5498-0188-F726C8A1101D}" dt="2023-09-25T11:09:28.085" v="51" actId="20577"/>
          <ac:spMkLst>
            <pc:docMk/>
            <pc:sldMk cId="2141594226" sldId="278"/>
            <ac:spMk id="5" creationId="{2F8C1B45-F92A-4EC4-87B2-24D3E3F04645}"/>
          </ac:spMkLst>
        </pc:spChg>
      </pc:sldChg>
      <pc:sldChg chg="addSp delSp modSp add">
        <pc:chgData name="Spina, Katie" userId="S::katie.spina@st-marys.newcastle.sch.uk::fdda1867-444c-4af0-a232-f695b33e2722" providerId="AD" clId="Web-{34390433-A011-5498-0188-F726C8A1101D}" dt="2023-09-25T11:12:40.233" v="114" actId="20577"/>
        <pc:sldMkLst>
          <pc:docMk/>
          <pc:sldMk cId="1444114884" sldId="279"/>
        </pc:sldMkLst>
        <pc:spChg chg="mod">
          <ac:chgData name="Spina, Katie" userId="S::katie.spina@st-marys.newcastle.sch.uk::fdda1867-444c-4af0-a232-f695b33e2722" providerId="AD" clId="Web-{34390433-A011-5498-0188-F726C8A1101D}" dt="2023-09-25T11:12:40.233" v="114" actId="20577"/>
          <ac:spMkLst>
            <pc:docMk/>
            <pc:sldMk cId="1444114884" sldId="279"/>
            <ac:spMk id="4" creationId="{82BB8AD6-62C5-7BC3-B93C-323AEB30A6FA}"/>
          </ac:spMkLst>
        </pc:spChg>
        <pc:spChg chg="mod">
          <ac:chgData name="Spina, Katie" userId="S::katie.spina@st-marys.newcastle.sch.uk::fdda1867-444c-4af0-a232-f695b33e2722" providerId="AD" clId="Web-{34390433-A011-5498-0188-F726C8A1101D}" dt="2023-09-25T11:07:38.628" v="29" actId="20577"/>
          <ac:spMkLst>
            <pc:docMk/>
            <pc:sldMk cId="1444114884" sldId="279"/>
            <ac:spMk id="5" creationId="{FB8D076D-75A0-D400-8DDA-92517EBF1A92}"/>
          </ac:spMkLst>
        </pc:spChg>
        <pc:picChg chg="add del mod">
          <ac:chgData name="Spina, Katie" userId="S::katie.spina@st-marys.newcastle.sch.uk::fdda1867-444c-4af0-a232-f695b33e2722" providerId="AD" clId="Web-{34390433-A011-5498-0188-F726C8A1101D}" dt="2023-09-25T11:07:48.378" v="34"/>
          <ac:picMkLst>
            <pc:docMk/>
            <pc:sldMk cId="1444114884" sldId="279"/>
            <ac:picMk id="2" creationId="{D86A4466-86B6-F32D-054F-BA352A26A28C}"/>
          </ac:picMkLst>
        </pc:picChg>
        <pc:picChg chg="add mod">
          <ac:chgData name="Spina, Katie" userId="S::katie.spina@st-marys.newcastle.sch.uk::fdda1867-444c-4af0-a232-f695b33e2722" providerId="AD" clId="Web-{34390433-A011-5498-0188-F726C8A1101D}" dt="2023-09-25T11:08:42.302" v="39" actId="14100"/>
          <ac:picMkLst>
            <pc:docMk/>
            <pc:sldMk cId="1444114884" sldId="279"/>
            <ac:picMk id="3" creationId="{3836FD52-6631-8D19-4BD0-AE12B00BFA5A}"/>
          </ac:picMkLst>
        </pc:picChg>
        <pc:picChg chg="del">
          <ac:chgData name="Spina, Katie" userId="S::katie.spina@st-marys.newcastle.sch.uk::fdda1867-444c-4af0-a232-f695b33e2722" providerId="AD" clId="Web-{34390433-A011-5498-0188-F726C8A1101D}" dt="2023-09-25T11:07:39.831" v="30"/>
          <ac:picMkLst>
            <pc:docMk/>
            <pc:sldMk cId="1444114884" sldId="279"/>
            <ac:picMk id="7" creationId="{2120CAC5-5F23-775F-B1EE-760DFB012085}"/>
          </ac:picMkLst>
        </pc:picChg>
      </pc:sldChg>
      <pc:sldChg chg="add replId">
        <pc:chgData name="Spina, Katie" userId="S::katie.spina@st-marys.newcastle.sch.uk::fdda1867-444c-4af0-a232-f695b33e2722" providerId="AD" clId="Web-{34390433-A011-5498-0188-F726C8A1101D}" dt="2023-09-25T11:12:47.265" v="115"/>
        <pc:sldMkLst>
          <pc:docMk/>
          <pc:sldMk cId="1514530640" sldId="280"/>
        </pc:sldMkLst>
      </pc:sldChg>
      <pc:sldChg chg="add del replId">
        <pc:chgData name="Spina, Katie" userId="S::katie.spina@st-marys.newcastle.sch.uk::fdda1867-444c-4af0-a232-f695b33e2722" providerId="AD" clId="Web-{34390433-A011-5498-0188-F726C8A1101D}" dt="2023-09-25T11:12:25.779" v="108"/>
        <pc:sldMkLst>
          <pc:docMk/>
          <pc:sldMk cId="2205278745" sldId="280"/>
        </pc:sldMkLst>
      </pc:sldChg>
      <pc:sldChg chg="add replId">
        <pc:chgData name="Spina, Katie" userId="S::katie.spina@st-marys.newcastle.sch.uk::fdda1867-444c-4af0-a232-f695b33e2722" providerId="AD" clId="Web-{34390433-A011-5498-0188-F726C8A1101D}" dt="2023-09-25T11:12:48.921" v="116"/>
        <pc:sldMkLst>
          <pc:docMk/>
          <pc:sldMk cId="2202270626" sldId="281"/>
        </pc:sldMkLst>
      </pc:sldChg>
      <pc:sldChg chg="add del replId">
        <pc:chgData name="Spina, Katie" userId="S::katie.spina@st-marys.newcastle.sch.uk::fdda1867-444c-4af0-a232-f695b33e2722" providerId="AD" clId="Web-{34390433-A011-5498-0188-F726C8A1101D}" dt="2023-09-25T11:12:24.826" v="107"/>
        <pc:sldMkLst>
          <pc:docMk/>
          <pc:sldMk cId="3960186602" sldId="281"/>
        </pc:sldMkLst>
      </pc:sldChg>
      <pc:sldChg chg="add replId">
        <pc:chgData name="Spina, Katie" userId="S::katie.spina@st-marys.newcastle.sch.uk::fdda1867-444c-4af0-a232-f695b33e2722" providerId="AD" clId="Web-{34390433-A011-5498-0188-F726C8A1101D}" dt="2023-09-25T11:12:50.546" v="117"/>
        <pc:sldMkLst>
          <pc:docMk/>
          <pc:sldMk cId="2343751776" sldId="282"/>
        </pc:sldMkLst>
      </pc:sldChg>
      <pc:sldChg chg="addSp modSp new mod setBg">
        <pc:chgData name="Spina, Katie" userId="S::katie.spina@st-marys.newcastle.sch.uk::fdda1867-444c-4af0-a232-f695b33e2722" providerId="AD" clId="Web-{34390433-A011-5498-0188-F726C8A1101D}" dt="2023-09-25T13:55:32.512" v="178" actId="1076"/>
        <pc:sldMkLst>
          <pc:docMk/>
          <pc:sldMk cId="2989780842" sldId="283"/>
        </pc:sldMkLst>
        <pc:spChg chg="add mod">
          <ac:chgData name="Spina, Katie" userId="S::katie.spina@st-marys.newcastle.sch.uk::fdda1867-444c-4af0-a232-f695b33e2722" providerId="AD" clId="Web-{34390433-A011-5498-0188-F726C8A1101D}" dt="2023-09-25T13:55:32.512" v="178" actId="1076"/>
          <ac:spMkLst>
            <pc:docMk/>
            <pc:sldMk cId="2989780842" sldId="283"/>
            <ac:spMk id="2" creationId="{D63AF8F3-3BE4-7D64-8B12-DCD4CAC052E1}"/>
          </ac:spMkLst>
        </pc:spChg>
        <pc:spChg chg="add mod">
          <ac:chgData name="Spina, Katie" userId="S::katie.spina@st-marys.newcastle.sch.uk::fdda1867-444c-4af0-a232-f695b33e2722" providerId="AD" clId="Web-{34390433-A011-5498-0188-F726C8A1101D}" dt="2023-09-25T13:55:20.902" v="174"/>
          <ac:spMkLst>
            <pc:docMk/>
            <pc:sldMk cId="2989780842" sldId="283"/>
            <ac:spMk id="3" creationId="{57647990-4506-30A5-7209-C60DF42133CB}"/>
          </ac:spMkLst>
        </pc:spChg>
        <pc:spChg chg="add">
          <ac:chgData name="Spina, Katie" userId="S::katie.spina@st-marys.newcastle.sch.uk::fdda1867-444c-4af0-a232-f695b33e2722" providerId="AD" clId="Web-{34390433-A011-5498-0188-F726C8A1101D}" dt="2023-09-25T13:55:03.292" v="162"/>
          <ac:spMkLst>
            <pc:docMk/>
            <pc:sldMk cId="2989780842" sldId="283"/>
            <ac:spMk id="9" creationId="{04812C46-200A-4DEB-A05E-3ED6C68C2387}"/>
          </ac:spMkLst>
        </pc:spChg>
        <pc:spChg chg="add">
          <ac:chgData name="Spina, Katie" userId="S::katie.spina@st-marys.newcastle.sch.uk::fdda1867-444c-4af0-a232-f695b33e2722" providerId="AD" clId="Web-{34390433-A011-5498-0188-F726C8A1101D}" dt="2023-09-25T13:55:03.292" v="162"/>
          <ac:spMkLst>
            <pc:docMk/>
            <pc:sldMk cId="2989780842" sldId="283"/>
            <ac:spMk id="11" creationId="{D1EA859B-E555-4109-94F3-6700E046E008}"/>
          </ac:spMkLst>
        </pc:spChg>
        <pc:picChg chg="add">
          <ac:chgData name="Spina, Katie" userId="S::katie.spina@st-marys.newcastle.sch.uk::fdda1867-444c-4af0-a232-f695b33e2722" providerId="AD" clId="Web-{34390433-A011-5498-0188-F726C8A1101D}" dt="2023-09-25T13:55:03.292" v="162"/>
          <ac:picMkLst>
            <pc:docMk/>
            <pc:sldMk cId="2989780842" sldId="283"/>
            <ac:picMk id="5" creationId="{6C688DE8-3FD5-9678-FCDF-F89E5AFC69A2}"/>
          </ac:picMkLst>
        </pc:picChg>
      </pc:sldChg>
      <pc:sldChg chg="addSp delSp modSp new mod setBg">
        <pc:chgData name="Spina, Katie" userId="S::katie.spina@st-marys.newcastle.sch.uk::fdda1867-444c-4af0-a232-f695b33e2722" providerId="AD" clId="Web-{34390433-A011-5498-0188-F726C8A1101D}" dt="2023-09-25T13:58:15.252" v="224" actId="20577"/>
        <pc:sldMkLst>
          <pc:docMk/>
          <pc:sldMk cId="912902281" sldId="284"/>
        </pc:sldMkLst>
        <pc:spChg chg="del">
          <ac:chgData name="Spina, Katie" userId="S::katie.spina@st-marys.newcastle.sch.uk::fdda1867-444c-4af0-a232-f695b33e2722" providerId="AD" clId="Web-{34390433-A011-5498-0188-F726C8A1101D}" dt="2023-09-25T13:56:18.857" v="181"/>
          <ac:spMkLst>
            <pc:docMk/>
            <pc:sldMk cId="912902281" sldId="284"/>
            <ac:spMk id="2" creationId="{487E86B5-1D2C-9791-6205-15997DCD5C29}"/>
          </ac:spMkLst>
        </pc:spChg>
        <pc:spChg chg="del">
          <ac:chgData name="Spina, Katie" userId="S::katie.spina@st-marys.newcastle.sch.uk::fdda1867-444c-4af0-a232-f695b33e2722" providerId="AD" clId="Web-{34390433-A011-5498-0188-F726C8A1101D}" dt="2023-09-25T13:56:18.857" v="180"/>
          <ac:spMkLst>
            <pc:docMk/>
            <pc:sldMk cId="912902281" sldId="284"/>
            <ac:spMk id="3" creationId="{DC422142-AAC9-7159-9786-2F86AA250783}"/>
          </ac:spMkLst>
        </pc:spChg>
        <pc:spChg chg="add mod ord">
          <ac:chgData name="Spina, Katie" userId="S::katie.spina@st-marys.newcastle.sch.uk::fdda1867-444c-4af0-a232-f695b33e2722" providerId="AD" clId="Web-{34390433-A011-5498-0188-F726C8A1101D}" dt="2023-09-25T13:58:15.252" v="224" actId="20577"/>
          <ac:spMkLst>
            <pc:docMk/>
            <pc:sldMk cId="912902281" sldId="284"/>
            <ac:spMk id="4" creationId="{14B6D2B4-E70D-E8AB-0ADD-86D7167DFB07}"/>
          </ac:spMkLst>
        </pc:spChg>
        <pc:spChg chg="add del">
          <ac:chgData name="Spina, Katie" userId="S::katie.spina@st-marys.newcastle.sch.uk::fdda1867-444c-4af0-a232-f695b33e2722" providerId="AD" clId="Web-{34390433-A011-5498-0188-F726C8A1101D}" dt="2023-09-25T13:56:51.624" v="196"/>
          <ac:spMkLst>
            <pc:docMk/>
            <pc:sldMk cId="912902281" sldId="284"/>
            <ac:spMk id="10" creationId="{9F7D5CDA-D291-4307-BF55-1381FED29634}"/>
          </ac:spMkLst>
        </pc:spChg>
        <pc:spChg chg="add">
          <ac:chgData name="Spina, Katie" userId="S::katie.spina@st-marys.newcastle.sch.uk::fdda1867-444c-4af0-a232-f695b33e2722" providerId="AD" clId="Web-{34390433-A011-5498-0188-F726C8A1101D}" dt="2023-09-25T13:56:51.624" v="196"/>
          <ac:spMkLst>
            <pc:docMk/>
            <pc:sldMk cId="912902281" sldId="284"/>
            <ac:spMk id="15" creationId="{96CF2A2B-0745-440C-9224-C5C6A0A4286F}"/>
          </ac:spMkLst>
        </pc:spChg>
        <pc:spChg chg="add">
          <ac:chgData name="Spina, Katie" userId="S::katie.spina@st-marys.newcastle.sch.uk::fdda1867-444c-4af0-a232-f695b33e2722" providerId="AD" clId="Web-{34390433-A011-5498-0188-F726C8A1101D}" dt="2023-09-25T13:56:51.624" v="196"/>
          <ac:spMkLst>
            <pc:docMk/>
            <pc:sldMk cId="912902281" sldId="284"/>
            <ac:spMk id="17" creationId="{75BE6D6B-84C9-4D2B-97EB-773B7369EF82}"/>
          </ac:spMkLst>
        </pc:spChg>
        <pc:picChg chg="add mod">
          <ac:chgData name="Spina, Katie" userId="S::katie.spina@st-marys.newcastle.sch.uk::fdda1867-444c-4af0-a232-f695b33e2722" providerId="AD" clId="Web-{34390433-A011-5498-0188-F726C8A1101D}" dt="2023-09-25T13:56:51.624" v="196"/>
          <ac:picMkLst>
            <pc:docMk/>
            <pc:sldMk cId="912902281" sldId="284"/>
            <ac:picMk id="6" creationId="{32FA1BEA-F312-A318-2BEA-C325AC88A236}"/>
          </ac:picMkLst>
        </pc:picChg>
      </pc:sldChg>
      <pc:sldChg chg="new">
        <pc:chgData name="Spina, Katie" userId="S::katie.spina@st-marys.newcastle.sch.uk::fdda1867-444c-4af0-a232-f695b33e2722" providerId="AD" clId="Web-{34390433-A011-5498-0188-F726C8A1101D}" dt="2023-09-25T13:58:29.784" v="225"/>
        <pc:sldMkLst>
          <pc:docMk/>
          <pc:sldMk cId="3851767230" sldId="285"/>
        </pc:sldMkLst>
      </pc:sldChg>
      <pc:sldMasterChg chg="add del addSldLayout delSldLayout">
        <pc:chgData name="Spina, Katie" userId="S::katie.spina@st-marys.newcastle.sch.uk::fdda1867-444c-4af0-a232-f695b33e2722" providerId="AD" clId="Web-{34390433-A011-5498-0188-F726C8A1101D}" dt="2023-09-25T11:06:22.234" v="1"/>
        <pc:sldMasterMkLst>
          <pc:docMk/>
          <pc:sldMasterMk cId="3930408109" sldId="2147483648"/>
        </pc:sldMasterMkLst>
        <pc:sldLayoutChg chg="add del">
          <pc:chgData name="Spina, Katie" userId="S::katie.spina@st-marys.newcastle.sch.uk::fdda1867-444c-4af0-a232-f695b33e2722" providerId="AD" clId="Web-{34390433-A011-5498-0188-F726C8A1101D}" dt="2023-09-25T11:06:22.234" v="1"/>
          <pc:sldLayoutMkLst>
            <pc:docMk/>
            <pc:sldMasterMk cId="3930408109" sldId="2147483648"/>
            <pc:sldLayoutMk cId="2171555926" sldId="2147483649"/>
          </pc:sldLayoutMkLst>
        </pc:sldLayoutChg>
        <pc:sldLayoutChg chg="add del">
          <pc:chgData name="Spina, Katie" userId="S::katie.spina@st-marys.newcastle.sch.uk::fdda1867-444c-4af0-a232-f695b33e2722" providerId="AD" clId="Web-{34390433-A011-5498-0188-F726C8A1101D}" dt="2023-09-25T11:06:22.234" v="1"/>
          <pc:sldLayoutMkLst>
            <pc:docMk/>
            <pc:sldMasterMk cId="3930408109" sldId="2147483648"/>
            <pc:sldLayoutMk cId="2684145729" sldId="2147483650"/>
          </pc:sldLayoutMkLst>
        </pc:sldLayoutChg>
        <pc:sldLayoutChg chg="add del">
          <pc:chgData name="Spina, Katie" userId="S::katie.spina@st-marys.newcastle.sch.uk::fdda1867-444c-4af0-a232-f695b33e2722" providerId="AD" clId="Web-{34390433-A011-5498-0188-F726C8A1101D}" dt="2023-09-25T11:06:22.234" v="1"/>
          <pc:sldLayoutMkLst>
            <pc:docMk/>
            <pc:sldMasterMk cId="3930408109" sldId="2147483648"/>
            <pc:sldLayoutMk cId="2020501052" sldId="2147483651"/>
          </pc:sldLayoutMkLst>
        </pc:sldLayoutChg>
        <pc:sldLayoutChg chg="add del">
          <pc:chgData name="Spina, Katie" userId="S::katie.spina@st-marys.newcastle.sch.uk::fdda1867-444c-4af0-a232-f695b33e2722" providerId="AD" clId="Web-{34390433-A011-5498-0188-F726C8A1101D}" dt="2023-09-25T11:06:22.234" v="1"/>
          <pc:sldLayoutMkLst>
            <pc:docMk/>
            <pc:sldMasterMk cId="3930408109" sldId="2147483648"/>
            <pc:sldLayoutMk cId="2719516377" sldId="2147483652"/>
          </pc:sldLayoutMkLst>
        </pc:sldLayoutChg>
        <pc:sldLayoutChg chg="add del">
          <pc:chgData name="Spina, Katie" userId="S::katie.spina@st-marys.newcastle.sch.uk::fdda1867-444c-4af0-a232-f695b33e2722" providerId="AD" clId="Web-{34390433-A011-5498-0188-F726C8A1101D}" dt="2023-09-25T11:06:22.234" v="1"/>
          <pc:sldLayoutMkLst>
            <pc:docMk/>
            <pc:sldMasterMk cId="3930408109" sldId="2147483648"/>
            <pc:sldLayoutMk cId="3621650381" sldId="2147483653"/>
          </pc:sldLayoutMkLst>
        </pc:sldLayoutChg>
        <pc:sldLayoutChg chg="add del">
          <pc:chgData name="Spina, Katie" userId="S::katie.spina@st-marys.newcastle.sch.uk::fdda1867-444c-4af0-a232-f695b33e2722" providerId="AD" clId="Web-{34390433-A011-5498-0188-F726C8A1101D}" dt="2023-09-25T11:06:22.234" v="1"/>
          <pc:sldLayoutMkLst>
            <pc:docMk/>
            <pc:sldMasterMk cId="3930408109" sldId="2147483648"/>
            <pc:sldLayoutMk cId="966408394" sldId="2147483654"/>
          </pc:sldLayoutMkLst>
        </pc:sldLayoutChg>
        <pc:sldLayoutChg chg="add del">
          <pc:chgData name="Spina, Katie" userId="S::katie.spina@st-marys.newcastle.sch.uk::fdda1867-444c-4af0-a232-f695b33e2722" providerId="AD" clId="Web-{34390433-A011-5498-0188-F726C8A1101D}" dt="2023-09-25T11:06:22.234" v="1"/>
          <pc:sldLayoutMkLst>
            <pc:docMk/>
            <pc:sldMasterMk cId="3930408109" sldId="2147483648"/>
            <pc:sldLayoutMk cId="3381605430" sldId="2147483655"/>
          </pc:sldLayoutMkLst>
        </pc:sldLayoutChg>
        <pc:sldLayoutChg chg="add del">
          <pc:chgData name="Spina, Katie" userId="S::katie.spina@st-marys.newcastle.sch.uk::fdda1867-444c-4af0-a232-f695b33e2722" providerId="AD" clId="Web-{34390433-A011-5498-0188-F726C8A1101D}" dt="2023-09-25T11:06:22.234" v="1"/>
          <pc:sldLayoutMkLst>
            <pc:docMk/>
            <pc:sldMasterMk cId="3930408109" sldId="2147483648"/>
            <pc:sldLayoutMk cId="157875558" sldId="2147483656"/>
          </pc:sldLayoutMkLst>
        </pc:sldLayoutChg>
        <pc:sldLayoutChg chg="add del">
          <pc:chgData name="Spina, Katie" userId="S::katie.spina@st-marys.newcastle.sch.uk::fdda1867-444c-4af0-a232-f695b33e2722" providerId="AD" clId="Web-{34390433-A011-5498-0188-F726C8A1101D}" dt="2023-09-25T11:06:22.234" v="1"/>
          <pc:sldLayoutMkLst>
            <pc:docMk/>
            <pc:sldMasterMk cId="3930408109" sldId="2147483648"/>
            <pc:sldLayoutMk cId="1573379525" sldId="2147483657"/>
          </pc:sldLayoutMkLst>
        </pc:sldLayoutChg>
        <pc:sldLayoutChg chg="add del">
          <pc:chgData name="Spina, Katie" userId="S::katie.spina@st-marys.newcastle.sch.uk::fdda1867-444c-4af0-a232-f695b33e2722" providerId="AD" clId="Web-{34390433-A011-5498-0188-F726C8A1101D}" dt="2023-09-25T11:06:22.234" v="1"/>
          <pc:sldLayoutMkLst>
            <pc:docMk/>
            <pc:sldMasterMk cId="3930408109" sldId="2147483648"/>
            <pc:sldLayoutMk cId="2311570487" sldId="2147483658"/>
          </pc:sldLayoutMkLst>
        </pc:sldLayoutChg>
        <pc:sldLayoutChg chg="add del">
          <pc:chgData name="Spina, Katie" userId="S::katie.spina@st-marys.newcastle.sch.uk::fdda1867-444c-4af0-a232-f695b33e2722" providerId="AD" clId="Web-{34390433-A011-5498-0188-F726C8A1101D}" dt="2023-09-25T11:06:22.234" v="1"/>
          <pc:sldLayoutMkLst>
            <pc:docMk/>
            <pc:sldMasterMk cId="3930408109" sldId="2147483648"/>
            <pc:sldLayoutMk cId="1880544725" sldId="2147483659"/>
          </pc:sldLayoutMkLst>
        </pc:sldLayoutChg>
      </pc:sldMasterChg>
    </pc:docChg>
  </pc:docChgLst>
  <pc:docChgLst>
    <pc:chgData name="Boyle, Pat" userId="S::pat.boyle@st-marys.newcastle.sch.uk::b40cd6b6-6bc1-40e6-9083-afcaf29c64af" providerId="AD" clId="Web-{CE830F62-8ACD-4DFF-A235-647797F05122}"/>
    <pc:docChg chg="modSld">
      <pc:chgData name="Boyle, Pat" userId="S::pat.boyle@st-marys.newcastle.sch.uk::b40cd6b6-6bc1-40e6-9083-afcaf29c64af" providerId="AD" clId="Web-{CE830F62-8ACD-4DFF-A235-647797F05122}" dt="2023-10-02T12:47:04.358" v="1" actId="20577"/>
      <pc:docMkLst>
        <pc:docMk/>
      </pc:docMkLst>
      <pc:sldChg chg="modSp">
        <pc:chgData name="Boyle, Pat" userId="S::pat.boyle@st-marys.newcastle.sch.uk::b40cd6b6-6bc1-40e6-9083-afcaf29c64af" providerId="AD" clId="Web-{CE830F62-8ACD-4DFF-A235-647797F05122}" dt="2023-10-02T12:47:04.358" v="1" actId="20577"/>
        <pc:sldMkLst>
          <pc:docMk/>
          <pc:sldMk cId="912902281" sldId="284"/>
        </pc:sldMkLst>
        <pc:spChg chg="mod">
          <ac:chgData name="Boyle, Pat" userId="S::pat.boyle@st-marys.newcastle.sch.uk::b40cd6b6-6bc1-40e6-9083-afcaf29c64af" providerId="AD" clId="Web-{CE830F62-8ACD-4DFF-A235-647797F05122}" dt="2023-10-02T12:47:04.358" v="1" actId="20577"/>
          <ac:spMkLst>
            <pc:docMk/>
            <pc:sldMk cId="912902281" sldId="284"/>
            <ac:spMk id="4" creationId="{14B6D2B4-E70D-E8AB-0ADD-86D7167DFB0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3FA777-0E2A-4DD1-BE8D-3A92838CAF15}" type="datetimeFigureOut">
              <a:t>10/3/2023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9EF8C1-FD1A-4638-A388-98F274A3D051}" type="slidenum">
              <a:t>‹#›</a:t>
            </a:fld>
            <a:endParaRPr lang="en-US"/>
          </a:p>
        </p:txBody>
      </p:sp>
    </p:spTree>
    <p:extLst>
      <p:ext uri="{BB962C8B-B14F-4D97-AF65-F5344CB8AC3E}">
        <p14:creationId xmlns:p14="http://schemas.microsoft.com/office/powerpoint/2010/main" val="6497395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1500"/>
              </a:lnSpc>
            </a:pPr>
            <a:r>
              <a:rPr lang="en-GB" i="1"/>
              <a:t>Picture credit: Community World Service Asia (CWSA)</a:t>
            </a:r>
          </a:p>
          <a:p>
            <a:pPr algn="l">
              <a:lnSpc>
                <a:spcPts val="1500"/>
              </a:lnSpc>
            </a:pPr>
            <a:r>
              <a:rPr lang="en-GB" i="1"/>
              <a:t>Map: D-maps.com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6369E2-444E-4138-B60B-9C749676DB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66025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500"/>
              </a:lnSpc>
            </a:pPr>
            <a:endParaRPr lang="en-GB">
              <a:cs typeface="Calibri"/>
            </a:endParaRPr>
          </a:p>
          <a:p>
            <a:pPr>
              <a:lnSpc>
                <a:spcPts val="1500"/>
              </a:lnSpc>
            </a:pPr>
            <a:r>
              <a:rPr lang="en-GB" i="1"/>
              <a:t>Photo credits: Community World Service Asia (CWSA)</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6369E2-444E-4138-B60B-9C749676DB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66172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500"/>
              </a:lnSpc>
            </a:pPr>
            <a:endParaRPr lang="en-GB">
              <a:cs typeface="Calibri"/>
            </a:endParaRPr>
          </a:p>
          <a:p>
            <a:pPr>
              <a:lnSpc>
                <a:spcPts val="1500"/>
              </a:lnSpc>
            </a:pPr>
            <a:r>
              <a:rPr lang="en-GB" i="1"/>
              <a:t>Photo credits: </a:t>
            </a:r>
            <a:r>
              <a:rPr lang="en-GB" i="1" err="1"/>
              <a:t>Zoral</a:t>
            </a:r>
            <a:r>
              <a:rPr lang="en-GB" i="1"/>
              <a:t> Naik</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6369E2-444E-4138-B60B-9C749676DB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95984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500"/>
              </a:lnSpc>
            </a:pPr>
            <a:r>
              <a:rPr lang="en-GB" i="1"/>
              <a:t>Photo credits: </a:t>
            </a:r>
            <a:r>
              <a:rPr lang="en-GB" i="1" err="1"/>
              <a:t>Zoral</a:t>
            </a:r>
            <a:r>
              <a:rPr lang="en-GB" i="1"/>
              <a:t> Naik; </a:t>
            </a:r>
            <a:r>
              <a:rPr lang="en-GB" i="1" err="1"/>
              <a:t>Khaula</a:t>
            </a:r>
            <a:r>
              <a:rPr lang="en-GB" i="1"/>
              <a:t> Jamil/ CWSA</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6369E2-444E-4138-B60B-9C749676DB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64745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500"/>
              </a:lnSpc>
            </a:pPr>
            <a:r>
              <a:rPr lang="en-GB" i="1"/>
              <a:t>Photo credit: </a:t>
            </a:r>
            <a:r>
              <a:rPr lang="en-GB" i="1" err="1"/>
              <a:t>Zoral</a:t>
            </a:r>
            <a:r>
              <a:rPr lang="en-GB" i="1"/>
              <a:t> Naik</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6369E2-444E-4138-B60B-9C749676DB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64598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500"/>
              </a:lnSpc>
            </a:pPr>
            <a:r>
              <a:rPr lang="en-GB" i="1">
                <a:cs typeface="Calibri"/>
              </a:rPr>
              <a:t>[Add here the details of whatever Brighten Up fundraising you are doing in school.]</a:t>
            </a:r>
          </a:p>
          <a:p>
            <a:pPr>
              <a:lnSpc>
                <a:spcPts val="1500"/>
              </a:lnSpc>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6369E2-444E-4138-B60B-9C749676DB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87842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1500"/>
              </a:lnSpc>
            </a:pPr>
            <a:endParaRPr lang="en-GB">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6369E2-444E-4138-B60B-9C749676DB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2787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1500"/>
              </a:lnSpc>
            </a:pPr>
            <a:r>
              <a:rPr lang="en-GB" i="1"/>
              <a:t>Picture credit: Community World Service Asia (CWSA)</a:t>
            </a:r>
          </a:p>
          <a:p>
            <a:pPr>
              <a:lnSpc>
                <a:spcPts val="1500"/>
              </a:lnSpc>
            </a:pPr>
            <a:r>
              <a:rPr lang="en-GB" i="1"/>
              <a:t>Map: Wikipedia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6369E2-444E-4138-B60B-9C749676DB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4140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1500"/>
              </a:lnSpc>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6369E2-444E-4138-B60B-9C749676DB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9635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1500"/>
              </a:lnSpc>
            </a:pPr>
            <a:r>
              <a:rPr lang="en-GB" i="1"/>
              <a:t>[If you have time, at this point, click the arrow to show the 2-minute video about the mobile health clinic at cafod.org.uk/secondary]</a:t>
            </a:r>
          </a:p>
          <a:p>
            <a:pPr algn="l">
              <a:lnSpc>
                <a:spcPts val="1500"/>
              </a:lnSpc>
            </a:pPr>
            <a:endParaRPr lang="en-GB" i="1"/>
          </a:p>
          <a:p>
            <a:pPr algn="l">
              <a:lnSpc>
                <a:spcPts val="1500"/>
              </a:lnSpc>
            </a:pPr>
            <a:r>
              <a:rPr lang="en-GB" i="1"/>
              <a:t>Picture credit: Community World Service Asia (CWSA)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6369E2-444E-4138-B60B-9C749676DB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3941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500"/>
              </a:lnSpc>
            </a:pPr>
            <a:r>
              <a:rPr lang="en-GB">
                <a:cs typeface="Calibri"/>
              </a:rPr>
              <a:t>[Meera and </a:t>
            </a:r>
            <a:r>
              <a:rPr lang="en-GB" err="1">
                <a:cs typeface="Calibri"/>
              </a:rPr>
              <a:t>Marwi</a:t>
            </a:r>
            <a:r>
              <a:rPr lang="en-GB">
                <a:cs typeface="Calibri"/>
              </a:rPr>
              <a:t> are pseudonyms]</a:t>
            </a:r>
          </a:p>
          <a:p>
            <a:pPr>
              <a:lnSpc>
                <a:spcPts val="1500"/>
              </a:lnSpc>
            </a:pPr>
            <a:endParaRPr lang="en-GB">
              <a:cs typeface="Calibri"/>
            </a:endParaRPr>
          </a:p>
          <a:p>
            <a:pPr>
              <a:lnSpc>
                <a:spcPts val="1500"/>
              </a:lnSpc>
            </a:pPr>
            <a:r>
              <a:rPr lang="en-GB" i="1"/>
              <a:t>Photo credit: Community World Service Asia (CWSA)</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6369E2-444E-4138-B60B-9C749676DB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3789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500"/>
              </a:lnSpc>
            </a:pPr>
            <a:r>
              <a:rPr lang="en-GB" i="1"/>
              <a:t>Photo credit: Community World Service Asia (CWSA)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6369E2-444E-4138-B60B-9C749676DB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25289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500"/>
              </a:lnSpc>
            </a:pPr>
            <a:endParaRPr lang="en-GB">
              <a:cs typeface="Calibri"/>
            </a:endParaRPr>
          </a:p>
          <a:p>
            <a:pPr>
              <a:lnSpc>
                <a:spcPts val="1500"/>
              </a:lnSpc>
            </a:pPr>
            <a:r>
              <a:rPr lang="en-GB" i="1"/>
              <a:t>Photo credit: Khaula Jamil/ CWSA</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6369E2-444E-4138-B60B-9C749676DB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3291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500"/>
              </a:lnSpc>
            </a:pPr>
            <a:r>
              <a:rPr lang="en-GB" i="1">
                <a:cs typeface="Calibri"/>
              </a:rPr>
              <a:t>Photo credit: </a:t>
            </a:r>
            <a:r>
              <a:rPr lang="en-GB" i="1" err="1">
                <a:cs typeface="Calibri"/>
              </a:rPr>
              <a:t>Khaula</a:t>
            </a:r>
            <a:r>
              <a:rPr lang="en-GB" i="1">
                <a:cs typeface="Calibri"/>
              </a:rPr>
              <a:t> Jamil/ CWSA</a:t>
            </a:r>
          </a:p>
          <a:p>
            <a:pPr>
              <a:lnSpc>
                <a:spcPts val="1500"/>
              </a:lnSpc>
            </a:pPr>
            <a:endParaRPr lang="en-GB">
              <a:cs typeface="Calibri"/>
            </a:endParaRPr>
          </a:p>
          <a:p>
            <a:pPr>
              <a:lnSpc>
                <a:spcPts val="1500"/>
              </a:lnSpc>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6369E2-444E-4138-B60B-9C749676DB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00999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500"/>
              </a:lnSpc>
            </a:pPr>
            <a:r>
              <a:rPr lang="en-GB" i="1"/>
              <a:t>Photo credit: Khaula Jamil/ CWSA</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6369E2-444E-4138-B60B-9C749676DB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17101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35221-4F2B-4D58-9F78-0632BBEA179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28F0170-09C6-47F8-B88C-60AF34F1DD3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07C536D-5694-4690-AE9E-B718EE6C511C}"/>
              </a:ext>
            </a:extLst>
          </p:cNvPr>
          <p:cNvSpPr>
            <a:spLocks noGrp="1"/>
          </p:cNvSpPr>
          <p:nvPr>
            <p:ph type="dt" sz="half" idx="10"/>
          </p:nvPr>
        </p:nvSpPr>
        <p:spPr>
          <a:xfrm>
            <a:off x="838200" y="6356350"/>
            <a:ext cx="2743200" cy="365125"/>
          </a:xfrm>
          <a:prstGeom prst="rect">
            <a:avLst/>
          </a:prstGeom>
        </p:spPr>
        <p:txBody>
          <a:bodyPr/>
          <a:lstStyle/>
          <a:p>
            <a:fld id="{231EC020-2A10-4898-8396-4B815E396426}" type="datetimeFigureOut">
              <a:rPr lang="en-GB" smtClean="0"/>
              <a:t>03/10/2023</a:t>
            </a:fld>
            <a:endParaRPr lang="en-GB"/>
          </a:p>
        </p:txBody>
      </p:sp>
      <p:sp>
        <p:nvSpPr>
          <p:cNvPr id="5" name="Footer Placeholder 4">
            <a:extLst>
              <a:ext uri="{FF2B5EF4-FFF2-40B4-BE49-F238E27FC236}">
                <a16:creationId xmlns:a16="http://schemas.microsoft.com/office/drawing/2014/main" id="{95E384BD-628E-411D-9287-A96A58DF7C07}"/>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773CAE39-7C69-452E-AA41-DF3963D6FE9F}"/>
              </a:ext>
            </a:extLst>
          </p:cNvPr>
          <p:cNvSpPr>
            <a:spLocks noGrp="1"/>
          </p:cNvSpPr>
          <p:nvPr>
            <p:ph type="sldNum" sz="quarter" idx="12"/>
          </p:nvPr>
        </p:nvSpPr>
        <p:spPr>
          <a:xfrm>
            <a:off x="8610600" y="6356350"/>
            <a:ext cx="2743200" cy="365125"/>
          </a:xfrm>
          <a:prstGeom prst="rect">
            <a:avLst/>
          </a:prstGeom>
        </p:spPr>
        <p:txBody>
          <a:bodyPr/>
          <a:lstStyle/>
          <a:p>
            <a:fld id="{37EDD9A1-1FE9-48CC-B54C-A5CBE91B495A}" type="slidenum">
              <a:rPr lang="en-GB" smtClean="0"/>
              <a:t>‹#›</a:t>
            </a:fld>
            <a:endParaRPr lang="en-GB"/>
          </a:p>
        </p:txBody>
      </p:sp>
    </p:spTree>
    <p:extLst>
      <p:ext uri="{BB962C8B-B14F-4D97-AF65-F5344CB8AC3E}">
        <p14:creationId xmlns:p14="http://schemas.microsoft.com/office/powerpoint/2010/main" val="33230655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A0E79-8883-4723-BA50-EE606C7A3A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7932F11-1AA3-469B-8EF2-425D14A60F6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DC744EB-5F0A-4FA0-B1F7-4D7B6A748F39}"/>
              </a:ext>
            </a:extLst>
          </p:cNvPr>
          <p:cNvSpPr>
            <a:spLocks noGrp="1"/>
          </p:cNvSpPr>
          <p:nvPr>
            <p:ph type="dt" sz="half" idx="10"/>
          </p:nvPr>
        </p:nvSpPr>
        <p:spPr>
          <a:xfrm>
            <a:off x="838200" y="6356350"/>
            <a:ext cx="2743200" cy="365125"/>
          </a:xfrm>
          <a:prstGeom prst="rect">
            <a:avLst/>
          </a:prstGeom>
        </p:spPr>
        <p:txBody>
          <a:bodyPr/>
          <a:lstStyle/>
          <a:p>
            <a:fld id="{231EC020-2A10-4898-8396-4B815E396426}" type="datetimeFigureOut">
              <a:rPr lang="en-GB" smtClean="0"/>
              <a:t>03/10/2023</a:t>
            </a:fld>
            <a:endParaRPr lang="en-GB"/>
          </a:p>
        </p:txBody>
      </p:sp>
      <p:sp>
        <p:nvSpPr>
          <p:cNvPr id="5" name="Footer Placeholder 4">
            <a:extLst>
              <a:ext uri="{FF2B5EF4-FFF2-40B4-BE49-F238E27FC236}">
                <a16:creationId xmlns:a16="http://schemas.microsoft.com/office/drawing/2014/main" id="{EAE8F75F-BB41-4B9D-9D05-B7E42800ADAA}"/>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AAF56BB8-A0D7-4D89-B251-04981DD682C2}"/>
              </a:ext>
            </a:extLst>
          </p:cNvPr>
          <p:cNvSpPr>
            <a:spLocks noGrp="1"/>
          </p:cNvSpPr>
          <p:nvPr>
            <p:ph type="sldNum" sz="quarter" idx="12"/>
          </p:nvPr>
        </p:nvSpPr>
        <p:spPr>
          <a:xfrm>
            <a:off x="8610600" y="6356350"/>
            <a:ext cx="2743200" cy="365125"/>
          </a:xfrm>
          <a:prstGeom prst="rect">
            <a:avLst/>
          </a:prstGeom>
        </p:spPr>
        <p:txBody>
          <a:bodyPr/>
          <a:lstStyle/>
          <a:p>
            <a:fld id="{37EDD9A1-1FE9-48CC-B54C-A5CBE91B495A}" type="slidenum">
              <a:rPr lang="en-GB" smtClean="0"/>
              <a:t>‹#›</a:t>
            </a:fld>
            <a:endParaRPr lang="en-GB"/>
          </a:p>
        </p:txBody>
      </p:sp>
    </p:spTree>
    <p:extLst>
      <p:ext uri="{BB962C8B-B14F-4D97-AF65-F5344CB8AC3E}">
        <p14:creationId xmlns:p14="http://schemas.microsoft.com/office/powerpoint/2010/main" val="34029254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C5F7E-D961-41F5-81D1-5C5EE50DD34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A43AAA7-7D62-4114-9EAD-799E42EAA51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75BAF1-8682-4EF9-9C3B-86B0E9166292}"/>
              </a:ext>
            </a:extLst>
          </p:cNvPr>
          <p:cNvSpPr>
            <a:spLocks noGrp="1"/>
          </p:cNvSpPr>
          <p:nvPr>
            <p:ph type="dt" sz="half" idx="10"/>
          </p:nvPr>
        </p:nvSpPr>
        <p:spPr>
          <a:xfrm>
            <a:off x="838200" y="6356350"/>
            <a:ext cx="2743200" cy="365125"/>
          </a:xfrm>
          <a:prstGeom prst="rect">
            <a:avLst/>
          </a:prstGeom>
        </p:spPr>
        <p:txBody>
          <a:bodyPr/>
          <a:lstStyle/>
          <a:p>
            <a:fld id="{231EC020-2A10-4898-8396-4B815E396426}" type="datetimeFigureOut">
              <a:rPr lang="en-GB" smtClean="0"/>
              <a:t>03/10/2023</a:t>
            </a:fld>
            <a:endParaRPr lang="en-GB"/>
          </a:p>
        </p:txBody>
      </p:sp>
      <p:sp>
        <p:nvSpPr>
          <p:cNvPr id="5" name="Footer Placeholder 4">
            <a:extLst>
              <a:ext uri="{FF2B5EF4-FFF2-40B4-BE49-F238E27FC236}">
                <a16:creationId xmlns:a16="http://schemas.microsoft.com/office/drawing/2014/main" id="{A319A639-0F6D-4D9F-9E19-085BDB207EA7}"/>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F6C81E2A-934D-4159-90D3-CBE2AD21D619}"/>
              </a:ext>
            </a:extLst>
          </p:cNvPr>
          <p:cNvSpPr>
            <a:spLocks noGrp="1"/>
          </p:cNvSpPr>
          <p:nvPr>
            <p:ph type="sldNum" sz="quarter" idx="12"/>
          </p:nvPr>
        </p:nvSpPr>
        <p:spPr>
          <a:xfrm>
            <a:off x="8610600" y="6356350"/>
            <a:ext cx="2743200" cy="365125"/>
          </a:xfrm>
          <a:prstGeom prst="rect">
            <a:avLst/>
          </a:prstGeom>
        </p:spPr>
        <p:txBody>
          <a:bodyPr/>
          <a:lstStyle/>
          <a:p>
            <a:fld id="{37EDD9A1-1FE9-48CC-B54C-A5CBE91B495A}" type="slidenum">
              <a:rPr lang="en-GB" smtClean="0"/>
              <a:t>‹#›</a:t>
            </a:fld>
            <a:endParaRPr lang="en-GB"/>
          </a:p>
        </p:txBody>
      </p:sp>
    </p:spTree>
    <p:extLst>
      <p:ext uri="{BB962C8B-B14F-4D97-AF65-F5344CB8AC3E}">
        <p14:creationId xmlns:p14="http://schemas.microsoft.com/office/powerpoint/2010/main" val="24291264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7239C-B132-4DE1-9483-7B8583E9D3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829B922-9CCB-4B88-953A-7636944BF72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B82184A-9FE7-4D96-8054-CC95F61E359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D8BFA02-25E5-4C16-98B2-1C93CE16DFDE}"/>
              </a:ext>
            </a:extLst>
          </p:cNvPr>
          <p:cNvSpPr>
            <a:spLocks noGrp="1"/>
          </p:cNvSpPr>
          <p:nvPr>
            <p:ph type="dt" sz="half" idx="10"/>
          </p:nvPr>
        </p:nvSpPr>
        <p:spPr>
          <a:xfrm>
            <a:off x="838200" y="6356350"/>
            <a:ext cx="2743200" cy="365125"/>
          </a:xfrm>
          <a:prstGeom prst="rect">
            <a:avLst/>
          </a:prstGeom>
        </p:spPr>
        <p:txBody>
          <a:bodyPr/>
          <a:lstStyle/>
          <a:p>
            <a:fld id="{231EC020-2A10-4898-8396-4B815E396426}" type="datetimeFigureOut">
              <a:rPr lang="en-GB" smtClean="0"/>
              <a:t>03/10/2023</a:t>
            </a:fld>
            <a:endParaRPr lang="en-GB"/>
          </a:p>
        </p:txBody>
      </p:sp>
      <p:sp>
        <p:nvSpPr>
          <p:cNvPr id="6" name="Footer Placeholder 5">
            <a:extLst>
              <a:ext uri="{FF2B5EF4-FFF2-40B4-BE49-F238E27FC236}">
                <a16:creationId xmlns:a16="http://schemas.microsoft.com/office/drawing/2014/main" id="{D3A4478B-2E01-4CD6-89CD-EDD5A62D4A45}"/>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E7308B66-1B9D-438B-82D8-0456E17E6331}"/>
              </a:ext>
            </a:extLst>
          </p:cNvPr>
          <p:cNvSpPr>
            <a:spLocks noGrp="1"/>
          </p:cNvSpPr>
          <p:nvPr>
            <p:ph type="sldNum" sz="quarter" idx="12"/>
          </p:nvPr>
        </p:nvSpPr>
        <p:spPr>
          <a:xfrm>
            <a:off x="8610600" y="6356350"/>
            <a:ext cx="2743200" cy="365125"/>
          </a:xfrm>
          <a:prstGeom prst="rect">
            <a:avLst/>
          </a:prstGeom>
        </p:spPr>
        <p:txBody>
          <a:bodyPr/>
          <a:lstStyle/>
          <a:p>
            <a:fld id="{37EDD9A1-1FE9-48CC-B54C-A5CBE91B495A}" type="slidenum">
              <a:rPr lang="en-GB" smtClean="0"/>
              <a:t>‹#›</a:t>
            </a:fld>
            <a:endParaRPr lang="en-GB"/>
          </a:p>
        </p:txBody>
      </p:sp>
    </p:spTree>
    <p:extLst>
      <p:ext uri="{BB962C8B-B14F-4D97-AF65-F5344CB8AC3E}">
        <p14:creationId xmlns:p14="http://schemas.microsoft.com/office/powerpoint/2010/main" val="9466235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A3AA8-BB87-4B44-AED1-999B833CEEF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4E50818-F9AF-41CB-AE82-2F97C463733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D6D2D0E-4C8E-4A1E-8C61-65A63329978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A077421-E017-4167-A640-D7B6B6320CB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9804706-A4EA-4363-933F-E00FE23A8E8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1F42955-B4B3-4E19-B228-BA31F8504379}"/>
              </a:ext>
            </a:extLst>
          </p:cNvPr>
          <p:cNvSpPr>
            <a:spLocks noGrp="1"/>
          </p:cNvSpPr>
          <p:nvPr>
            <p:ph type="dt" sz="half" idx="10"/>
          </p:nvPr>
        </p:nvSpPr>
        <p:spPr>
          <a:xfrm>
            <a:off x="838200" y="6356350"/>
            <a:ext cx="2743200" cy="365125"/>
          </a:xfrm>
          <a:prstGeom prst="rect">
            <a:avLst/>
          </a:prstGeom>
        </p:spPr>
        <p:txBody>
          <a:bodyPr/>
          <a:lstStyle/>
          <a:p>
            <a:fld id="{231EC020-2A10-4898-8396-4B815E396426}" type="datetimeFigureOut">
              <a:rPr lang="en-GB" smtClean="0"/>
              <a:t>03/10/2023</a:t>
            </a:fld>
            <a:endParaRPr lang="en-GB"/>
          </a:p>
        </p:txBody>
      </p:sp>
      <p:sp>
        <p:nvSpPr>
          <p:cNvPr id="8" name="Footer Placeholder 7">
            <a:extLst>
              <a:ext uri="{FF2B5EF4-FFF2-40B4-BE49-F238E27FC236}">
                <a16:creationId xmlns:a16="http://schemas.microsoft.com/office/drawing/2014/main" id="{65292C40-9151-4E0B-9477-7058744E5F5D}"/>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id="{6E00A61A-02B2-4658-828B-42B28EFCFBEC}"/>
              </a:ext>
            </a:extLst>
          </p:cNvPr>
          <p:cNvSpPr>
            <a:spLocks noGrp="1"/>
          </p:cNvSpPr>
          <p:nvPr>
            <p:ph type="sldNum" sz="quarter" idx="12"/>
          </p:nvPr>
        </p:nvSpPr>
        <p:spPr>
          <a:xfrm>
            <a:off x="8610600" y="6356350"/>
            <a:ext cx="2743200" cy="365125"/>
          </a:xfrm>
          <a:prstGeom prst="rect">
            <a:avLst/>
          </a:prstGeom>
        </p:spPr>
        <p:txBody>
          <a:bodyPr/>
          <a:lstStyle/>
          <a:p>
            <a:fld id="{37EDD9A1-1FE9-48CC-B54C-A5CBE91B495A}" type="slidenum">
              <a:rPr lang="en-GB" smtClean="0"/>
              <a:t>‹#›</a:t>
            </a:fld>
            <a:endParaRPr lang="en-GB"/>
          </a:p>
        </p:txBody>
      </p:sp>
    </p:spTree>
    <p:extLst>
      <p:ext uri="{BB962C8B-B14F-4D97-AF65-F5344CB8AC3E}">
        <p14:creationId xmlns:p14="http://schemas.microsoft.com/office/powerpoint/2010/main" val="22489394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437C2-6EF7-4629-8C88-E179A62B711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F24FFF5-2C70-4B08-9E5A-9594EEA8A7D5}"/>
              </a:ext>
            </a:extLst>
          </p:cNvPr>
          <p:cNvSpPr>
            <a:spLocks noGrp="1"/>
          </p:cNvSpPr>
          <p:nvPr>
            <p:ph type="dt" sz="half" idx="10"/>
          </p:nvPr>
        </p:nvSpPr>
        <p:spPr>
          <a:xfrm>
            <a:off x="838200" y="6356350"/>
            <a:ext cx="2743200" cy="365125"/>
          </a:xfrm>
          <a:prstGeom prst="rect">
            <a:avLst/>
          </a:prstGeom>
        </p:spPr>
        <p:txBody>
          <a:bodyPr/>
          <a:lstStyle/>
          <a:p>
            <a:fld id="{231EC020-2A10-4898-8396-4B815E396426}" type="datetimeFigureOut">
              <a:rPr lang="en-GB" smtClean="0"/>
              <a:t>03/10/2023</a:t>
            </a:fld>
            <a:endParaRPr lang="en-GB"/>
          </a:p>
        </p:txBody>
      </p:sp>
      <p:sp>
        <p:nvSpPr>
          <p:cNvPr id="4" name="Footer Placeholder 3">
            <a:extLst>
              <a:ext uri="{FF2B5EF4-FFF2-40B4-BE49-F238E27FC236}">
                <a16:creationId xmlns:a16="http://schemas.microsoft.com/office/drawing/2014/main" id="{74217CB7-B0C8-42F2-989E-4555035D57C2}"/>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id="{F5856712-9453-45E9-87FF-017D58FE6CB1}"/>
              </a:ext>
            </a:extLst>
          </p:cNvPr>
          <p:cNvSpPr>
            <a:spLocks noGrp="1"/>
          </p:cNvSpPr>
          <p:nvPr>
            <p:ph type="sldNum" sz="quarter" idx="12"/>
          </p:nvPr>
        </p:nvSpPr>
        <p:spPr>
          <a:xfrm>
            <a:off x="8610600" y="6356350"/>
            <a:ext cx="2743200" cy="365125"/>
          </a:xfrm>
          <a:prstGeom prst="rect">
            <a:avLst/>
          </a:prstGeom>
        </p:spPr>
        <p:txBody>
          <a:bodyPr/>
          <a:lstStyle/>
          <a:p>
            <a:fld id="{37EDD9A1-1FE9-48CC-B54C-A5CBE91B495A}" type="slidenum">
              <a:rPr lang="en-GB" smtClean="0"/>
              <a:t>‹#›</a:t>
            </a:fld>
            <a:endParaRPr lang="en-GB"/>
          </a:p>
        </p:txBody>
      </p:sp>
    </p:spTree>
    <p:extLst>
      <p:ext uri="{BB962C8B-B14F-4D97-AF65-F5344CB8AC3E}">
        <p14:creationId xmlns:p14="http://schemas.microsoft.com/office/powerpoint/2010/main" val="18605050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F71BD9-1607-4778-976A-3D7F4CB50AD8}"/>
              </a:ext>
            </a:extLst>
          </p:cNvPr>
          <p:cNvSpPr>
            <a:spLocks noGrp="1"/>
          </p:cNvSpPr>
          <p:nvPr>
            <p:ph type="dt" sz="half" idx="10"/>
          </p:nvPr>
        </p:nvSpPr>
        <p:spPr>
          <a:xfrm>
            <a:off x="838200" y="6356350"/>
            <a:ext cx="2743200" cy="365125"/>
          </a:xfrm>
          <a:prstGeom prst="rect">
            <a:avLst/>
          </a:prstGeom>
        </p:spPr>
        <p:txBody>
          <a:bodyPr/>
          <a:lstStyle/>
          <a:p>
            <a:fld id="{231EC020-2A10-4898-8396-4B815E396426}" type="datetimeFigureOut">
              <a:rPr lang="en-GB" smtClean="0"/>
              <a:t>03/10/2023</a:t>
            </a:fld>
            <a:endParaRPr lang="en-GB"/>
          </a:p>
        </p:txBody>
      </p:sp>
      <p:sp>
        <p:nvSpPr>
          <p:cNvPr id="3" name="Footer Placeholder 2">
            <a:extLst>
              <a:ext uri="{FF2B5EF4-FFF2-40B4-BE49-F238E27FC236}">
                <a16:creationId xmlns:a16="http://schemas.microsoft.com/office/drawing/2014/main" id="{4EFF5994-FC26-4302-BD45-B1EAAC49C2BF}"/>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F065FC55-B8E7-4299-BE9D-D443A2F6ACD3}"/>
              </a:ext>
            </a:extLst>
          </p:cNvPr>
          <p:cNvSpPr>
            <a:spLocks noGrp="1"/>
          </p:cNvSpPr>
          <p:nvPr>
            <p:ph type="sldNum" sz="quarter" idx="12"/>
          </p:nvPr>
        </p:nvSpPr>
        <p:spPr>
          <a:xfrm>
            <a:off x="8610600" y="6356350"/>
            <a:ext cx="2743200" cy="365125"/>
          </a:xfrm>
          <a:prstGeom prst="rect">
            <a:avLst/>
          </a:prstGeom>
        </p:spPr>
        <p:txBody>
          <a:bodyPr/>
          <a:lstStyle/>
          <a:p>
            <a:fld id="{37EDD9A1-1FE9-48CC-B54C-A5CBE91B495A}" type="slidenum">
              <a:rPr lang="en-GB" smtClean="0"/>
              <a:t>‹#›</a:t>
            </a:fld>
            <a:endParaRPr lang="en-GB"/>
          </a:p>
        </p:txBody>
      </p:sp>
    </p:spTree>
    <p:extLst>
      <p:ext uri="{BB962C8B-B14F-4D97-AF65-F5344CB8AC3E}">
        <p14:creationId xmlns:p14="http://schemas.microsoft.com/office/powerpoint/2010/main" val="41084483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224FC-4889-48A0-BF5A-5B85B0CE31D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72FADA2-9EB9-4D7D-B656-429AD79EF79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C6A830F-658D-4B75-934B-808F5F02FFC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D33C32-5F49-46C6-92B4-F6B2C2A02A6C}"/>
              </a:ext>
            </a:extLst>
          </p:cNvPr>
          <p:cNvSpPr>
            <a:spLocks noGrp="1"/>
          </p:cNvSpPr>
          <p:nvPr>
            <p:ph type="dt" sz="half" idx="10"/>
          </p:nvPr>
        </p:nvSpPr>
        <p:spPr>
          <a:xfrm>
            <a:off x="838200" y="6356350"/>
            <a:ext cx="2743200" cy="365125"/>
          </a:xfrm>
          <a:prstGeom prst="rect">
            <a:avLst/>
          </a:prstGeom>
        </p:spPr>
        <p:txBody>
          <a:bodyPr/>
          <a:lstStyle/>
          <a:p>
            <a:fld id="{231EC020-2A10-4898-8396-4B815E396426}" type="datetimeFigureOut">
              <a:rPr lang="en-GB" smtClean="0"/>
              <a:t>03/10/2023</a:t>
            </a:fld>
            <a:endParaRPr lang="en-GB"/>
          </a:p>
        </p:txBody>
      </p:sp>
      <p:sp>
        <p:nvSpPr>
          <p:cNvPr id="6" name="Footer Placeholder 5">
            <a:extLst>
              <a:ext uri="{FF2B5EF4-FFF2-40B4-BE49-F238E27FC236}">
                <a16:creationId xmlns:a16="http://schemas.microsoft.com/office/drawing/2014/main" id="{A918A82B-F95B-4FA3-BCF8-E443F1586139}"/>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DB92E71A-601B-4690-B89B-EF2468EEA9B1}"/>
              </a:ext>
            </a:extLst>
          </p:cNvPr>
          <p:cNvSpPr>
            <a:spLocks noGrp="1"/>
          </p:cNvSpPr>
          <p:nvPr>
            <p:ph type="sldNum" sz="quarter" idx="12"/>
          </p:nvPr>
        </p:nvSpPr>
        <p:spPr>
          <a:xfrm>
            <a:off x="8610600" y="6356350"/>
            <a:ext cx="2743200" cy="365125"/>
          </a:xfrm>
          <a:prstGeom prst="rect">
            <a:avLst/>
          </a:prstGeom>
        </p:spPr>
        <p:txBody>
          <a:bodyPr/>
          <a:lstStyle/>
          <a:p>
            <a:fld id="{37EDD9A1-1FE9-48CC-B54C-A5CBE91B495A}" type="slidenum">
              <a:rPr lang="en-GB" smtClean="0"/>
              <a:t>‹#›</a:t>
            </a:fld>
            <a:endParaRPr lang="en-GB"/>
          </a:p>
        </p:txBody>
      </p:sp>
    </p:spTree>
    <p:extLst>
      <p:ext uri="{BB962C8B-B14F-4D97-AF65-F5344CB8AC3E}">
        <p14:creationId xmlns:p14="http://schemas.microsoft.com/office/powerpoint/2010/main" val="12223150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16BC2-5F41-48E4-9544-9A860EC1213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D889A1E-B1EC-4960-AC28-A9267AD07C3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08ABB52-6CB3-4DA2-B225-D7EE61A3A96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D9D5A8-F4E6-4BAA-BC33-2143C155913E}"/>
              </a:ext>
            </a:extLst>
          </p:cNvPr>
          <p:cNvSpPr>
            <a:spLocks noGrp="1"/>
          </p:cNvSpPr>
          <p:nvPr>
            <p:ph type="dt" sz="half" idx="10"/>
          </p:nvPr>
        </p:nvSpPr>
        <p:spPr>
          <a:xfrm>
            <a:off x="838200" y="6356350"/>
            <a:ext cx="2743200" cy="365125"/>
          </a:xfrm>
          <a:prstGeom prst="rect">
            <a:avLst/>
          </a:prstGeom>
        </p:spPr>
        <p:txBody>
          <a:bodyPr/>
          <a:lstStyle/>
          <a:p>
            <a:fld id="{231EC020-2A10-4898-8396-4B815E396426}" type="datetimeFigureOut">
              <a:rPr lang="en-GB" smtClean="0"/>
              <a:t>03/10/2023</a:t>
            </a:fld>
            <a:endParaRPr lang="en-GB"/>
          </a:p>
        </p:txBody>
      </p:sp>
      <p:sp>
        <p:nvSpPr>
          <p:cNvPr id="6" name="Footer Placeholder 5">
            <a:extLst>
              <a:ext uri="{FF2B5EF4-FFF2-40B4-BE49-F238E27FC236}">
                <a16:creationId xmlns:a16="http://schemas.microsoft.com/office/drawing/2014/main" id="{2E67634F-184E-4BF1-94E5-030EAAF908FB}"/>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1B584AE8-4DBA-4F55-A5BE-300E27CD1A17}"/>
              </a:ext>
            </a:extLst>
          </p:cNvPr>
          <p:cNvSpPr>
            <a:spLocks noGrp="1"/>
          </p:cNvSpPr>
          <p:nvPr>
            <p:ph type="sldNum" sz="quarter" idx="12"/>
          </p:nvPr>
        </p:nvSpPr>
        <p:spPr>
          <a:xfrm>
            <a:off x="8610600" y="6356350"/>
            <a:ext cx="2743200" cy="365125"/>
          </a:xfrm>
          <a:prstGeom prst="rect">
            <a:avLst/>
          </a:prstGeom>
        </p:spPr>
        <p:txBody>
          <a:bodyPr/>
          <a:lstStyle/>
          <a:p>
            <a:fld id="{37EDD9A1-1FE9-48CC-B54C-A5CBE91B495A}" type="slidenum">
              <a:rPr lang="en-GB" smtClean="0"/>
              <a:t>‹#›</a:t>
            </a:fld>
            <a:endParaRPr lang="en-GB"/>
          </a:p>
        </p:txBody>
      </p:sp>
    </p:spTree>
    <p:extLst>
      <p:ext uri="{BB962C8B-B14F-4D97-AF65-F5344CB8AC3E}">
        <p14:creationId xmlns:p14="http://schemas.microsoft.com/office/powerpoint/2010/main" val="29801624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1DA2E-880E-472C-9680-EF7EEFBDA9A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403FE2C-A1CA-4C68-BE12-53D56BE5105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59284A9-BB78-40FB-9CB6-A9F10FB9747A}"/>
              </a:ext>
            </a:extLst>
          </p:cNvPr>
          <p:cNvSpPr>
            <a:spLocks noGrp="1"/>
          </p:cNvSpPr>
          <p:nvPr>
            <p:ph type="dt" sz="half" idx="10"/>
          </p:nvPr>
        </p:nvSpPr>
        <p:spPr>
          <a:xfrm>
            <a:off x="838200" y="6356350"/>
            <a:ext cx="2743200" cy="365125"/>
          </a:xfrm>
          <a:prstGeom prst="rect">
            <a:avLst/>
          </a:prstGeom>
        </p:spPr>
        <p:txBody>
          <a:bodyPr/>
          <a:lstStyle/>
          <a:p>
            <a:fld id="{231EC020-2A10-4898-8396-4B815E396426}" type="datetimeFigureOut">
              <a:rPr lang="en-GB" smtClean="0"/>
              <a:t>03/10/2023</a:t>
            </a:fld>
            <a:endParaRPr lang="en-GB"/>
          </a:p>
        </p:txBody>
      </p:sp>
      <p:sp>
        <p:nvSpPr>
          <p:cNvPr id="5" name="Footer Placeholder 4">
            <a:extLst>
              <a:ext uri="{FF2B5EF4-FFF2-40B4-BE49-F238E27FC236}">
                <a16:creationId xmlns:a16="http://schemas.microsoft.com/office/drawing/2014/main" id="{9E2C5EEB-500B-415C-8C14-D34AABD6A9DC}"/>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252A3663-A321-4193-8315-E299434DE893}"/>
              </a:ext>
            </a:extLst>
          </p:cNvPr>
          <p:cNvSpPr>
            <a:spLocks noGrp="1"/>
          </p:cNvSpPr>
          <p:nvPr>
            <p:ph type="sldNum" sz="quarter" idx="12"/>
          </p:nvPr>
        </p:nvSpPr>
        <p:spPr>
          <a:xfrm>
            <a:off x="8610600" y="6356350"/>
            <a:ext cx="2743200" cy="365125"/>
          </a:xfrm>
          <a:prstGeom prst="rect">
            <a:avLst/>
          </a:prstGeom>
        </p:spPr>
        <p:txBody>
          <a:bodyPr/>
          <a:lstStyle/>
          <a:p>
            <a:fld id="{37EDD9A1-1FE9-48CC-B54C-A5CBE91B495A}" type="slidenum">
              <a:rPr lang="en-GB" smtClean="0"/>
              <a:t>‹#›</a:t>
            </a:fld>
            <a:endParaRPr lang="en-GB"/>
          </a:p>
        </p:txBody>
      </p:sp>
    </p:spTree>
    <p:extLst>
      <p:ext uri="{BB962C8B-B14F-4D97-AF65-F5344CB8AC3E}">
        <p14:creationId xmlns:p14="http://schemas.microsoft.com/office/powerpoint/2010/main" val="39519810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3D1CB2-288A-4229-BB0B-2826647E88C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5971828-373D-45A0-AE8D-6A123DAC81D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6EFFB78-6DAD-4DEE-9BB7-CE8E73FAE9F6}"/>
              </a:ext>
            </a:extLst>
          </p:cNvPr>
          <p:cNvSpPr>
            <a:spLocks noGrp="1"/>
          </p:cNvSpPr>
          <p:nvPr>
            <p:ph type="dt" sz="half" idx="10"/>
          </p:nvPr>
        </p:nvSpPr>
        <p:spPr>
          <a:xfrm>
            <a:off x="838200" y="6356350"/>
            <a:ext cx="2743200" cy="365125"/>
          </a:xfrm>
          <a:prstGeom prst="rect">
            <a:avLst/>
          </a:prstGeom>
        </p:spPr>
        <p:txBody>
          <a:bodyPr/>
          <a:lstStyle/>
          <a:p>
            <a:fld id="{231EC020-2A10-4898-8396-4B815E396426}" type="datetimeFigureOut">
              <a:rPr lang="en-GB" smtClean="0"/>
              <a:t>03/10/2023</a:t>
            </a:fld>
            <a:endParaRPr lang="en-GB"/>
          </a:p>
        </p:txBody>
      </p:sp>
      <p:sp>
        <p:nvSpPr>
          <p:cNvPr id="5" name="Footer Placeholder 4">
            <a:extLst>
              <a:ext uri="{FF2B5EF4-FFF2-40B4-BE49-F238E27FC236}">
                <a16:creationId xmlns:a16="http://schemas.microsoft.com/office/drawing/2014/main" id="{1A838021-B59B-49B8-B407-E257131BAB10}"/>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0807C8D7-06FF-48C3-BB41-57CA46389FF2}"/>
              </a:ext>
            </a:extLst>
          </p:cNvPr>
          <p:cNvSpPr>
            <a:spLocks noGrp="1"/>
          </p:cNvSpPr>
          <p:nvPr>
            <p:ph type="sldNum" sz="quarter" idx="12"/>
          </p:nvPr>
        </p:nvSpPr>
        <p:spPr>
          <a:xfrm>
            <a:off x="8610600" y="6356350"/>
            <a:ext cx="2743200" cy="365125"/>
          </a:xfrm>
          <a:prstGeom prst="rect">
            <a:avLst/>
          </a:prstGeom>
        </p:spPr>
        <p:txBody>
          <a:bodyPr/>
          <a:lstStyle/>
          <a:p>
            <a:fld id="{37EDD9A1-1FE9-48CC-B54C-A5CBE91B495A}" type="slidenum">
              <a:rPr lang="en-GB" smtClean="0"/>
              <a:t>‹#›</a:t>
            </a:fld>
            <a:endParaRPr lang="en-GB"/>
          </a:p>
        </p:txBody>
      </p:sp>
    </p:spTree>
    <p:extLst>
      <p:ext uri="{BB962C8B-B14F-4D97-AF65-F5344CB8AC3E}">
        <p14:creationId xmlns:p14="http://schemas.microsoft.com/office/powerpoint/2010/main" val="19748316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over or section slide dark blue">
    <p:spTree>
      <p:nvGrpSpPr>
        <p:cNvPr id="1" name=""/>
        <p:cNvGrpSpPr/>
        <p:nvPr/>
      </p:nvGrpSpPr>
      <p:grpSpPr>
        <a:xfrm>
          <a:off x="0" y="0"/>
          <a:ext cx="0" cy="0"/>
          <a:chOff x="0" y="0"/>
          <a:chExt cx="0" cy="0"/>
        </a:xfrm>
      </p:grpSpPr>
      <p:sp>
        <p:nvSpPr>
          <p:cNvPr id="3" name="Rectangle 2"/>
          <p:cNvSpPr/>
          <p:nvPr userDrawn="1"/>
        </p:nvSpPr>
        <p:spPr>
          <a:xfrm>
            <a:off x="0" y="885825"/>
            <a:ext cx="12192000" cy="5972175"/>
          </a:xfrm>
          <a:prstGeom prst="rect">
            <a:avLst/>
          </a:prstGeom>
          <a:solidFill>
            <a:srgbClr val="11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ctrTitle"/>
          </p:nvPr>
        </p:nvSpPr>
        <p:spPr>
          <a:xfrm>
            <a:off x="2919600" y="2296800"/>
            <a:ext cx="6321600" cy="1323439"/>
          </a:xfrm>
        </p:spPr>
        <p:txBody>
          <a:bodyPr anchor="t" anchorCtr="0">
            <a:spAutoFit/>
          </a:bodyPr>
          <a:lstStyle>
            <a:lvl1pPr algn="l">
              <a:lnSpc>
                <a:spcPts val="4800"/>
              </a:lnSpc>
              <a:defRPr sz="4800">
                <a:solidFill>
                  <a:schemeClr val="bg1"/>
                </a:solidFill>
              </a:defRPr>
            </a:lvl1pPr>
          </a:lstStyle>
          <a:p>
            <a:r>
              <a:rPr lang="en-GB"/>
              <a:t>Click to edit Master title style</a:t>
            </a:r>
            <a:endParaRPr lang="en-US"/>
          </a:p>
        </p:txBody>
      </p:sp>
      <p:sp>
        <p:nvSpPr>
          <p:cNvPr id="5" name="Subtitle 2"/>
          <p:cNvSpPr>
            <a:spLocks noGrp="1"/>
          </p:cNvSpPr>
          <p:nvPr>
            <p:ph type="subTitle" idx="1"/>
          </p:nvPr>
        </p:nvSpPr>
        <p:spPr>
          <a:xfrm>
            <a:off x="2919600" y="4521600"/>
            <a:ext cx="6321600" cy="400110"/>
          </a:xfrm>
        </p:spPr>
        <p:txBody>
          <a:bodyPr/>
          <a:lstStyle>
            <a:lvl1pPr marL="0" indent="0" algn="l">
              <a:buNone/>
              <a:defRPr sz="2000" b="1" i="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7633787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3BAE051-0CEC-4B31-A071-999DEA29F8C8}" type="datetimeFigureOut">
              <a:rPr lang="en-GB" smtClean="0"/>
              <a:t>03/10/2023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18AAEF-C5A5-419B-993B-1C203E9DA2CC}" type="slidenum">
              <a:rPr lang="en-GB" smtClean="0"/>
              <a:t>‹#›</a:t>
            </a:fld>
            <a:endParaRPr lang="en-GB"/>
          </a:p>
        </p:txBody>
      </p:sp>
    </p:spTree>
    <p:extLst>
      <p:ext uri="{BB962C8B-B14F-4D97-AF65-F5344CB8AC3E}">
        <p14:creationId xmlns:p14="http://schemas.microsoft.com/office/powerpoint/2010/main" val="42058960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3BAE051-0CEC-4B31-A071-999DEA29F8C8}" type="datetimeFigureOut">
              <a:rPr lang="en-GB" smtClean="0"/>
              <a:t>03/10/2023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18AAEF-C5A5-419B-993B-1C203E9DA2CC}" type="slidenum">
              <a:rPr lang="en-GB" smtClean="0"/>
              <a:t>‹#›</a:t>
            </a:fld>
            <a:endParaRPr lang="en-GB"/>
          </a:p>
        </p:txBody>
      </p:sp>
    </p:spTree>
    <p:extLst>
      <p:ext uri="{BB962C8B-B14F-4D97-AF65-F5344CB8AC3E}">
        <p14:creationId xmlns:p14="http://schemas.microsoft.com/office/powerpoint/2010/main" val="20592791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3BAE051-0CEC-4B31-A071-999DEA29F8C8}" type="datetimeFigureOut">
              <a:rPr lang="en-GB" smtClean="0"/>
              <a:t>03/10/2023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18AAEF-C5A5-419B-993B-1C203E9DA2CC}" type="slidenum">
              <a:rPr lang="en-GB" smtClean="0"/>
              <a:t>‹#›</a:t>
            </a:fld>
            <a:endParaRPr lang="en-GB"/>
          </a:p>
        </p:txBody>
      </p:sp>
    </p:spTree>
    <p:extLst>
      <p:ext uri="{BB962C8B-B14F-4D97-AF65-F5344CB8AC3E}">
        <p14:creationId xmlns:p14="http://schemas.microsoft.com/office/powerpoint/2010/main" val="34035814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3BAE051-0CEC-4B31-A071-999DEA29F8C8}" type="datetimeFigureOut">
              <a:rPr lang="en-GB" smtClean="0"/>
              <a:t>03/10/2023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618AAEF-C5A5-419B-993B-1C203E9DA2CC}" type="slidenum">
              <a:rPr lang="en-GB" smtClean="0"/>
              <a:t>‹#›</a:t>
            </a:fld>
            <a:endParaRPr lang="en-GB"/>
          </a:p>
        </p:txBody>
      </p:sp>
    </p:spTree>
    <p:extLst>
      <p:ext uri="{BB962C8B-B14F-4D97-AF65-F5344CB8AC3E}">
        <p14:creationId xmlns:p14="http://schemas.microsoft.com/office/powerpoint/2010/main" val="40131829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3BAE051-0CEC-4B31-A071-999DEA29F8C8}" type="datetimeFigureOut">
              <a:rPr lang="en-GB" smtClean="0"/>
              <a:t>03/10/2023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618AAEF-C5A5-419B-993B-1C203E9DA2CC}" type="slidenum">
              <a:rPr lang="en-GB" smtClean="0"/>
              <a:t>‹#›</a:t>
            </a:fld>
            <a:endParaRPr lang="en-GB"/>
          </a:p>
        </p:txBody>
      </p:sp>
    </p:spTree>
    <p:extLst>
      <p:ext uri="{BB962C8B-B14F-4D97-AF65-F5344CB8AC3E}">
        <p14:creationId xmlns:p14="http://schemas.microsoft.com/office/powerpoint/2010/main" val="25849514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3BAE051-0CEC-4B31-A071-999DEA29F8C8}" type="datetimeFigureOut">
              <a:rPr lang="en-GB" smtClean="0"/>
              <a:t>03/10/2023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618AAEF-C5A5-419B-993B-1C203E9DA2CC}" type="slidenum">
              <a:rPr lang="en-GB" smtClean="0"/>
              <a:t>‹#›</a:t>
            </a:fld>
            <a:endParaRPr lang="en-GB"/>
          </a:p>
        </p:txBody>
      </p:sp>
    </p:spTree>
    <p:extLst>
      <p:ext uri="{BB962C8B-B14F-4D97-AF65-F5344CB8AC3E}">
        <p14:creationId xmlns:p14="http://schemas.microsoft.com/office/powerpoint/2010/main" val="3869251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BAE051-0CEC-4B31-A071-999DEA29F8C8}" type="datetimeFigureOut">
              <a:rPr lang="en-GB" smtClean="0"/>
              <a:t>03/10/2023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618AAEF-C5A5-419B-993B-1C203E9DA2CC}" type="slidenum">
              <a:rPr lang="en-GB" smtClean="0"/>
              <a:t>‹#›</a:t>
            </a:fld>
            <a:endParaRPr lang="en-GB"/>
          </a:p>
        </p:txBody>
      </p:sp>
    </p:spTree>
    <p:extLst>
      <p:ext uri="{BB962C8B-B14F-4D97-AF65-F5344CB8AC3E}">
        <p14:creationId xmlns:p14="http://schemas.microsoft.com/office/powerpoint/2010/main" val="31803486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3BAE051-0CEC-4B31-A071-999DEA29F8C8}" type="datetimeFigureOut">
              <a:rPr lang="en-GB" smtClean="0"/>
              <a:t>03/10/2023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618AAEF-C5A5-419B-993B-1C203E9DA2CC}" type="slidenum">
              <a:rPr lang="en-GB" smtClean="0"/>
              <a:t>‹#›</a:t>
            </a:fld>
            <a:endParaRPr lang="en-GB"/>
          </a:p>
        </p:txBody>
      </p:sp>
    </p:spTree>
    <p:extLst>
      <p:ext uri="{BB962C8B-B14F-4D97-AF65-F5344CB8AC3E}">
        <p14:creationId xmlns:p14="http://schemas.microsoft.com/office/powerpoint/2010/main" val="21526639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3BAE051-0CEC-4B31-A071-999DEA29F8C8}" type="datetimeFigureOut">
              <a:rPr lang="en-GB" smtClean="0"/>
              <a:t>03/10/2023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618AAEF-C5A5-419B-993B-1C203E9DA2CC}" type="slidenum">
              <a:rPr lang="en-GB" smtClean="0"/>
              <a:t>‹#›</a:t>
            </a:fld>
            <a:endParaRPr lang="en-GB"/>
          </a:p>
        </p:txBody>
      </p:sp>
    </p:spTree>
    <p:extLst>
      <p:ext uri="{BB962C8B-B14F-4D97-AF65-F5344CB8AC3E}">
        <p14:creationId xmlns:p14="http://schemas.microsoft.com/office/powerpoint/2010/main" val="37911281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3BAE051-0CEC-4B31-A071-999DEA29F8C8}" type="datetimeFigureOut">
              <a:rPr lang="en-GB" smtClean="0"/>
              <a:t>03/10/2023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18AAEF-C5A5-419B-993B-1C203E9DA2CC}" type="slidenum">
              <a:rPr lang="en-GB" smtClean="0"/>
              <a:t>‹#›</a:t>
            </a:fld>
            <a:endParaRPr lang="en-GB"/>
          </a:p>
        </p:txBody>
      </p:sp>
    </p:spTree>
    <p:extLst>
      <p:ext uri="{BB962C8B-B14F-4D97-AF65-F5344CB8AC3E}">
        <p14:creationId xmlns:p14="http://schemas.microsoft.com/office/powerpoint/2010/main" val="26631156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3BAE051-0CEC-4B31-A071-999DEA29F8C8}" type="datetimeFigureOut">
              <a:rPr lang="en-GB" smtClean="0"/>
              <a:t>03/10/2023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18AAEF-C5A5-419B-993B-1C203E9DA2CC}" type="slidenum">
              <a:rPr lang="en-GB" smtClean="0"/>
              <a:t>‹#›</a:t>
            </a:fld>
            <a:endParaRPr lang="en-GB"/>
          </a:p>
        </p:txBody>
      </p:sp>
    </p:spTree>
    <p:extLst>
      <p:ext uri="{BB962C8B-B14F-4D97-AF65-F5344CB8AC3E}">
        <p14:creationId xmlns:p14="http://schemas.microsoft.com/office/powerpoint/2010/main" val="13054568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10/3/2023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10/3/2023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10/3/2023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10/3/2023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D6585FC-259D-4C85-AF68-6C4E1BDE6B19}"/>
              </a:ext>
            </a:extLst>
          </p:cNvPr>
          <p:cNvSpPr/>
          <p:nvPr userDrawn="1"/>
        </p:nvSpPr>
        <p:spPr>
          <a:xfrm>
            <a:off x="0" y="0"/>
            <a:ext cx="12192000" cy="6858000"/>
          </a:xfrm>
          <a:prstGeom prst="rect">
            <a:avLst/>
          </a:prstGeom>
          <a:solidFill>
            <a:srgbClr val="22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0B1B76A3-97A8-4F58-BF26-281114A87BF6}"/>
              </a:ext>
            </a:extLst>
          </p:cNvPr>
          <p:cNvSpPr/>
          <p:nvPr userDrawn="1"/>
        </p:nvSpPr>
        <p:spPr>
          <a:xfrm>
            <a:off x="0" y="0"/>
            <a:ext cx="12192000" cy="9032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46351081-1A43-44B2-8CA1-838B5C5BFBC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98234" y="317491"/>
            <a:ext cx="4412305" cy="445420"/>
          </a:xfrm>
          <a:prstGeom prst="rect">
            <a:avLst/>
          </a:prstGeom>
        </p:spPr>
      </p:pic>
      <p:cxnSp>
        <p:nvCxnSpPr>
          <p:cNvPr id="5" name="Straight Connector 4">
            <a:extLst>
              <a:ext uri="{FF2B5EF4-FFF2-40B4-BE49-F238E27FC236}">
                <a16:creationId xmlns:a16="http://schemas.microsoft.com/office/drawing/2014/main" id="{09D68466-B2C6-4B5A-09FC-4ADF7339764F}"/>
              </a:ext>
            </a:extLst>
          </p:cNvPr>
          <p:cNvCxnSpPr/>
          <p:nvPr userDrawn="1"/>
        </p:nvCxnSpPr>
        <p:spPr>
          <a:xfrm>
            <a:off x="0" y="914403"/>
            <a:ext cx="12192000" cy="0"/>
          </a:xfrm>
          <a:prstGeom prst="line">
            <a:avLst/>
          </a:prstGeom>
          <a:ln w="44450">
            <a:solidFill>
              <a:srgbClr val="A4C50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178816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BAE051-0CEC-4B31-A071-999DEA29F8C8}" type="datetimeFigureOut">
              <a:rPr lang="en-GB" smtClean="0"/>
              <a:t>03/10/2023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18AAEF-C5A5-419B-993B-1C203E9DA2CC}" type="slidenum">
              <a:rPr lang="en-GB" smtClean="0"/>
              <a:t>‹#›</a:t>
            </a:fld>
            <a:endParaRPr lang="en-GB"/>
          </a:p>
        </p:txBody>
      </p:sp>
    </p:spTree>
    <p:extLst>
      <p:ext uri="{BB962C8B-B14F-4D97-AF65-F5344CB8AC3E}">
        <p14:creationId xmlns:p14="http://schemas.microsoft.com/office/powerpoint/2010/main" val="19050173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hyperlink" Target="https://cafod.org.uk/education/secondary-and-youth-resources" TargetMode="Externa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6.xml"/><Relationship Id="rId1" Type="http://schemas.openxmlformats.org/officeDocument/2006/relationships/video" Target="https://www.youtube.com/embed/NJr5jOvp1hU?feature=oembed"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32.jpeg"/></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34.jpeg"/></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7.xml"/><Relationship Id="rId1" Type="http://schemas.openxmlformats.org/officeDocument/2006/relationships/video" Target="https://www.youtube.com/embed/YuRrQ5wmGdE?feature=oembed"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40.jpeg"/></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1">
            <a:extLst>
              <a:ext uri="{FF2B5EF4-FFF2-40B4-BE49-F238E27FC236}">
                <a16:creationId xmlns:a16="http://schemas.microsoft.com/office/drawing/2014/main" id="{82BB8AD6-62C5-7BC3-B93C-323AEB30A6FA}"/>
              </a:ext>
            </a:extLst>
          </p:cNvPr>
          <p:cNvSpPr txBox="1"/>
          <p:nvPr/>
        </p:nvSpPr>
        <p:spPr>
          <a:xfrm>
            <a:off x="-11502" y="6340735"/>
            <a:ext cx="12244396"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a:solidFill>
                  <a:srgbClr val="000000"/>
                </a:solidFill>
                <a:cs typeface="Calibri"/>
              </a:rPr>
              <a:t>Thoughts and Prayers 2nd – 6th October</a:t>
            </a:r>
            <a:endParaRPr lang="en-US"/>
          </a:p>
        </p:txBody>
      </p:sp>
      <p:sp>
        <p:nvSpPr>
          <p:cNvPr id="5" name="TextBox 2">
            <a:extLst>
              <a:ext uri="{FF2B5EF4-FFF2-40B4-BE49-F238E27FC236}">
                <a16:creationId xmlns:a16="http://schemas.microsoft.com/office/drawing/2014/main" id="{FB8D076D-75A0-D400-8DDA-92517EBF1A92}"/>
              </a:ext>
            </a:extLst>
          </p:cNvPr>
          <p:cNvSpPr txBox="1"/>
          <p:nvPr/>
        </p:nvSpPr>
        <p:spPr>
          <a:xfrm>
            <a:off x="1517424" y="-50085"/>
            <a:ext cx="9022320" cy="64633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3600" b="1">
                <a:solidFill>
                  <a:srgbClr val="000000"/>
                </a:solidFill>
              </a:rPr>
              <a:t>Theme of the week: Harvest</a:t>
            </a:r>
            <a:endParaRPr lang="en-US">
              <a:solidFill>
                <a:srgbClr val="000000"/>
              </a:solidFill>
              <a:cs typeface="Calibri"/>
            </a:endParaRPr>
          </a:p>
        </p:txBody>
      </p:sp>
      <p:pic>
        <p:nvPicPr>
          <p:cNvPr id="3" name="Picture 2" descr="A group of pumpkins and apples on a wood table&#10;&#10;Description automatically generated">
            <a:extLst>
              <a:ext uri="{FF2B5EF4-FFF2-40B4-BE49-F238E27FC236}">
                <a16:creationId xmlns:a16="http://schemas.microsoft.com/office/drawing/2014/main" id="{3836FD52-6631-8D19-4BD0-AE12B00BFA5A}"/>
              </a:ext>
            </a:extLst>
          </p:cNvPr>
          <p:cNvPicPr>
            <a:picLocks noChangeAspect="1"/>
          </p:cNvPicPr>
          <p:nvPr/>
        </p:nvPicPr>
        <p:blipFill>
          <a:blip r:embed="rId2"/>
          <a:stretch>
            <a:fillRect/>
          </a:stretch>
        </p:blipFill>
        <p:spPr>
          <a:xfrm>
            <a:off x="-5534" y="894287"/>
            <a:ext cx="12203501" cy="5076042"/>
          </a:xfrm>
          <a:prstGeom prst="rect">
            <a:avLst/>
          </a:prstGeom>
        </p:spPr>
      </p:pic>
    </p:spTree>
    <p:extLst>
      <p:ext uri="{BB962C8B-B14F-4D97-AF65-F5344CB8AC3E}">
        <p14:creationId xmlns:p14="http://schemas.microsoft.com/office/powerpoint/2010/main" val="14441148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reading a book&#10;&#10;Description automatically generated">
            <a:extLst>
              <a:ext uri="{FF2B5EF4-FFF2-40B4-BE49-F238E27FC236}">
                <a16:creationId xmlns:a16="http://schemas.microsoft.com/office/drawing/2014/main" id="{BC31F84B-C5BA-1455-CB94-44A7484D7DAE}"/>
              </a:ext>
            </a:extLst>
          </p:cNvPr>
          <p:cNvPicPr>
            <a:picLocks noChangeAspect="1"/>
          </p:cNvPicPr>
          <p:nvPr/>
        </p:nvPicPr>
        <p:blipFill rotWithShape="1">
          <a:blip r:embed="rId2"/>
          <a:srcRect l="32075" r="1703"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2" name="TextBox 1">
            <a:extLst>
              <a:ext uri="{FF2B5EF4-FFF2-40B4-BE49-F238E27FC236}">
                <a16:creationId xmlns:a16="http://schemas.microsoft.com/office/drawing/2014/main" id="{3CBDA678-A553-6366-7991-E5F665F8BE01}"/>
              </a:ext>
            </a:extLst>
          </p:cNvPr>
          <p:cNvSpPr txBox="1"/>
          <p:nvPr/>
        </p:nvSpPr>
        <p:spPr>
          <a:xfrm>
            <a:off x="6382085" y="489445"/>
            <a:ext cx="5366824" cy="5762777"/>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fontScale="92500" lnSpcReduction="20000"/>
          </a:bodyPr>
          <a:lstStyle/>
          <a:p>
            <a:pPr>
              <a:lnSpc>
                <a:spcPct val="90000"/>
              </a:lnSpc>
              <a:spcAft>
                <a:spcPts val="600"/>
              </a:spcAft>
            </a:pPr>
            <a:r>
              <a:rPr lang="en-US" sz="3000">
                <a:latin typeface="Modern Love"/>
                <a:ea typeface="Calibri"/>
                <a:cs typeface="Calibri"/>
              </a:rPr>
              <a:t>The theme this week is based on the Parable of the Rich Fool</a:t>
            </a:r>
          </a:p>
          <a:p>
            <a:pPr>
              <a:lnSpc>
                <a:spcPct val="90000"/>
              </a:lnSpc>
              <a:spcAft>
                <a:spcPts val="600"/>
              </a:spcAft>
            </a:pPr>
            <a:endParaRPr lang="en-US" sz="3000">
              <a:solidFill>
                <a:srgbClr val="000000"/>
              </a:solidFill>
              <a:latin typeface="Modern Love"/>
              <a:ea typeface="+mn-lt"/>
              <a:cs typeface="+mn-lt"/>
            </a:endParaRPr>
          </a:p>
          <a:p>
            <a:pPr>
              <a:lnSpc>
                <a:spcPct val="90000"/>
              </a:lnSpc>
              <a:spcAft>
                <a:spcPts val="600"/>
              </a:spcAft>
            </a:pPr>
            <a:r>
              <a:rPr lang="en-US" sz="2600" b="1">
                <a:solidFill>
                  <a:srgbClr val="343541"/>
                </a:solidFill>
                <a:latin typeface="Modern Love Caps"/>
                <a:ea typeface="+mn-lt"/>
                <a:cs typeface="+mn-lt"/>
              </a:rPr>
              <a:t>Luke 12:15-21</a:t>
            </a:r>
            <a:endParaRPr lang="en-US" b="1">
              <a:latin typeface="Modern Love Caps"/>
              <a:ea typeface="Calibri" panose="020F0502020204030204"/>
              <a:cs typeface="Calibri" panose="020F0502020204030204"/>
            </a:endParaRPr>
          </a:p>
          <a:p>
            <a:pPr>
              <a:lnSpc>
                <a:spcPct val="90000"/>
              </a:lnSpc>
              <a:spcAft>
                <a:spcPts val="600"/>
              </a:spcAft>
            </a:pPr>
            <a:endParaRPr lang="en-US" sz="1700">
              <a:ea typeface="Calibri"/>
              <a:cs typeface="Calibri"/>
            </a:endParaRPr>
          </a:p>
          <a:p>
            <a:pPr>
              <a:lnSpc>
                <a:spcPct val="90000"/>
              </a:lnSpc>
              <a:spcAft>
                <a:spcPts val="600"/>
              </a:spcAft>
            </a:pPr>
            <a:r>
              <a:rPr lang="en-US" sz="2300"/>
              <a:t>"Then he said to them, 'Watch out! Be on your guard against all kinds of greed; life does not consist in an abundance of possessions.' And he told them this parable: 'The ground of a certain rich man yielded an abundant harvest. He thought to himself, "What shall I do? I have no place to store my crops." 'Then he said, "This is what I'll do. I will tear down my barns and build bigger ones, and there I will store my surplus grain. And I'll say to myself, "You have plenty of grain laid up for many years. Take life easy; eat, drink and be merry." 'But God said to him, "You fool! This very night your life will be demanded from you. Then who will get what you have prepared for yourself?" 'This is how it will be with whoever stores up things for themselves but is not rich toward God.'"</a:t>
            </a:r>
            <a:endParaRPr lang="en-US" sz="2300">
              <a:ea typeface="Calibri"/>
              <a:cs typeface="Calibri"/>
            </a:endParaRPr>
          </a:p>
        </p:txBody>
      </p:sp>
    </p:spTree>
    <p:extLst>
      <p:ext uri="{BB962C8B-B14F-4D97-AF65-F5344CB8AC3E}">
        <p14:creationId xmlns:p14="http://schemas.microsoft.com/office/powerpoint/2010/main" val="38517672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CBDA678-A553-6366-7991-E5F665F8BE01}"/>
              </a:ext>
            </a:extLst>
          </p:cNvPr>
          <p:cNvSpPr txBox="1"/>
          <p:nvPr/>
        </p:nvSpPr>
        <p:spPr>
          <a:xfrm>
            <a:off x="624751" y="583518"/>
            <a:ext cx="5366824" cy="5762777"/>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fontScale="92500" lnSpcReduction="20000"/>
          </a:bodyPr>
          <a:lstStyle/>
          <a:p>
            <a:pPr>
              <a:lnSpc>
                <a:spcPct val="90000"/>
              </a:lnSpc>
              <a:spcAft>
                <a:spcPts val="600"/>
              </a:spcAft>
            </a:pPr>
            <a:r>
              <a:rPr lang="en-US" sz="3000">
                <a:latin typeface="Modern Love"/>
                <a:ea typeface="Calibri"/>
                <a:cs typeface="Calibri"/>
              </a:rPr>
              <a:t>The theme this week is based on the Parable of the Rich Fool</a:t>
            </a:r>
          </a:p>
          <a:p>
            <a:pPr>
              <a:lnSpc>
                <a:spcPct val="90000"/>
              </a:lnSpc>
              <a:spcAft>
                <a:spcPts val="600"/>
              </a:spcAft>
            </a:pPr>
            <a:endParaRPr lang="en-US" sz="3000">
              <a:solidFill>
                <a:srgbClr val="000000"/>
              </a:solidFill>
              <a:latin typeface="Modern Love"/>
              <a:ea typeface="+mn-lt"/>
              <a:cs typeface="+mn-lt"/>
            </a:endParaRPr>
          </a:p>
          <a:p>
            <a:pPr>
              <a:lnSpc>
                <a:spcPct val="90000"/>
              </a:lnSpc>
              <a:spcAft>
                <a:spcPts val="600"/>
              </a:spcAft>
            </a:pPr>
            <a:r>
              <a:rPr lang="en-US" sz="2600" b="1">
                <a:solidFill>
                  <a:srgbClr val="343541"/>
                </a:solidFill>
                <a:latin typeface="Modern Love Caps"/>
                <a:ea typeface="+mn-lt"/>
                <a:cs typeface="+mn-lt"/>
              </a:rPr>
              <a:t>Luke 12:15-21</a:t>
            </a:r>
            <a:endParaRPr lang="en-US" b="1">
              <a:latin typeface="Modern Love Caps"/>
              <a:ea typeface="Calibri" panose="020F0502020204030204"/>
              <a:cs typeface="Calibri" panose="020F0502020204030204"/>
            </a:endParaRPr>
          </a:p>
          <a:p>
            <a:pPr>
              <a:lnSpc>
                <a:spcPct val="90000"/>
              </a:lnSpc>
              <a:spcAft>
                <a:spcPts val="600"/>
              </a:spcAft>
            </a:pPr>
            <a:endParaRPr lang="en-US" sz="1700">
              <a:ea typeface="Calibri"/>
              <a:cs typeface="Calibri"/>
            </a:endParaRPr>
          </a:p>
          <a:p>
            <a:pPr>
              <a:lnSpc>
                <a:spcPct val="90000"/>
              </a:lnSpc>
              <a:spcAft>
                <a:spcPts val="600"/>
              </a:spcAft>
            </a:pPr>
            <a:r>
              <a:rPr lang="en-US" sz="2300"/>
              <a:t>"Then he said to them, 'Watch out! Be on your guard against all kinds of greed; life does not consist in an abundance of possessions.' And he told them this parable: 'The ground of a certain rich man yielded an abundant harvest. He thought to himself, "What shall I do? I have no place to store my crops." 'Then he said, "This is what I'll do. I will tear down my barns and build bigger ones, and there I will store my surplus grain. And I'll say to myself, "You have plenty of grain laid up for many years. Take life easy; eat, drink and be merry." 'But God said to him, "You fool! This very night your life will be demanded from you. Then who will get what you have prepared for yourself?" 'This is how it will be with whoever stores up things for themselves but is not rich toward God.'"</a:t>
            </a:r>
            <a:endParaRPr lang="en-US" sz="2300">
              <a:ea typeface="Calibri"/>
              <a:cs typeface="Calibri"/>
            </a:endParaRPr>
          </a:p>
        </p:txBody>
      </p:sp>
      <p:sp>
        <p:nvSpPr>
          <p:cNvPr id="4" name="TextBox 3">
            <a:extLst>
              <a:ext uri="{FF2B5EF4-FFF2-40B4-BE49-F238E27FC236}">
                <a16:creationId xmlns:a16="http://schemas.microsoft.com/office/drawing/2014/main" id="{45D37BAB-4AFE-AA45-8803-A70669C10A4D}"/>
              </a:ext>
            </a:extLst>
          </p:cNvPr>
          <p:cNvSpPr txBox="1"/>
          <p:nvPr/>
        </p:nvSpPr>
        <p:spPr>
          <a:xfrm>
            <a:off x="6622814" y="997185"/>
            <a:ext cx="4600222" cy="3989132"/>
          </a:xfrm>
          <a:prstGeom prst="rect">
            <a:avLst/>
          </a:prstGeom>
          <a:solidFill>
            <a:schemeClr val="accent4">
              <a:lumMod val="60000"/>
              <a:lumOff val="4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ea typeface="Calibri"/>
                <a:cs typeface="Calibri"/>
              </a:rPr>
              <a:t>Discuss with your partner: </a:t>
            </a:r>
          </a:p>
          <a:p>
            <a:endParaRPr lang="en-US" sz="2800">
              <a:ea typeface="Calibri"/>
              <a:cs typeface="Calibri"/>
            </a:endParaRPr>
          </a:p>
          <a:p>
            <a:pPr marL="285750" indent="-285750">
              <a:buFont typeface="Arial"/>
              <a:buChar char="•"/>
            </a:pPr>
            <a:r>
              <a:rPr lang="en-US" sz="2800">
                <a:ea typeface="Calibri"/>
                <a:cs typeface="Calibri"/>
              </a:rPr>
              <a:t>What do you think the message of this parable is?</a:t>
            </a:r>
          </a:p>
          <a:p>
            <a:pPr marL="285750" indent="-285750">
              <a:buFont typeface="Arial"/>
              <a:buChar char="•"/>
            </a:pPr>
            <a:r>
              <a:rPr lang="en-US" sz="2800">
                <a:ea typeface="Calibri"/>
                <a:cs typeface="Calibri"/>
              </a:rPr>
              <a:t>What can we take from this and how can we implement the teaching in our own life?</a:t>
            </a:r>
          </a:p>
          <a:p>
            <a:pPr marL="285750" indent="-285750">
              <a:buFont typeface="Arial"/>
              <a:buChar char="•"/>
            </a:pPr>
            <a:r>
              <a:rPr lang="en-US" sz="2800">
                <a:ea typeface="Calibri"/>
                <a:cs typeface="Calibri"/>
              </a:rPr>
              <a:t>What do you think is being warned against here?</a:t>
            </a:r>
            <a:endParaRPr lang="en-US" sz="2000">
              <a:ea typeface="Calibri"/>
              <a:cs typeface="Calibri"/>
            </a:endParaRPr>
          </a:p>
        </p:txBody>
      </p:sp>
    </p:spTree>
    <p:extLst>
      <p:ext uri="{BB962C8B-B14F-4D97-AF65-F5344CB8AC3E}">
        <p14:creationId xmlns:p14="http://schemas.microsoft.com/office/powerpoint/2010/main" val="16334696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9E1E733-A2AD-93AA-3AE6-007D8E781149}"/>
              </a:ext>
            </a:extLst>
          </p:cNvPr>
          <p:cNvSpPr txBox="1"/>
          <p:nvPr/>
        </p:nvSpPr>
        <p:spPr>
          <a:xfrm>
            <a:off x="106691" y="874889"/>
            <a:ext cx="11915421" cy="59400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AutoNum type="arabicPeriod"/>
            </a:pPr>
            <a:r>
              <a:rPr lang="en-US" sz="1900" b="1">
                <a:solidFill>
                  <a:srgbClr val="374151"/>
                </a:solidFill>
                <a:latin typeface="Calibri"/>
                <a:ea typeface="Calibri"/>
                <a:cs typeface="Calibri"/>
              </a:rPr>
              <a:t>Warning Against Greed and Materialism:</a:t>
            </a:r>
            <a:r>
              <a:rPr lang="en-US" sz="1900">
                <a:solidFill>
                  <a:srgbClr val="374151"/>
                </a:solidFill>
                <a:latin typeface="Calibri"/>
                <a:ea typeface="Calibri"/>
                <a:cs typeface="Calibri"/>
              </a:rPr>
              <a:t> The rich man in the story is preoccupied with his wealth and possessions, to the point of hoarding even more than he needs. This reflects a mindset of greed and a fixation on earthly riches.</a:t>
            </a:r>
            <a:endParaRPr lang="en-US" sz="1900">
              <a:ea typeface="Calibri" panose="020F0502020204030204"/>
              <a:cs typeface="Calibri" panose="020F0502020204030204"/>
            </a:endParaRPr>
          </a:p>
          <a:p>
            <a:pPr marL="457200" indent="-457200">
              <a:buAutoNum type="arabicPeriod"/>
            </a:pPr>
            <a:endParaRPr lang="en-US" sz="1900">
              <a:solidFill>
                <a:srgbClr val="374151"/>
              </a:solidFill>
              <a:latin typeface="Calibri"/>
              <a:ea typeface="Calibri"/>
              <a:cs typeface="Calibri"/>
            </a:endParaRPr>
          </a:p>
          <a:p>
            <a:pPr marL="457200" indent="-457200">
              <a:buAutoNum type="arabicPeriod"/>
            </a:pPr>
            <a:r>
              <a:rPr lang="en-US" sz="1900" b="1">
                <a:solidFill>
                  <a:srgbClr val="374151"/>
                </a:solidFill>
                <a:latin typeface="Calibri"/>
                <a:ea typeface="Calibri"/>
                <a:cs typeface="Calibri"/>
              </a:rPr>
              <a:t>Temporal Nature of Life:</a:t>
            </a:r>
            <a:r>
              <a:rPr lang="en-US" sz="1900">
                <a:solidFill>
                  <a:srgbClr val="374151"/>
                </a:solidFill>
                <a:latin typeface="Calibri"/>
                <a:ea typeface="Calibri"/>
                <a:cs typeface="Calibri"/>
              </a:rPr>
              <a:t> The rich man assumes he has many years ahead to enjoy his wealth, but his life is unexpectedly cut short. This reminds us that we cannot control the length of our lives, and we should not put all our focus on accumulating material possessions for an uncertain future.</a:t>
            </a:r>
          </a:p>
          <a:p>
            <a:pPr marL="457200" indent="-457200">
              <a:buAutoNum type="arabicPeriod"/>
            </a:pPr>
            <a:endParaRPr lang="en-US" sz="1900">
              <a:solidFill>
                <a:srgbClr val="374151"/>
              </a:solidFill>
              <a:latin typeface="Calibri"/>
              <a:ea typeface="Calibri"/>
              <a:cs typeface="Calibri"/>
            </a:endParaRPr>
          </a:p>
          <a:p>
            <a:pPr marL="457200" indent="-457200">
              <a:buAutoNum type="arabicPeriod"/>
            </a:pPr>
            <a:r>
              <a:rPr lang="en-US" sz="1900" b="1">
                <a:solidFill>
                  <a:srgbClr val="374151"/>
                </a:solidFill>
                <a:latin typeface="Calibri"/>
                <a:ea typeface="Calibri"/>
                <a:cs typeface="Calibri"/>
              </a:rPr>
              <a:t>Misplaced Priorities:</a:t>
            </a:r>
            <a:r>
              <a:rPr lang="en-US" sz="1900">
                <a:solidFill>
                  <a:srgbClr val="374151"/>
                </a:solidFill>
                <a:latin typeface="Calibri"/>
                <a:ea typeface="Calibri"/>
                <a:cs typeface="Calibri"/>
              </a:rPr>
              <a:t> The rich man's focus on building bigger barns and storing his surplus grain illustrates a misplaced priority. Instead of using his wealth to help others or serve a greater purpose, he selfishly accumulates wealth for personal indulgence. This highlights the folly of pursuing wealth at the expense of spiritual and moral values.</a:t>
            </a:r>
          </a:p>
          <a:p>
            <a:pPr marL="457200" indent="-457200">
              <a:buAutoNum type="arabicPeriod"/>
            </a:pPr>
            <a:endParaRPr lang="en-US" sz="1900">
              <a:solidFill>
                <a:srgbClr val="374151"/>
              </a:solidFill>
              <a:latin typeface="Calibri"/>
              <a:ea typeface="Calibri"/>
              <a:cs typeface="Calibri"/>
            </a:endParaRPr>
          </a:p>
          <a:p>
            <a:pPr marL="457200" indent="-457200">
              <a:buAutoNum type="arabicPeriod"/>
            </a:pPr>
            <a:r>
              <a:rPr lang="en-US" sz="1900" b="1">
                <a:solidFill>
                  <a:srgbClr val="374151"/>
                </a:solidFill>
                <a:latin typeface="Calibri"/>
                <a:ea typeface="Calibri"/>
                <a:cs typeface="Calibri"/>
              </a:rPr>
              <a:t>Lack of Spiritual Richness:</a:t>
            </a:r>
            <a:r>
              <a:rPr lang="en-US" sz="1900">
                <a:solidFill>
                  <a:srgbClr val="374151"/>
                </a:solidFill>
                <a:latin typeface="Calibri"/>
                <a:ea typeface="Calibri"/>
                <a:cs typeface="Calibri"/>
              </a:rPr>
              <a:t> The rich man's ultimate spiritual poverty is evident when God calls him a "fool." He's rich in material possessions but spiritually impoverished. The parable underscores that true wealth, or being "rich toward God," comes from living a life of faith, generosity, compassion, and a commitment to spiritual values.</a:t>
            </a:r>
          </a:p>
          <a:p>
            <a:pPr marL="457200" indent="-457200">
              <a:buAutoNum type="arabicPeriod"/>
            </a:pPr>
            <a:endParaRPr lang="en-US" sz="1900">
              <a:solidFill>
                <a:srgbClr val="374151"/>
              </a:solidFill>
              <a:latin typeface="Calibri"/>
              <a:ea typeface="Calibri"/>
              <a:cs typeface="Calibri"/>
            </a:endParaRPr>
          </a:p>
          <a:p>
            <a:pPr marL="457200" indent="-457200">
              <a:buAutoNum type="arabicPeriod"/>
            </a:pPr>
            <a:r>
              <a:rPr lang="en-US" sz="1900" b="1">
                <a:solidFill>
                  <a:srgbClr val="374151"/>
                </a:solidFill>
                <a:latin typeface="Calibri"/>
                <a:ea typeface="Calibri"/>
                <a:cs typeface="Calibri"/>
              </a:rPr>
              <a:t>Stewardship and Accountability:</a:t>
            </a:r>
            <a:r>
              <a:rPr lang="en-US" sz="1900">
                <a:solidFill>
                  <a:srgbClr val="374151"/>
                </a:solidFill>
                <a:latin typeface="Calibri"/>
                <a:ea typeface="Calibri"/>
                <a:cs typeface="Calibri"/>
              </a:rPr>
              <a:t> The rich man is entrusted with resources, but he fails to use them wisely. It serves as a reminder that we are stewards of the resources and blessings we receive, and we will be held accountable for how we use them.</a:t>
            </a:r>
          </a:p>
        </p:txBody>
      </p:sp>
      <p:sp>
        <p:nvSpPr>
          <p:cNvPr id="3" name="TextBox 2">
            <a:extLst>
              <a:ext uri="{FF2B5EF4-FFF2-40B4-BE49-F238E27FC236}">
                <a16:creationId xmlns:a16="http://schemas.microsoft.com/office/drawing/2014/main" id="{9F983B8A-4FD4-F626-6CB9-D91F3382C12A}"/>
              </a:ext>
            </a:extLst>
          </p:cNvPr>
          <p:cNvSpPr txBox="1"/>
          <p:nvPr/>
        </p:nvSpPr>
        <p:spPr>
          <a:xfrm>
            <a:off x="161808" y="77915"/>
            <a:ext cx="822771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Modern Love"/>
              </a:rPr>
              <a:t>The five key messages in this parable... </a:t>
            </a:r>
            <a:endParaRPr lang="en-US"/>
          </a:p>
        </p:txBody>
      </p:sp>
    </p:spTree>
    <p:extLst>
      <p:ext uri="{BB962C8B-B14F-4D97-AF65-F5344CB8AC3E}">
        <p14:creationId xmlns:p14="http://schemas.microsoft.com/office/powerpoint/2010/main" val="206398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B38037-DD6D-431C-2BF4-3F93261C4F09}"/>
              </a:ext>
            </a:extLst>
          </p:cNvPr>
          <p:cNvSpPr>
            <a:spLocks noGrp="1"/>
          </p:cNvSpPr>
          <p:nvPr>
            <p:ph idx="1"/>
          </p:nvPr>
        </p:nvSpPr>
        <p:spPr>
          <a:xfrm>
            <a:off x="540818" y="567430"/>
            <a:ext cx="6232236" cy="4351338"/>
          </a:xfrm>
        </p:spPr>
        <p:txBody>
          <a:bodyPr vert="horz" lIns="91440" tIns="45720" rIns="91440" bIns="45720" rtlCol="0" anchor="t">
            <a:noAutofit/>
          </a:bodyPr>
          <a:lstStyle/>
          <a:p>
            <a:pPr marL="0" indent="0">
              <a:spcBef>
                <a:spcPts val="500"/>
              </a:spcBef>
              <a:buNone/>
            </a:pPr>
            <a:r>
              <a:rPr lang="en-US">
                <a:latin typeface="Modern Love"/>
                <a:ea typeface="+mn-lt"/>
                <a:cs typeface="+mn-lt"/>
              </a:rPr>
              <a:t>Almighty Father, </a:t>
            </a:r>
            <a:endParaRPr lang="en-US"/>
          </a:p>
          <a:p>
            <a:pPr marL="0" indent="0">
              <a:spcBef>
                <a:spcPts val="500"/>
              </a:spcBef>
              <a:buNone/>
            </a:pPr>
            <a:endParaRPr lang="en-US">
              <a:solidFill>
                <a:srgbClr val="000000"/>
              </a:solidFill>
              <a:latin typeface="Modern Love"/>
              <a:ea typeface="+mn-lt"/>
              <a:cs typeface="+mn-lt"/>
            </a:endParaRPr>
          </a:p>
          <a:p>
            <a:pPr marL="0" indent="0">
              <a:spcBef>
                <a:spcPts val="500"/>
              </a:spcBef>
              <a:buNone/>
            </a:pPr>
            <a:r>
              <a:rPr lang="en-US">
                <a:solidFill>
                  <a:srgbClr val="374151"/>
                </a:solidFill>
                <a:ea typeface="+mn-lt"/>
                <a:cs typeface="+mn-lt"/>
              </a:rPr>
              <a:t>Guide us to be generous with the bounty you have given us. May we remember that our wealth is not measured by what we own but by what we share. We pray for the strength and compassion to extend a helping hand to those in need, just as you have blessed us.</a:t>
            </a:r>
            <a:endParaRPr lang="en-US">
              <a:ea typeface="+mn-lt"/>
              <a:cs typeface="+mn-lt"/>
            </a:endParaRPr>
          </a:p>
          <a:p>
            <a:pPr marL="0" indent="0">
              <a:spcBef>
                <a:spcPts val="500"/>
              </a:spcBef>
              <a:buNone/>
            </a:pPr>
            <a:endParaRPr lang="en-US">
              <a:solidFill>
                <a:srgbClr val="000000"/>
              </a:solidFill>
              <a:latin typeface="Modern Love"/>
              <a:ea typeface="+mn-lt"/>
              <a:cs typeface="Calibri" panose="020F0502020204030204"/>
            </a:endParaRPr>
          </a:p>
          <a:p>
            <a:pPr marL="0" indent="0">
              <a:spcBef>
                <a:spcPts val="500"/>
              </a:spcBef>
              <a:buNone/>
            </a:pPr>
            <a:r>
              <a:rPr lang="en-US">
                <a:latin typeface="Modern Love"/>
                <a:ea typeface="+mn-lt"/>
                <a:cs typeface="+mn-lt"/>
              </a:rPr>
              <a:t>Amen</a:t>
            </a:r>
            <a:endParaRPr lang="en-US" sz="3200">
              <a:latin typeface="Calibri" panose="020F0502020204030204"/>
              <a:cs typeface="Calibri"/>
            </a:endParaRPr>
          </a:p>
          <a:p>
            <a:pPr marL="0" indent="0">
              <a:buNone/>
            </a:pPr>
            <a:endParaRPr lang="en-US" sz="3200" b="1">
              <a:cs typeface="Calibri"/>
            </a:endParaRPr>
          </a:p>
          <a:p>
            <a:pPr marL="0" indent="0">
              <a:buNone/>
            </a:pPr>
            <a:endParaRPr lang="en-US" sz="3200" b="1">
              <a:cs typeface="Calibri"/>
            </a:endParaRPr>
          </a:p>
          <a:p>
            <a:pPr marL="0" indent="0">
              <a:buNone/>
            </a:pPr>
            <a:endParaRPr lang="en-US" sz="3200">
              <a:cs typeface="Calibri"/>
            </a:endParaRPr>
          </a:p>
        </p:txBody>
      </p:sp>
      <p:pic>
        <p:nvPicPr>
          <p:cNvPr id="4" name="Picture 4" descr="Background pattern&#10;&#10;Description automatically generated">
            <a:extLst>
              <a:ext uri="{FF2B5EF4-FFF2-40B4-BE49-F238E27FC236}">
                <a16:creationId xmlns:a16="http://schemas.microsoft.com/office/drawing/2014/main" id="{8F486A1F-D978-C172-BAFD-49027AB98A0E}"/>
              </a:ext>
            </a:extLst>
          </p:cNvPr>
          <p:cNvPicPr>
            <a:picLocks noChangeAspect="1"/>
          </p:cNvPicPr>
          <p:nvPr/>
        </p:nvPicPr>
        <p:blipFill rotWithShape="1">
          <a:blip r:embed="rId2"/>
          <a:srcRect l="32464" r="31291" b="-261"/>
          <a:stretch/>
        </p:blipFill>
        <p:spPr>
          <a:xfrm>
            <a:off x="7222067" y="2117"/>
            <a:ext cx="4974943" cy="6885531"/>
          </a:xfrm>
          <a:prstGeom prst="rect">
            <a:avLst/>
          </a:prstGeom>
        </p:spPr>
      </p:pic>
    </p:spTree>
    <p:extLst>
      <p:ext uri="{BB962C8B-B14F-4D97-AF65-F5344CB8AC3E}">
        <p14:creationId xmlns:p14="http://schemas.microsoft.com/office/powerpoint/2010/main" val="7235572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1">
            <a:extLst>
              <a:ext uri="{FF2B5EF4-FFF2-40B4-BE49-F238E27FC236}">
                <a16:creationId xmlns:a16="http://schemas.microsoft.com/office/drawing/2014/main" id="{82BB8AD6-62C5-7BC3-B93C-323AEB30A6FA}"/>
              </a:ext>
            </a:extLst>
          </p:cNvPr>
          <p:cNvSpPr txBox="1"/>
          <p:nvPr/>
        </p:nvSpPr>
        <p:spPr>
          <a:xfrm>
            <a:off x="-11502" y="6340735"/>
            <a:ext cx="12244396"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a:solidFill>
                  <a:srgbClr val="000000"/>
                </a:solidFill>
                <a:cs typeface="Calibri"/>
              </a:rPr>
              <a:t>Thoughts and Prayers 2nd – 6th October</a:t>
            </a:r>
            <a:endParaRPr lang="en-US"/>
          </a:p>
        </p:txBody>
      </p:sp>
      <p:sp>
        <p:nvSpPr>
          <p:cNvPr id="5" name="TextBox 2">
            <a:extLst>
              <a:ext uri="{FF2B5EF4-FFF2-40B4-BE49-F238E27FC236}">
                <a16:creationId xmlns:a16="http://schemas.microsoft.com/office/drawing/2014/main" id="{FB8D076D-75A0-D400-8DDA-92517EBF1A92}"/>
              </a:ext>
            </a:extLst>
          </p:cNvPr>
          <p:cNvSpPr txBox="1"/>
          <p:nvPr/>
        </p:nvSpPr>
        <p:spPr>
          <a:xfrm>
            <a:off x="1517424" y="-50085"/>
            <a:ext cx="9022320" cy="64633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3600" b="1">
                <a:solidFill>
                  <a:srgbClr val="000000"/>
                </a:solidFill>
              </a:rPr>
              <a:t>Theme of the week: Harvest</a:t>
            </a:r>
            <a:endParaRPr lang="en-US">
              <a:solidFill>
                <a:srgbClr val="000000"/>
              </a:solidFill>
              <a:cs typeface="Calibri"/>
            </a:endParaRPr>
          </a:p>
        </p:txBody>
      </p:sp>
      <p:pic>
        <p:nvPicPr>
          <p:cNvPr id="3" name="Picture 2" descr="A group of pumpkins and apples on a wood table&#10;&#10;Description automatically generated">
            <a:extLst>
              <a:ext uri="{FF2B5EF4-FFF2-40B4-BE49-F238E27FC236}">
                <a16:creationId xmlns:a16="http://schemas.microsoft.com/office/drawing/2014/main" id="{3836FD52-6631-8D19-4BD0-AE12B00BFA5A}"/>
              </a:ext>
            </a:extLst>
          </p:cNvPr>
          <p:cNvPicPr>
            <a:picLocks noChangeAspect="1"/>
          </p:cNvPicPr>
          <p:nvPr/>
        </p:nvPicPr>
        <p:blipFill>
          <a:blip r:embed="rId2"/>
          <a:stretch>
            <a:fillRect/>
          </a:stretch>
        </p:blipFill>
        <p:spPr>
          <a:xfrm>
            <a:off x="-5751" y="889750"/>
            <a:ext cx="12203501" cy="5236651"/>
          </a:xfrm>
          <a:prstGeom prst="rect">
            <a:avLst/>
          </a:prstGeom>
        </p:spPr>
      </p:pic>
    </p:spTree>
    <p:extLst>
      <p:ext uri="{BB962C8B-B14F-4D97-AF65-F5344CB8AC3E}">
        <p14:creationId xmlns:p14="http://schemas.microsoft.com/office/powerpoint/2010/main" val="22022706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10995E-0573-9EB1-628C-D05447D14989}"/>
              </a:ext>
            </a:extLst>
          </p:cNvPr>
          <p:cNvSpPr txBox="1"/>
          <p:nvPr/>
        </p:nvSpPr>
        <p:spPr>
          <a:xfrm>
            <a:off x="385011" y="1209842"/>
            <a:ext cx="3886174" cy="3477875"/>
          </a:xfrm>
          <a:prstGeom prst="rect">
            <a:avLst/>
          </a:prstGeom>
          <a:noFill/>
        </p:spPr>
        <p:txBody>
          <a:bodyPr wrap="square" lIns="91440" tIns="45720" rIns="91440" bIns="45720" rtlCol="0" anchor="t">
            <a:spAutoFit/>
          </a:bodyPr>
          <a:lstStyle/>
          <a:p>
            <a:r>
              <a:rPr lang="en-GB" sz="3400" b="1">
                <a:solidFill>
                  <a:schemeClr val="bg1"/>
                </a:solidFill>
                <a:latin typeface="Calibri"/>
                <a:cs typeface="Calibri"/>
              </a:rPr>
              <a:t>Harvest</a:t>
            </a:r>
          </a:p>
          <a:p>
            <a:endParaRPr lang="en-GB">
              <a:solidFill>
                <a:schemeClr val="bg1"/>
              </a:solidFill>
              <a:latin typeface="Calibri"/>
              <a:cs typeface="Calibri"/>
            </a:endParaRPr>
          </a:p>
          <a:p>
            <a:r>
              <a:rPr lang="en-GB" sz="2400">
                <a:solidFill>
                  <a:schemeClr val="bg1"/>
                </a:solidFill>
                <a:latin typeface="Calibri"/>
                <a:cs typeface="Calibri"/>
              </a:rPr>
              <a:t>Imagine the whole of the UK covered in floodwater... </a:t>
            </a:r>
          </a:p>
          <a:p>
            <a:endParaRPr lang="en-GB" sz="2400">
              <a:solidFill>
                <a:schemeClr val="bg1"/>
              </a:solidFill>
              <a:latin typeface="Calibri"/>
              <a:cs typeface="Calibri"/>
            </a:endParaRPr>
          </a:p>
          <a:p>
            <a:endParaRPr lang="en-GB" sz="2400">
              <a:solidFill>
                <a:schemeClr val="bg1"/>
              </a:solidFill>
              <a:latin typeface="Calibri"/>
              <a:cs typeface="Calibri"/>
            </a:endParaRPr>
          </a:p>
          <a:p>
            <a:r>
              <a:rPr lang="en-GB" sz="2400">
                <a:solidFill>
                  <a:schemeClr val="bg1"/>
                </a:solidFill>
                <a:latin typeface="Calibri"/>
                <a:cs typeface="Calibri"/>
              </a:rPr>
              <a:t>…not just a few places, but everywhere.</a:t>
            </a:r>
          </a:p>
          <a:p>
            <a:endParaRPr lang="en-GB" sz="2400">
              <a:solidFill>
                <a:schemeClr val="bg1"/>
              </a:solidFill>
              <a:latin typeface="Calibri"/>
              <a:cs typeface="Calibri"/>
            </a:endParaRPr>
          </a:p>
        </p:txBody>
      </p:sp>
      <p:grpSp>
        <p:nvGrpSpPr>
          <p:cNvPr id="14" name="Group 13">
            <a:extLst>
              <a:ext uri="{FF2B5EF4-FFF2-40B4-BE49-F238E27FC236}">
                <a16:creationId xmlns:a16="http://schemas.microsoft.com/office/drawing/2014/main" id="{F1FA84B1-399C-5970-A70D-E58762BAF3A4}"/>
              </a:ext>
            </a:extLst>
          </p:cNvPr>
          <p:cNvGrpSpPr/>
          <p:nvPr/>
        </p:nvGrpSpPr>
        <p:grpSpPr>
          <a:xfrm>
            <a:off x="4376055" y="1478636"/>
            <a:ext cx="3660338" cy="4627402"/>
            <a:chOff x="4197739" y="-1352660"/>
            <a:chExt cx="6412044" cy="8106111"/>
          </a:xfrm>
        </p:grpSpPr>
        <p:pic>
          <p:nvPicPr>
            <p:cNvPr id="12" name="Picture 11" descr="A map of the united kingdom&#10;&#10;Description automatically generated">
              <a:extLst>
                <a:ext uri="{FF2B5EF4-FFF2-40B4-BE49-F238E27FC236}">
                  <a16:creationId xmlns:a16="http://schemas.microsoft.com/office/drawing/2014/main" id="{C8881699-5040-1261-426A-2A0BB83E08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7739" y="-1352660"/>
              <a:ext cx="6412044" cy="8106111"/>
            </a:xfrm>
            <a:prstGeom prst="rect">
              <a:avLst/>
            </a:prstGeom>
          </p:spPr>
        </p:pic>
        <p:pic>
          <p:nvPicPr>
            <p:cNvPr id="10" name="Picture 9" descr="A map of ireland with a white outline&#10;&#10;Description automatically generated">
              <a:extLst>
                <a:ext uri="{FF2B5EF4-FFF2-40B4-BE49-F238E27FC236}">
                  <a16:creationId xmlns:a16="http://schemas.microsoft.com/office/drawing/2014/main" id="{99718439-EE5A-198C-ECCB-BC84A84840C6}"/>
                </a:ext>
              </a:extLst>
            </p:cNvPr>
            <p:cNvPicPr>
              <a:picLocks noChangeAspect="1"/>
            </p:cNvPicPr>
            <p:nvPr/>
          </p:nvPicPr>
          <p:blipFill rotWithShape="1">
            <a:blip r:embed="rId4">
              <a:extLst>
                <a:ext uri="{28A0092B-C50C-407E-A947-70E740481C1C}">
                  <a14:useLocalDpi xmlns:a14="http://schemas.microsoft.com/office/drawing/2010/main" val="0"/>
                </a:ext>
              </a:extLst>
            </a:blip>
            <a:srcRect r="5898"/>
            <a:stretch/>
          </p:blipFill>
          <p:spPr>
            <a:xfrm>
              <a:off x="4238364" y="2294853"/>
              <a:ext cx="2431662" cy="3434663"/>
            </a:xfrm>
            <a:prstGeom prst="rect">
              <a:avLst/>
            </a:prstGeom>
          </p:spPr>
        </p:pic>
      </p:grpSp>
      <p:grpSp>
        <p:nvGrpSpPr>
          <p:cNvPr id="17" name="Group 16">
            <a:extLst>
              <a:ext uri="{FF2B5EF4-FFF2-40B4-BE49-F238E27FC236}">
                <a16:creationId xmlns:a16="http://schemas.microsoft.com/office/drawing/2014/main" id="{11D8D04A-7A58-C4D5-97CB-6F6BB121482A}"/>
              </a:ext>
            </a:extLst>
          </p:cNvPr>
          <p:cNvGrpSpPr/>
          <p:nvPr/>
        </p:nvGrpSpPr>
        <p:grpSpPr>
          <a:xfrm>
            <a:off x="8077230" y="1477788"/>
            <a:ext cx="3886174" cy="4629098"/>
            <a:chOff x="5050972" y="-3975130"/>
            <a:chExt cx="8120742" cy="10266248"/>
          </a:xfrm>
        </p:grpSpPr>
        <p:pic>
          <p:nvPicPr>
            <p:cNvPr id="4" name="Picture 3" descr="A map of the united kingdom&#10;&#10;Description automatically generated">
              <a:extLst>
                <a:ext uri="{FF2B5EF4-FFF2-40B4-BE49-F238E27FC236}">
                  <a16:creationId xmlns:a16="http://schemas.microsoft.com/office/drawing/2014/main" id="{678BB922-797D-F302-FEED-D2990E5466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50972" y="-3975130"/>
              <a:ext cx="8120742" cy="10266248"/>
            </a:xfrm>
            <a:prstGeom prst="rect">
              <a:avLst/>
            </a:prstGeom>
          </p:spPr>
        </p:pic>
        <p:pic>
          <p:nvPicPr>
            <p:cNvPr id="16" name="Picture 15" descr="A map of ireland with blue water&#10;&#10;Description automatically generated">
              <a:extLst>
                <a:ext uri="{FF2B5EF4-FFF2-40B4-BE49-F238E27FC236}">
                  <a16:creationId xmlns:a16="http://schemas.microsoft.com/office/drawing/2014/main" id="{BB96C4AC-D22C-4CDC-44D4-E7ADBF0914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59829" y="681306"/>
              <a:ext cx="3218286" cy="4277655"/>
            </a:xfrm>
            <a:prstGeom prst="rect">
              <a:avLst/>
            </a:prstGeom>
          </p:spPr>
        </p:pic>
      </p:grpSp>
    </p:spTree>
    <p:extLst>
      <p:ext uri="{BB962C8B-B14F-4D97-AF65-F5344CB8AC3E}">
        <p14:creationId xmlns:p14="http://schemas.microsoft.com/office/powerpoint/2010/main" val="1448009222"/>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10995E-0573-9EB1-628C-D05447D14989}"/>
              </a:ext>
            </a:extLst>
          </p:cNvPr>
          <p:cNvSpPr txBox="1"/>
          <p:nvPr/>
        </p:nvSpPr>
        <p:spPr>
          <a:xfrm>
            <a:off x="385011" y="1209842"/>
            <a:ext cx="4655075" cy="3847207"/>
          </a:xfrm>
          <a:prstGeom prst="rect">
            <a:avLst/>
          </a:prstGeom>
          <a:noFill/>
        </p:spPr>
        <p:txBody>
          <a:bodyPr wrap="square" lIns="91440" tIns="45720" rIns="91440" bIns="45720" rtlCol="0" anchor="t">
            <a:spAutoFit/>
          </a:bodyPr>
          <a:lstStyle/>
          <a:p>
            <a:r>
              <a:rPr lang="en-GB" sz="3400" b="1">
                <a:solidFill>
                  <a:schemeClr val="bg1"/>
                </a:solidFill>
                <a:latin typeface="Calibri"/>
                <a:cs typeface="Calibri"/>
              </a:rPr>
              <a:t>Harvest</a:t>
            </a:r>
          </a:p>
          <a:p>
            <a:endParaRPr lang="en-GB">
              <a:solidFill>
                <a:schemeClr val="bg1"/>
              </a:solidFill>
              <a:latin typeface="Calibri"/>
              <a:cs typeface="Calibri"/>
            </a:endParaRPr>
          </a:p>
          <a:p>
            <a:r>
              <a:rPr lang="en-GB" sz="2400">
                <a:solidFill>
                  <a:schemeClr val="bg1"/>
                </a:solidFill>
                <a:latin typeface="Calibri"/>
                <a:cs typeface="Calibri"/>
              </a:rPr>
              <a:t>Last summer, in Pakistan, an area the same size as the UK was under water as terrible floods swept away people, homes and animals.</a:t>
            </a:r>
          </a:p>
          <a:p>
            <a:endParaRPr lang="en-GB" sz="2400">
              <a:solidFill>
                <a:schemeClr val="bg1"/>
              </a:solidFill>
              <a:latin typeface="Calibri"/>
              <a:cs typeface="Calibri"/>
            </a:endParaRPr>
          </a:p>
          <a:p>
            <a:r>
              <a:rPr lang="en-GB" sz="2400">
                <a:solidFill>
                  <a:schemeClr val="bg1"/>
                </a:solidFill>
                <a:latin typeface="Calibri"/>
                <a:cs typeface="Calibri"/>
              </a:rPr>
              <a:t>By harvest time, when farmers usually gather in their crops, there was no harvest to gather.</a:t>
            </a:r>
            <a:endParaRPr lang="en-GB">
              <a:solidFill>
                <a:schemeClr val="bg1"/>
              </a:solidFill>
              <a:latin typeface="Calibri"/>
              <a:cs typeface="Calibri"/>
            </a:endParaRPr>
          </a:p>
        </p:txBody>
      </p:sp>
      <p:pic>
        <p:nvPicPr>
          <p:cNvPr id="9" name="Picture 8">
            <a:extLst>
              <a:ext uri="{FF2B5EF4-FFF2-40B4-BE49-F238E27FC236}">
                <a16:creationId xmlns:a16="http://schemas.microsoft.com/office/drawing/2014/main" id="{300D97F2-B099-8B04-1AE4-FF7E5F917F3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292558" y="2858450"/>
            <a:ext cx="5989312" cy="3632971"/>
          </a:xfrm>
          <a:prstGeom prst="rect">
            <a:avLst/>
          </a:prstGeom>
          <a:ln w="76200">
            <a:solidFill>
              <a:schemeClr val="bg1"/>
            </a:solidFill>
          </a:ln>
        </p:spPr>
      </p:pic>
      <p:pic>
        <p:nvPicPr>
          <p:cNvPr id="10" name="Picture 9" descr="A globe with a map of the world&#10;&#10;Description automatically generated">
            <a:extLst>
              <a:ext uri="{FF2B5EF4-FFF2-40B4-BE49-F238E27FC236}">
                <a16:creationId xmlns:a16="http://schemas.microsoft.com/office/drawing/2014/main" id="{D46B8D0A-4226-B0A5-5E17-A58972C48A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2772" y="87085"/>
            <a:ext cx="4027716" cy="4027716"/>
          </a:xfrm>
          <a:prstGeom prst="rect">
            <a:avLst/>
          </a:prstGeom>
        </p:spPr>
      </p:pic>
    </p:spTree>
    <p:extLst>
      <p:ext uri="{BB962C8B-B14F-4D97-AF65-F5344CB8AC3E}">
        <p14:creationId xmlns:p14="http://schemas.microsoft.com/office/powerpoint/2010/main" val="1479878560"/>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10995E-0573-9EB1-628C-D05447D14989}"/>
              </a:ext>
            </a:extLst>
          </p:cNvPr>
          <p:cNvSpPr txBox="1"/>
          <p:nvPr/>
        </p:nvSpPr>
        <p:spPr>
          <a:xfrm>
            <a:off x="397375" y="1296852"/>
            <a:ext cx="4917241" cy="4216539"/>
          </a:xfrm>
          <a:prstGeom prst="rect">
            <a:avLst/>
          </a:prstGeom>
          <a:noFill/>
        </p:spPr>
        <p:txBody>
          <a:bodyPr wrap="square" lIns="91440" tIns="45720" rIns="91440" bIns="45720" rtlCol="0" anchor="t">
            <a:spAutoFit/>
          </a:bodyPr>
          <a:lstStyle/>
          <a:p>
            <a:r>
              <a:rPr lang="en-GB" sz="3400" b="1">
                <a:solidFill>
                  <a:schemeClr val="bg1"/>
                </a:solidFill>
                <a:latin typeface="Calibri"/>
                <a:cs typeface="Arial"/>
              </a:rPr>
              <a:t>‘Caritas’ means ‘love’</a:t>
            </a:r>
          </a:p>
          <a:p>
            <a:endParaRPr lang="en-GB">
              <a:solidFill>
                <a:schemeClr val="bg1"/>
              </a:solidFill>
              <a:latin typeface="Calibri"/>
              <a:cs typeface="Arial" panose="020B0604020202020204" pitchFamily="34" charset="0"/>
            </a:endParaRPr>
          </a:p>
          <a:p>
            <a:r>
              <a:rPr lang="en-GB" sz="2400">
                <a:solidFill>
                  <a:schemeClr val="bg1"/>
                </a:solidFill>
                <a:latin typeface="Calibri"/>
                <a:cs typeface="Arial"/>
              </a:rPr>
              <a:t>Many people died in the floods, and many others were injured.</a:t>
            </a:r>
          </a:p>
          <a:p>
            <a:endParaRPr lang="en-GB" sz="2400">
              <a:solidFill>
                <a:schemeClr val="bg1"/>
              </a:solidFill>
              <a:latin typeface="Calibri"/>
              <a:cs typeface="Arial" panose="020B0604020202020204" pitchFamily="34" charset="0"/>
            </a:endParaRPr>
          </a:p>
          <a:p>
            <a:r>
              <a:rPr lang="en-GB" sz="2400">
                <a:solidFill>
                  <a:schemeClr val="bg1"/>
                </a:solidFill>
                <a:latin typeface="Calibri"/>
                <a:cs typeface="Arial"/>
              </a:rPr>
              <a:t>As part of the global Caritas network, CAFOD was quickly able to help.</a:t>
            </a:r>
          </a:p>
          <a:p>
            <a:endParaRPr lang="en-GB" sz="2400">
              <a:solidFill>
                <a:schemeClr val="bg1"/>
              </a:solidFill>
              <a:latin typeface="Calibri"/>
              <a:cs typeface="Arial" panose="020B0604020202020204" pitchFamily="34" charset="0"/>
            </a:endParaRPr>
          </a:p>
          <a:p>
            <a:r>
              <a:rPr lang="en-GB" sz="2400">
                <a:solidFill>
                  <a:schemeClr val="bg1"/>
                </a:solidFill>
                <a:latin typeface="Calibri"/>
                <a:cs typeface="Arial"/>
              </a:rPr>
              <a:t>Caritas has experts all around the world - organisations like CWSA, Community World Service Asia.</a:t>
            </a:r>
          </a:p>
        </p:txBody>
      </p:sp>
      <p:pic>
        <p:nvPicPr>
          <p:cNvPr id="1027" name="Picture 3">
            <a:extLst>
              <a:ext uri="{FF2B5EF4-FFF2-40B4-BE49-F238E27FC236}">
                <a16:creationId xmlns:a16="http://schemas.microsoft.com/office/drawing/2014/main" id="{7662D06B-7B5D-C1AC-3F8E-0A37E09243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6325" y="2343149"/>
            <a:ext cx="3495675" cy="45148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60CEA92-5DB9-6E20-032B-00F73317B4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0097" y="878304"/>
            <a:ext cx="4075222" cy="2186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1312056"/>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standing outside a van&#10;&#10;Description automatically generated">
            <a:extLst>
              <a:ext uri="{FF2B5EF4-FFF2-40B4-BE49-F238E27FC236}">
                <a16:creationId xmlns:a16="http://schemas.microsoft.com/office/drawing/2014/main" id="{7965EB2B-0D10-C0A3-2908-3FCA96158F4F}"/>
              </a:ext>
            </a:extLst>
          </p:cNvPr>
          <p:cNvPicPr>
            <a:picLocks noChangeAspect="1"/>
          </p:cNvPicPr>
          <p:nvPr/>
        </p:nvPicPr>
        <p:blipFill rotWithShape="1">
          <a:blip r:embed="rId3">
            <a:extLst>
              <a:ext uri="{28A0092B-C50C-407E-A947-70E740481C1C}">
                <a14:useLocalDpi xmlns:a14="http://schemas.microsoft.com/office/drawing/2010/main" val="0"/>
              </a:ext>
            </a:extLst>
          </a:blip>
          <a:srcRect t="8185" b="8185"/>
          <a:stretch/>
        </p:blipFill>
        <p:spPr>
          <a:xfrm>
            <a:off x="0" y="0"/>
            <a:ext cx="12300285" cy="6858000"/>
          </a:xfrm>
          <a:prstGeom prst="rect">
            <a:avLst/>
          </a:prstGeom>
        </p:spPr>
      </p:pic>
      <p:sp>
        <p:nvSpPr>
          <p:cNvPr id="8" name="TextBox 7">
            <a:extLst>
              <a:ext uri="{FF2B5EF4-FFF2-40B4-BE49-F238E27FC236}">
                <a16:creationId xmlns:a16="http://schemas.microsoft.com/office/drawing/2014/main" id="{32BEC913-2EC8-9D2A-D1F5-49633BF1BAC8}"/>
              </a:ext>
            </a:extLst>
          </p:cNvPr>
          <p:cNvSpPr txBox="1"/>
          <p:nvPr/>
        </p:nvSpPr>
        <p:spPr>
          <a:xfrm>
            <a:off x="226591" y="127667"/>
            <a:ext cx="4621641" cy="615553"/>
          </a:xfrm>
          <a:prstGeom prst="rect">
            <a:avLst/>
          </a:prstGeom>
          <a:noFill/>
        </p:spPr>
        <p:txBody>
          <a:bodyPr wrap="square" lIns="91440" tIns="45720" rIns="91440" bIns="45720" rtlCol="0" anchor="t">
            <a:spAutoFit/>
          </a:bodyPr>
          <a:lstStyle/>
          <a:p>
            <a:r>
              <a:rPr lang="en-GB" sz="3400" b="1">
                <a:solidFill>
                  <a:srgbClr val="20294F"/>
                </a:solidFill>
                <a:latin typeface="Arial"/>
                <a:cs typeface="Arial"/>
              </a:rPr>
              <a:t>No-one beyond reach</a:t>
            </a:r>
          </a:p>
        </p:txBody>
      </p:sp>
      <p:sp>
        <p:nvSpPr>
          <p:cNvPr id="9" name="TextBox 8">
            <a:extLst>
              <a:ext uri="{FF2B5EF4-FFF2-40B4-BE49-F238E27FC236}">
                <a16:creationId xmlns:a16="http://schemas.microsoft.com/office/drawing/2014/main" id="{6F629BEF-DC7F-8D21-DDF9-E705CC4EFD30}"/>
              </a:ext>
            </a:extLst>
          </p:cNvPr>
          <p:cNvSpPr txBox="1"/>
          <p:nvPr/>
        </p:nvSpPr>
        <p:spPr>
          <a:xfrm>
            <a:off x="6242562" y="260620"/>
            <a:ext cx="5712326" cy="1938992"/>
          </a:xfrm>
          <a:prstGeom prst="rect">
            <a:avLst/>
          </a:prstGeom>
          <a:noFill/>
        </p:spPr>
        <p:txBody>
          <a:bodyPr wrap="square" lIns="91440" tIns="45720" rIns="91440" bIns="45720" rtlCol="0" anchor="t">
            <a:spAutoFit/>
          </a:bodyPr>
          <a:lstStyle/>
          <a:p>
            <a:pPr algn="r"/>
            <a:r>
              <a:rPr lang="en-GB" sz="2400" b="1">
                <a:solidFill>
                  <a:srgbClr val="20294F"/>
                </a:solidFill>
                <a:latin typeface="Calibri"/>
                <a:cs typeface="Calibri"/>
              </a:rPr>
              <a:t>CWSA sent mobile clinics to reach some of the people who most </a:t>
            </a:r>
          </a:p>
          <a:p>
            <a:pPr algn="r"/>
            <a:r>
              <a:rPr lang="en-GB" sz="2400" b="1">
                <a:solidFill>
                  <a:srgbClr val="20294F"/>
                </a:solidFill>
                <a:latin typeface="Calibri"/>
                <a:cs typeface="Calibri"/>
              </a:rPr>
              <a:t>needed medical help, funded </a:t>
            </a:r>
          </a:p>
          <a:p>
            <a:pPr algn="r"/>
            <a:r>
              <a:rPr lang="en-GB" sz="2400" b="1">
                <a:solidFill>
                  <a:srgbClr val="20294F"/>
                </a:solidFill>
                <a:latin typeface="Calibri"/>
                <a:cs typeface="Calibri"/>
              </a:rPr>
              <a:t>in part by fundraising </a:t>
            </a:r>
          </a:p>
          <a:p>
            <a:pPr algn="r"/>
            <a:r>
              <a:rPr lang="en-GB" sz="2400" b="1">
                <a:solidFill>
                  <a:srgbClr val="20294F"/>
                </a:solidFill>
                <a:latin typeface="Calibri"/>
                <a:cs typeface="Calibri"/>
              </a:rPr>
              <a:t>in schools like ours.</a:t>
            </a:r>
          </a:p>
        </p:txBody>
      </p:sp>
      <p:pic>
        <p:nvPicPr>
          <p:cNvPr id="11" name="Picture 10" descr="A black and white logo&#10;&#10;Description automatically generated">
            <a:extLst>
              <a:ext uri="{FF2B5EF4-FFF2-40B4-BE49-F238E27FC236}">
                <a16:creationId xmlns:a16="http://schemas.microsoft.com/office/drawing/2014/main" id="{82C36D40-34BE-D4F6-5D90-C5EEFE3BBE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9947" y="5825126"/>
            <a:ext cx="2369241" cy="976793"/>
          </a:xfrm>
          <a:prstGeom prst="rect">
            <a:avLst/>
          </a:prstGeom>
        </p:spPr>
      </p:pic>
      <p:sp>
        <p:nvSpPr>
          <p:cNvPr id="2" name="Isosceles Triangle 1">
            <a:hlinkClick r:id="rId5"/>
            <a:extLst>
              <a:ext uri="{FF2B5EF4-FFF2-40B4-BE49-F238E27FC236}">
                <a16:creationId xmlns:a16="http://schemas.microsoft.com/office/drawing/2014/main" id="{5076042E-EA8F-37BC-DC42-0E4ED814FB0E}"/>
              </a:ext>
            </a:extLst>
          </p:cNvPr>
          <p:cNvSpPr/>
          <p:nvPr/>
        </p:nvSpPr>
        <p:spPr>
          <a:xfrm rot="5400000">
            <a:off x="11182864" y="2199612"/>
            <a:ext cx="650789" cy="593015"/>
          </a:xfrm>
          <a:prstGeom prst="triangle">
            <a:avLst/>
          </a:prstGeom>
          <a:solidFill>
            <a:srgbClr val="202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54612237"/>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49BDB77-6EC9-71FF-1C67-718B0B24E9FD}"/>
              </a:ext>
            </a:extLst>
          </p:cNvPr>
          <p:cNvSpPr txBox="1"/>
          <p:nvPr/>
        </p:nvSpPr>
        <p:spPr>
          <a:xfrm>
            <a:off x="6012180" y="1227220"/>
            <a:ext cx="6046470" cy="4955203"/>
          </a:xfrm>
          <a:prstGeom prst="rect">
            <a:avLst/>
          </a:prstGeom>
          <a:noFill/>
        </p:spPr>
        <p:txBody>
          <a:bodyPr wrap="square" lIns="91440" tIns="45720" rIns="91440" bIns="45720" rtlCol="0" anchor="t">
            <a:spAutoFit/>
          </a:bodyPr>
          <a:lstStyle/>
          <a:p>
            <a:r>
              <a:rPr lang="en-GB" sz="3400" b="1">
                <a:solidFill>
                  <a:schemeClr val="bg1"/>
                </a:solidFill>
                <a:latin typeface="Calibri"/>
                <a:cs typeface="Arial"/>
              </a:rPr>
              <a:t>True stories</a:t>
            </a:r>
          </a:p>
          <a:p>
            <a:endParaRPr lang="en-GB">
              <a:solidFill>
                <a:schemeClr val="bg1"/>
              </a:solidFill>
              <a:latin typeface="Calibri"/>
              <a:cs typeface="Arial" panose="020B0604020202020204" pitchFamily="34" charset="0"/>
            </a:endParaRPr>
          </a:p>
          <a:p>
            <a:r>
              <a:rPr lang="en-GB" sz="2400" spc="-30">
                <a:solidFill>
                  <a:schemeClr val="bg1"/>
                </a:solidFill>
                <a:latin typeface="Calibri"/>
                <a:cs typeface="Arial"/>
              </a:rPr>
              <a:t>Meera gave birth to a daughter, </a:t>
            </a:r>
            <a:r>
              <a:rPr lang="en-GB" sz="2400" spc="-30" err="1">
                <a:solidFill>
                  <a:schemeClr val="bg1"/>
                </a:solidFill>
                <a:latin typeface="Calibri"/>
                <a:cs typeface="Arial"/>
              </a:rPr>
              <a:t>Marwi</a:t>
            </a:r>
            <a:r>
              <a:rPr lang="en-GB" sz="2400" spc="-30">
                <a:solidFill>
                  <a:schemeClr val="bg1"/>
                </a:solidFill>
                <a:latin typeface="Calibri"/>
                <a:cs typeface="Arial"/>
              </a:rPr>
              <a:t>, during the floods. </a:t>
            </a:r>
          </a:p>
          <a:p>
            <a:endParaRPr lang="en-GB" sz="2400">
              <a:solidFill>
                <a:schemeClr val="bg1"/>
              </a:solidFill>
              <a:latin typeface="Calibri"/>
              <a:cs typeface="Arial"/>
            </a:endParaRPr>
          </a:p>
          <a:p>
            <a:r>
              <a:rPr lang="en-GB" sz="2400">
                <a:solidFill>
                  <a:schemeClr val="bg1"/>
                </a:solidFill>
                <a:latin typeface="Calibri"/>
                <a:cs typeface="Arial"/>
              </a:rPr>
              <a:t>While at the hospital, the family’s home was swept away.</a:t>
            </a:r>
          </a:p>
          <a:p>
            <a:endParaRPr lang="en-GB" sz="2400">
              <a:solidFill>
                <a:schemeClr val="bg1"/>
              </a:solidFill>
              <a:latin typeface="Calibri"/>
              <a:cs typeface="Arial"/>
            </a:endParaRPr>
          </a:p>
          <a:p>
            <a:r>
              <a:rPr lang="en-GB" sz="2400">
                <a:solidFill>
                  <a:schemeClr val="bg1"/>
                </a:solidFill>
                <a:latin typeface="Calibri"/>
                <a:cs typeface="Arial"/>
              </a:rPr>
              <a:t>They moved into a temporary shelter on the roadside, with little food and only contaminated water to drink.</a:t>
            </a:r>
          </a:p>
          <a:p>
            <a:endParaRPr lang="en-GB" sz="2400">
              <a:solidFill>
                <a:schemeClr val="bg1"/>
              </a:solidFill>
              <a:latin typeface="Calibri"/>
              <a:cs typeface="Arial"/>
            </a:endParaRPr>
          </a:p>
          <a:p>
            <a:r>
              <a:rPr lang="en-GB" sz="2400">
                <a:solidFill>
                  <a:schemeClr val="bg1"/>
                </a:solidFill>
                <a:latin typeface="Calibri"/>
                <a:cs typeface="Arial"/>
              </a:rPr>
              <a:t>Diseases spread through the camp. </a:t>
            </a:r>
          </a:p>
        </p:txBody>
      </p:sp>
      <p:pic>
        <p:nvPicPr>
          <p:cNvPr id="4" name="Picture 3" descr="A person holding a baby&#10;&#10;Description automatically generated">
            <a:extLst>
              <a:ext uri="{FF2B5EF4-FFF2-40B4-BE49-F238E27FC236}">
                <a16:creationId xmlns:a16="http://schemas.microsoft.com/office/drawing/2014/main" id="{72039931-9863-3828-2CED-8BDEDB83C87B}"/>
              </a:ext>
            </a:extLst>
          </p:cNvPr>
          <p:cNvPicPr>
            <a:picLocks noChangeAspect="1"/>
          </p:cNvPicPr>
          <p:nvPr/>
        </p:nvPicPr>
        <p:blipFill rotWithShape="1">
          <a:blip r:embed="rId3">
            <a:extLst>
              <a:ext uri="{28A0092B-C50C-407E-A947-70E740481C1C}">
                <a14:useLocalDpi xmlns:a14="http://schemas.microsoft.com/office/drawing/2010/main" val="0"/>
              </a:ext>
            </a:extLst>
          </a:blip>
          <a:srcRect t="18916" b="1080"/>
          <a:stretch/>
        </p:blipFill>
        <p:spPr>
          <a:xfrm>
            <a:off x="1182130" y="1299920"/>
            <a:ext cx="4366055" cy="5239478"/>
          </a:xfrm>
          <a:prstGeom prst="rect">
            <a:avLst/>
          </a:prstGeom>
          <a:ln w="76200">
            <a:solidFill>
              <a:schemeClr val="bg1"/>
            </a:solidFill>
          </a:ln>
        </p:spPr>
      </p:pic>
    </p:spTree>
    <p:extLst>
      <p:ext uri="{BB962C8B-B14F-4D97-AF65-F5344CB8AC3E}">
        <p14:creationId xmlns:p14="http://schemas.microsoft.com/office/powerpoint/2010/main" val="82876879"/>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Image preview">
            <a:extLst>
              <a:ext uri="{FF2B5EF4-FFF2-40B4-BE49-F238E27FC236}">
                <a16:creationId xmlns:a16="http://schemas.microsoft.com/office/drawing/2014/main" id="{D1706A84-81A2-45FB-A908-7987E0F28265}"/>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t="6981" b="38847"/>
          <a:stretch/>
        </p:blipFill>
        <p:spPr bwMode="auto">
          <a:xfrm>
            <a:off x="20" y="10"/>
            <a:ext cx="8450297"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E1C7F65-56A5-429D-8395-045267966A57}"/>
              </a:ext>
            </a:extLst>
          </p:cNvPr>
          <p:cNvSpPr txBox="1"/>
          <p:nvPr/>
        </p:nvSpPr>
        <p:spPr>
          <a:xfrm>
            <a:off x="838201" y="365125"/>
            <a:ext cx="5251316" cy="1627636"/>
          </a:xfrm>
          <a:prstGeom prst="rect">
            <a:avLst/>
          </a:prstGeom>
        </p:spPr>
        <p:txBody>
          <a:bodyPr vert="horz" lIns="91440" tIns="45720" rIns="91440" bIns="45720" rtlCol="0" anchor="ctr">
            <a:normAutofit/>
          </a:bodyPr>
          <a:lstStyle/>
          <a:p>
            <a:pPr marL="0" marR="0" lvl="0" indent="0" fontAlgn="auto">
              <a:lnSpc>
                <a:spcPct val="90000"/>
              </a:lnSpc>
              <a:spcBef>
                <a:spcPct val="0"/>
              </a:spcBef>
              <a:spcAft>
                <a:spcPts val="600"/>
              </a:spcAft>
              <a:buClrTx/>
              <a:buSzTx/>
              <a:tabLst/>
              <a:defRPr/>
            </a:pPr>
            <a:r>
              <a:rPr kumimoji="0" lang="en-US" sz="4100" b="0" i="0" u="none" strike="noStrike" kern="1200" cap="none" spc="0" normalizeH="0" baseline="0" noProof="0">
                <a:ln>
                  <a:noFill/>
                </a:ln>
                <a:solidFill>
                  <a:srgbClr val="000000"/>
                </a:solidFill>
                <a:effectLst/>
                <a:uLnTx/>
                <a:uFillTx/>
                <a:latin typeface="+mj-lt"/>
                <a:ea typeface="+mj-ea"/>
                <a:cs typeface="+mj-cs"/>
              </a:rPr>
              <a:t>MORNING PRAYER IN THE CHAPEL THIS WEEK</a:t>
            </a:r>
          </a:p>
        </p:txBody>
      </p:sp>
      <p:sp>
        <p:nvSpPr>
          <p:cNvPr id="5" name="TextBox 4">
            <a:extLst>
              <a:ext uri="{FF2B5EF4-FFF2-40B4-BE49-F238E27FC236}">
                <a16:creationId xmlns:a16="http://schemas.microsoft.com/office/drawing/2014/main" id="{2F8C1B45-F92A-4EC4-87B2-24D3E3F04645}"/>
              </a:ext>
            </a:extLst>
          </p:cNvPr>
          <p:cNvSpPr txBox="1"/>
          <p:nvPr/>
        </p:nvSpPr>
        <p:spPr>
          <a:xfrm>
            <a:off x="895709" y="2147898"/>
            <a:ext cx="6028602" cy="3957178"/>
          </a:xfrm>
          <a:prstGeom prst="rect">
            <a:avLst/>
          </a:prstGeom>
        </p:spPr>
        <p:txBody>
          <a:bodyPr vert="horz" lIns="91440" tIns="45720" rIns="91440" bIns="45720" rtlCol="0" anchor="t">
            <a:noAutofit/>
          </a:bodyPr>
          <a:lstStyle/>
          <a:p>
            <a:pPr indent="-228600">
              <a:lnSpc>
                <a:spcPct val="90000"/>
              </a:lnSpc>
              <a:spcAft>
                <a:spcPts val="600"/>
              </a:spcAft>
              <a:buFont typeface="Arial" panose="020B0604020202020204" pitchFamily="34" charset="0"/>
              <a:buChar char="•"/>
              <a:defRPr/>
            </a:pPr>
            <a:r>
              <a:rPr lang="en-US" sz="2800">
                <a:solidFill>
                  <a:srgbClr val="000000"/>
                </a:solidFill>
              </a:rPr>
              <a:t>Monday 18th September - 12M</a:t>
            </a:r>
            <a:endParaRPr lang="en-US" sz="2800">
              <a:solidFill>
                <a:srgbClr val="000000"/>
              </a:solidFill>
              <a:cs typeface="Calibri"/>
            </a:endParaRPr>
          </a:p>
          <a:p>
            <a:pPr indent="-228600">
              <a:lnSpc>
                <a:spcPct val="90000"/>
              </a:lnSpc>
              <a:spcAft>
                <a:spcPts val="600"/>
              </a:spcAft>
              <a:buFont typeface="Arial" panose="020B0604020202020204" pitchFamily="34" charset="0"/>
              <a:buChar char="•"/>
              <a:defRPr/>
            </a:pPr>
            <a:endParaRPr lang="en-US" sz="2800">
              <a:solidFill>
                <a:srgbClr val="000000"/>
              </a:solidFill>
              <a:cs typeface="Calibri"/>
            </a:endParaRPr>
          </a:p>
          <a:p>
            <a:pPr indent="-228600">
              <a:lnSpc>
                <a:spcPct val="90000"/>
              </a:lnSpc>
              <a:spcAft>
                <a:spcPts val="600"/>
              </a:spcAft>
              <a:buFont typeface="Arial" panose="020B0604020202020204" pitchFamily="34" charset="0"/>
              <a:buChar char="•"/>
              <a:defRPr/>
            </a:pPr>
            <a:r>
              <a:rPr lang="en-US" sz="2800">
                <a:solidFill>
                  <a:srgbClr val="000000"/>
                </a:solidFill>
              </a:rPr>
              <a:t>Tuesday 19th September- 11A</a:t>
            </a:r>
            <a:endParaRPr lang="en-US" sz="2800">
              <a:solidFill>
                <a:srgbClr val="000000"/>
              </a:solidFill>
              <a:cs typeface="Calibri"/>
            </a:endParaRPr>
          </a:p>
          <a:p>
            <a:pPr indent="-228600">
              <a:lnSpc>
                <a:spcPct val="90000"/>
              </a:lnSpc>
              <a:spcAft>
                <a:spcPts val="600"/>
              </a:spcAft>
              <a:buFont typeface="Arial" panose="020B0604020202020204" pitchFamily="34" charset="0"/>
              <a:buChar char="•"/>
              <a:defRPr/>
            </a:pPr>
            <a:endParaRPr lang="en-US" sz="2800">
              <a:solidFill>
                <a:srgbClr val="000000"/>
              </a:solidFill>
              <a:cs typeface="Calibri"/>
            </a:endParaRPr>
          </a:p>
          <a:p>
            <a:pPr indent="-228600">
              <a:lnSpc>
                <a:spcPct val="90000"/>
              </a:lnSpc>
              <a:spcAft>
                <a:spcPts val="600"/>
              </a:spcAft>
              <a:buFont typeface="Arial" panose="020B0604020202020204" pitchFamily="34" charset="0"/>
              <a:buChar char="•"/>
              <a:defRPr/>
            </a:pPr>
            <a:r>
              <a:rPr lang="en-US" sz="2800">
                <a:solidFill>
                  <a:srgbClr val="000000"/>
                </a:solidFill>
              </a:rPr>
              <a:t>Wednesday 20th September – 11I</a:t>
            </a:r>
            <a:endParaRPr lang="en-US" sz="2800">
              <a:solidFill>
                <a:srgbClr val="000000"/>
              </a:solidFill>
              <a:cs typeface="Calibri"/>
            </a:endParaRPr>
          </a:p>
          <a:p>
            <a:pPr indent="-228600">
              <a:lnSpc>
                <a:spcPct val="90000"/>
              </a:lnSpc>
              <a:spcAft>
                <a:spcPts val="600"/>
              </a:spcAft>
              <a:buFont typeface="Arial" panose="020B0604020202020204" pitchFamily="34" charset="0"/>
              <a:buChar char="•"/>
              <a:defRPr/>
            </a:pPr>
            <a:endParaRPr lang="en-US" sz="2800">
              <a:solidFill>
                <a:srgbClr val="000000"/>
              </a:solidFill>
              <a:cs typeface="Calibri"/>
            </a:endParaRPr>
          </a:p>
          <a:p>
            <a:pPr indent="-228600">
              <a:lnSpc>
                <a:spcPct val="90000"/>
              </a:lnSpc>
              <a:spcAft>
                <a:spcPts val="600"/>
              </a:spcAft>
              <a:buFont typeface="Arial" panose="020B0604020202020204" pitchFamily="34" charset="0"/>
              <a:buChar char="•"/>
              <a:defRPr/>
            </a:pPr>
            <a:r>
              <a:rPr lang="en-US" sz="2800">
                <a:solidFill>
                  <a:srgbClr val="000000"/>
                </a:solidFill>
                <a:cs typeface="Calibri"/>
              </a:rPr>
              <a:t>Thursday 21st September - 11N</a:t>
            </a:r>
            <a:endParaRPr lang="en-US" sz="2800" b="0" i="0" u="none" strike="noStrike" cap="none" spc="0" normalizeH="0" baseline="0" noProof="0">
              <a:ln>
                <a:noFill/>
              </a:ln>
              <a:solidFill>
                <a:srgbClr val="000000"/>
              </a:solidFill>
              <a:effectLst/>
              <a:uLnTx/>
              <a:uFillTx/>
              <a:ea typeface="Calibri"/>
              <a:cs typeface="Calibri"/>
            </a:endParaRPr>
          </a:p>
          <a:p>
            <a:pPr indent="-228600">
              <a:lnSpc>
                <a:spcPct val="90000"/>
              </a:lnSpc>
              <a:spcAft>
                <a:spcPts val="600"/>
              </a:spcAft>
              <a:buFont typeface="Arial" panose="020B0604020202020204" pitchFamily="34" charset="0"/>
              <a:buChar char="•"/>
              <a:defRPr/>
            </a:pPr>
            <a:endParaRPr lang="en-US" sz="2800">
              <a:solidFill>
                <a:srgbClr val="000000"/>
              </a:solidFill>
            </a:endParaRPr>
          </a:p>
          <a:p>
            <a:pPr indent="-228600">
              <a:lnSpc>
                <a:spcPct val="90000"/>
              </a:lnSpc>
              <a:spcAft>
                <a:spcPts val="600"/>
              </a:spcAft>
              <a:buFont typeface="Arial" panose="020B0604020202020204" pitchFamily="34" charset="0"/>
              <a:buChar char="•"/>
              <a:defRPr/>
            </a:pPr>
            <a:r>
              <a:rPr lang="en-US" sz="2800">
                <a:solidFill>
                  <a:srgbClr val="000000"/>
                </a:solidFill>
              </a:rPr>
              <a:t>Friday 22nd September - 11M</a:t>
            </a:r>
            <a:endParaRPr lang="en-US" sz="2000" b="0" i="0" u="none" strike="noStrike" cap="none" spc="0" normalizeH="0" baseline="0" noProof="0">
              <a:ln>
                <a:noFill/>
              </a:ln>
              <a:solidFill>
                <a:srgbClr val="000000"/>
              </a:solidFill>
              <a:effectLst/>
              <a:uLnTx/>
              <a:uFillTx/>
              <a:cs typeface="Calibri" panose="020F0502020204030204"/>
            </a:endParaRPr>
          </a:p>
          <a:p>
            <a:pPr indent="-228600">
              <a:lnSpc>
                <a:spcPct val="90000"/>
              </a:lnSpc>
              <a:spcAft>
                <a:spcPts val="600"/>
              </a:spcAft>
              <a:buFont typeface="Arial" panose="020B0604020202020204" pitchFamily="34" charset="0"/>
              <a:buChar char="•"/>
              <a:defRPr/>
            </a:pPr>
            <a:endParaRPr lang="en-US" sz="2000">
              <a:solidFill>
                <a:srgbClr val="000000"/>
              </a:solidFill>
            </a:endParaRPr>
          </a:p>
        </p:txBody>
      </p:sp>
      <p:pic>
        <p:nvPicPr>
          <p:cNvPr id="1026" name="Picture 2" descr="Image preview">
            <a:extLst>
              <a:ext uri="{FF2B5EF4-FFF2-40B4-BE49-F238E27FC236}">
                <a16:creationId xmlns:a16="http://schemas.microsoft.com/office/drawing/2014/main" id="{5146097F-2A2C-49DF-A059-924D8016D3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23230"/>
          <a:stretch/>
        </p:blipFill>
        <p:spPr bwMode="auto">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15942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49BDB77-6EC9-71FF-1C67-718B0B24E9FD}"/>
              </a:ext>
            </a:extLst>
          </p:cNvPr>
          <p:cNvSpPr txBox="1"/>
          <p:nvPr/>
        </p:nvSpPr>
        <p:spPr>
          <a:xfrm>
            <a:off x="7339913" y="1227220"/>
            <a:ext cx="4607443" cy="5324535"/>
          </a:xfrm>
          <a:prstGeom prst="rect">
            <a:avLst/>
          </a:prstGeom>
          <a:noFill/>
        </p:spPr>
        <p:txBody>
          <a:bodyPr wrap="square" lIns="91440" tIns="45720" rIns="91440" bIns="45720" rtlCol="0" anchor="t">
            <a:spAutoFit/>
          </a:bodyPr>
          <a:lstStyle/>
          <a:p>
            <a:r>
              <a:rPr lang="en-GB" sz="3400" b="1">
                <a:solidFill>
                  <a:schemeClr val="bg1"/>
                </a:solidFill>
                <a:latin typeface="Arial"/>
                <a:cs typeface="Arial"/>
              </a:rPr>
              <a:t>True stories</a:t>
            </a:r>
          </a:p>
          <a:p>
            <a:endParaRPr lang="en-GB">
              <a:solidFill>
                <a:schemeClr val="bg1"/>
              </a:solidFill>
              <a:latin typeface="Arial" panose="020B0604020202020204" pitchFamily="34" charset="0"/>
              <a:cs typeface="Arial" panose="020B0604020202020204" pitchFamily="34" charset="0"/>
            </a:endParaRPr>
          </a:p>
          <a:p>
            <a:r>
              <a:rPr lang="en-GB" sz="2400">
                <a:solidFill>
                  <a:schemeClr val="bg1"/>
                </a:solidFill>
                <a:latin typeface="Arial"/>
                <a:cs typeface="Arial"/>
              </a:rPr>
              <a:t>Meera recalls: “Our children got sick, and we had no medicines.”</a:t>
            </a:r>
          </a:p>
          <a:p>
            <a:endParaRPr lang="en-GB" sz="2400">
              <a:solidFill>
                <a:schemeClr val="bg1"/>
              </a:solidFill>
              <a:latin typeface="Arial"/>
              <a:cs typeface="Arial"/>
            </a:endParaRPr>
          </a:p>
          <a:p>
            <a:r>
              <a:rPr lang="en-GB" sz="2400">
                <a:solidFill>
                  <a:schemeClr val="bg1"/>
                </a:solidFill>
                <a:latin typeface="Arial"/>
                <a:cs typeface="Arial"/>
              </a:rPr>
              <a:t>Then a CWSA mobile clinic run by Doctor </a:t>
            </a:r>
            <a:r>
              <a:rPr lang="en-GB" sz="2400" err="1">
                <a:solidFill>
                  <a:schemeClr val="bg1"/>
                </a:solidFill>
                <a:latin typeface="Arial"/>
                <a:cs typeface="Arial"/>
              </a:rPr>
              <a:t>Nasha</a:t>
            </a:r>
            <a:r>
              <a:rPr lang="en-GB" sz="2400">
                <a:solidFill>
                  <a:schemeClr val="bg1"/>
                </a:solidFill>
                <a:latin typeface="Arial"/>
                <a:cs typeface="Arial"/>
              </a:rPr>
              <a:t> and her team  arrived in Meera’s village. </a:t>
            </a:r>
          </a:p>
          <a:p>
            <a:endParaRPr lang="en-GB" sz="2400">
              <a:solidFill>
                <a:schemeClr val="bg1"/>
              </a:solidFill>
              <a:latin typeface="Arial"/>
              <a:cs typeface="Arial"/>
            </a:endParaRPr>
          </a:p>
          <a:p>
            <a:r>
              <a:rPr lang="en-GB" sz="2400">
                <a:solidFill>
                  <a:schemeClr val="bg1"/>
                </a:solidFill>
                <a:latin typeface="Arial"/>
                <a:cs typeface="Arial"/>
              </a:rPr>
              <a:t>Meera hurried to bring her children and got them the </a:t>
            </a:r>
          </a:p>
          <a:p>
            <a:r>
              <a:rPr lang="en-GB" sz="2400">
                <a:solidFill>
                  <a:schemeClr val="bg1"/>
                </a:solidFill>
                <a:latin typeface="Arial"/>
                <a:cs typeface="Arial"/>
              </a:rPr>
              <a:t>life-saving medicines and treatment they needed. </a:t>
            </a:r>
          </a:p>
          <a:p>
            <a:endParaRPr lang="en-GB" sz="2400">
              <a:solidFill>
                <a:schemeClr val="bg1"/>
              </a:solidFill>
              <a:latin typeface="Arial"/>
              <a:cs typeface="Arial"/>
            </a:endParaRPr>
          </a:p>
        </p:txBody>
      </p:sp>
      <p:pic>
        <p:nvPicPr>
          <p:cNvPr id="4" name="Picture 3" descr="A group of women in colorful headscarves&#10;&#10;Description automatically generated">
            <a:extLst>
              <a:ext uri="{FF2B5EF4-FFF2-40B4-BE49-F238E27FC236}">
                <a16:creationId xmlns:a16="http://schemas.microsoft.com/office/drawing/2014/main" id="{1F0B979D-E17B-D5DC-A670-081FADC84DA7}"/>
              </a:ext>
            </a:extLst>
          </p:cNvPr>
          <p:cNvPicPr>
            <a:picLocks noChangeAspect="1"/>
          </p:cNvPicPr>
          <p:nvPr/>
        </p:nvPicPr>
        <p:blipFill rotWithShape="1">
          <a:blip r:embed="rId3">
            <a:extLst>
              <a:ext uri="{28A0092B-C50C-407E-A947-70E740481C1C}">
                <a14:useLocalDpi xmlns:a14="http://schemas.microsoft.com/office/drawing/2010/main" val="0"/>
              </a:ext>
            </a:extLst>
          </a:blip>
          <a:srcRect l="2931" r="8058"/>
          <a:stretch/>
        </p:blipFill>
        <p:spPr>
          <a:xfrm>
            <a:off x="469557" y="1405784"/>
            <a:ext cx="6512011" cy="4877401"/>
          </a:xfrm>
          <a:prstGeom prst="rect">
            <a:avLst/>
          </a:prstGeom>
          <a:ln w="76200">
            <a:solidFill>
              <a:schemeClr val="bg1"/>
            </a:solidFill>
          </a:ln>
        </p:spPr>
      </p:pic>
    </p:spTree>
    <p:extLst>
      <p:ext uri="{BB962C8B-B14F-4D97-AF65-F5344CB8AC3E}">
        <p14:creationId xmlns:p14="http://schemas.microsoft.com/office/powerpoint/2010/main" val="551883877"/>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Harvest Appeal 2023: Help where it’s needed, when it’s needed most | CAFOD">
            <a:hlinkClick r:id="" action="ppaction://media"/>
            <a:extLst>
              <a:ext uri="{FF2B5EF4-FFF2-40B4-BE49-F238E27FC236}">
                <a16:creationId xmlns:a16="http://schemas.microsoft.com/office/drawing/2014/main" id="{E63CE263-0718-CB0E-F26C-BE888836053E}"/>
              </a:ext>
            </a:extLst>
          </p:cNvPr>
          <p:cNvPicPr>
            <a:picLocks noRot="1" noChangeAspect="1"/>
          </p:cNvPicPr>
          <p:nvPr>
            <a:videoFile r:link="rId1"/>
          </p:nvPr>
        </p:nvPicPr>
        <p:blipFill>
          <a:blip r:embed="rId3"/>
          <a:stretch>
            <a:fillRect/>
          </a:stretch>
        </p:blipFill>
        <p:spPr>
          <a:xfrm>
            <a:off x="2988" y="4109"/>
            <a:ext cx="12186023" cy="6849782"/>
          </a:xfrm>
          <a:prstGeom prst="rect">
            <a:avLst/>
          </a:prstGeom>
        </p:spPr>
      </p:pic>
    </p:spTree>
    <p:extLst>
      <p:ext uri="{BB962C8B-B14F-4D97-AF65-F5344CB8AC3E}">
        <p14:creationId xmlns:p14="http://schemas.microsoft.com/office/powerpoint/2010/main" val="27463908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49BDB77-6EC9-71FF-1C67-718B0B24E9FD}"/>
              </a:ext>
            </a:extLst>
          </p:cNvPr>
          <p:cNvSpPr txBox="1"/>
          <p:nvPr/>
        </p:nvSpPr>
        <p:spPr>
          <a:xfrm>
            <a:off x="362861" y="1169521"/>
            <a:ext cx="11275407" cy="830997"/>
          </a:xfrm>
          <a:prstGeom prst="rect">
            <a:avLst/>
          </a:prstGeom>
          <a:noFill/>
        </p:spPr>
        <p:txBody>
          <a:bodyPr wrap="square" lIns="91440" tIns="45720" rIns="91440" bIns="45720" rtlCol="0" anchor="t">
            <a:spAutoFit/>
          </a:bodyPr>
          <a:lstStyle/>
          <a:p>
            <a:r>
              <a:rPr lang="en-GB" sz="2400">
                <a:solidFill>
                  <a:schemeClr val="bg1"/>
                </a:solidFill>
                <a:latin typeface="Calibri"/>
                <a:cs typeface="Calibri"/>
              </a:rPr>
              <a:t>CAFOD does not leave after an emergency but continues to support communities as they rebuild so that they are better prepared for the next emergency.</a:t>
            </a:r>
          </a:p>
        </p:txBody>
      </p:sp>
      <p:grpSp>
        <p:nvGrpSpPr>
          <p:cNvPr id="2" name="Group 1">
            <a:extLst>
              <a:ext uri="{FF2B5EF4-FFF2-40B4-BE49-F238E27FC236}">
                <a16:creationId xmlns:a16="http://schemas.microsoft.com/office/drawing/2014/main" id="{F214411A-8805-99CD-5E11-CCE13E0BAE7F}"/>
              </a:ext>
            </a:extLst>
          </p:cNvPr>
          <p:cNvGrpSpPr/>
          <p:nvPr/>
        </p:nvGrpSpPr>
        <p:grpSpPr>
          <a:xfrm>
            <a:off x="413085" y="2170927"/>
            <a:ext cx="11466277" cy="4529739"/>
            <a:chOff x="421505" y="2011657"/>
            <a:chExt cx="11466277" cy="4529739"/>
          </a:xfrm>
        </p:grpSpPr>
        <p:sp>
          <p:nvSpPr>
            <p:cNvPr id="3" name="TextBox 2">
              <a:extLst>
                <a:ext uri="{FF2B5EF4-FFF2-40B4-BE49-F238E27FC236}">
                  <a16:creationId xmlns:a16="http://schemas.microsoft.com/office/drawing/2014/main" id="{D47029D1-6875-57C8-B831-E3E3BA2C18CD}"/>
                </a:ext>
              </a:extLst>
            </p:cNvPr>
            <p:cNvSpPr txBox="1"/>
            <p:nvPr/>
          </p:nvSpPr>
          <p:spPr>
            <a:xfrm>
              <a:off x="964173" y="5710399"/>
              <a:ext cx="10682515" cy="83099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4800">
                  <a:solidFill>
                    <a:schemeClr val="bg1"/>
                  </a:solidFill>
                  <a:latin typeface="Calibri"/>
                  <a:cs typeface="Calibri"/>
                </a:rPr>
                <a:t>…any emergency</a:t>
              </a:r>
            </a:p>
          </p:txBody>
        </p:sp>
        <p:pic>
          <p:nvPicPr>
            <p:cNvPr id="4" name="Picture 3" descr="A picture containing toy, LEGO&#10;&#10;Description automatically generated">
              <a:extLst>
                <a:ext uri="{FF2B5EF4-FFF2-40B4-BE49-F238E27FC236}">
                  <a16:creationId xmlns:a16="http://schemas.microsoft.com/office/drawing/2014/main" id="{26C40F47-6C14-658C-CD6D-92C4C06E70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837" y="2175801"/>
              <a:ext cx="3222442" cy="2703057"/>
            </a:xfrm>
            <a:prstGeom prst="rect">
              <a:avLst/>
            </a:prstGeom>
          </p:spPr>
        </p:pic>
        <p:pic>
          <p:nvPicPr>
            <p:cNvPr id="6" name="Picture 5" descr="A picture containing text, toy, vector graphics&#10;&#10;Description automatically generated">
              <a:extLst>
                <a:ext uri="{FF2B5EF4-FFF2-40B4-BE49-F238E27FC236}">
                  <a16:creationId xmlns:a16="http://schemas.microsoft.com/office/drawing/2014/main" id="{5F1D4AF1-3F3F-87A3-F208-D810E4220B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2060" y="2177025"/>
              <a:ext cx="3264592" cy="2703057"/>
            </a:xfrm>
            <a:prstGeom prst="rect">
              <a:avLst/>
            </a:prstGeom>
          </p:spPr>
        </p:pic>
        <p:pic>
          <p:nvPicPr>
            <p:cNvPr id="7" name="Picture 6" descr="A picture containing text, LEGO, toy, vector graphics&#10;&#10;Description automatically generated">
              <a:extLst>
                <a:ext uri="{FF2B5EF4-FFF2-40B4-BE49-F238E27FC236}">
                  <a16:creationId xmlns:a16="http://schemas.microsoft.com/office/drawing/2014/main" id="{743D9FF0-555E-5FDE-3AD9-13CA099BF3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53722" y="2011657"/>
              <a:ext cx="3083653" cy="2917418"/>
            </a:xfrm>
            <a:prstGeom prst="rect">
              <a:avLst/>
            </a:prstGeom>
          </p:spPr>
        </p:pic>
        <p:sp>
          <p:nvSpPr>
            <p:cNvPr id="8" name="TextBox 6">
              <a:extLst>
                <a:ext uri="{FF2B5EF4-FFF2-40B4-BE49-F238E27FC236}">
                  <a16:creationId xmlns:a16="http://schemas.microsoft.com/office/drawing/2014/main" id="{3D2B9875-F9F1-84A1-4445-61F4BC8260CB}"/>
                </a:ext>
              </a:extLst>
            </p:cNvPr>
            <p:cNvSpPr txBox="1"/>
            <p:nvPr/>
          </p:nvSpPr>
          <p:spPr>
            <a:xfrm>
              <a:off x="421505" y="4856319"/>
              <a:ext cx="3382335"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4800">
                  <a:solidFill>
                    <a:srgbClr val="A5C400"/>
                  </a:solidFill>
                  <a:latin typeface="Calibri"/>
                  <a:cs typeface="Calibri"/>
                </a:rPr>
                <a:t>BEFORE</a:t>
              </a:r>
            </a:p>
          </p:txBody>
        </p:sp>
        <p:sp>
          <p:nvSpPr>
            <p:cNvPr id="9" name="TextBox 7">
              <a:extLst>
                <a:ext uri="{FF2B5EF4-FFF2-40B4-BE49-F238E27FC236}">
                  <a16:creationId xmlns:a16="http://schemas.microsoft.com/office/drawing/2014/main" id="{F0878A44-9F9C-071C-C470-620843548BEB}"/>
                </a:ext>
              </a:extLst>
            </p:cNvPr>
            <p:cNvSpPr txBox="1"/>
            <p:nvPr/>
          </p:nvSpPr>
          <p:spPr>
            <a:xfrm>
              <a:off x="4569533" y="4878859"/>
              <a:ext cx="3114986"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4800">
                  <a:solidFill>
                    <a:srgbClr val="A5C400"/>
                  </a:solidFill>
                  <a:latin typeface="Calibri"/>
                  <a:cs typeface="Calibri"/>
                </a:rPr>
                <a:t>DURING</a:t>
              </a:r>
            </a:p>
          </p:txBody>
        </p:sp>
        <p:sp>
          <p:nvSpPr>
            <p:cNvPr id="10" name="TextBox 8">
              <a:extLst>
                <a:ext uri="{FF2B5EF4-FFF2-40B4-BE49-F238E27FC236}">
                  <a16:creationId xmlns:a16="http://schemas.microsoft.com/office/drawing/2014/main" id="{5A96FB1D-1BA5-1C13-4915-9CF3D8587B95}"/>
                </a:ext>
              </a:extLst>
            </p:cNvPr>
            <p:cNvSpPr txBox="1"/>
            <p:nvPr/>
          </p:nvSpPr>
          <p:spPr>
            <a:xfrm>
              <a:off x="8135488" y="4868406"/>
              <a:ext cx="3752294"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4800">
                  <a:solidFill>
                    <a:srgbClr val="A5C400"/>
                  </a:solidFill>
                  <a:latin typeface="Calibri"/>
                  <a:cs typeface="Calibri"/>
                </a:rPr>
                <a:t>AFTER</a:t>
              </a:r>
            </a:p>
          </p:txBody>
        </p:sp>
        <p:sp>
          <p:nvSpPr>
            <p:cNvPr id="11" name="TextBox 9">
              <a:extLst>
                <a:ext uri="{FF2B5EF4-FFF2-40B4-BE49-F238E27FC236}">
                  <a16:creationId xmlns:a16="http://schemas.microsoft.com/office/drawing/2014/main" id="{2C68DB0C-82F2-8178-3267-C1E4D5F72A28}"/>
                </a:ext>
              </a:extLst>
            </p:cNvPr>
            <p:cNvSpPr txBox="1"/>
            <p:nvPr/>
          </p:nvSpPr>
          <p:spPr>
            <a:xfrm>
              <a:off x="3462775" y="4878093"/>
              <a:ext cx="1309285"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4800">
                  <a:solidFill>
                    <a:srgbClr val="A5C400"/>
                  </a:solidFill>
                  <a:latin typeface="Calibri"/>
                  <a:cs typeface="Calibri"/>
                </a:rPr>
                <a:t>&gt;</a:t>
              </a:r>
            </a:p>
          </p:txBody>
        </p:sp>
        <p:sp>
          <p:nvSpPr>
            <p:cNvPr id="12" name="TextBox 10">
              <a:extLst>
                <a:ext uri="{FF2B5EF4-FFF2-40B4-BE49-F238E27FC236}">
                  <a16:creationId xmlns:a16="http://schemas.microsoft.com/office/drawing/2014/main" id="{958A2865-B426-3C56-1B50-614409C97082}"/>
                </a:ext>
              </a:extLst>
            </p:cNvPr>
            <p:cNvSpPr txBox="1"/>
            <p:nvPr/>
          </p:nvSpPr>
          <p:spPr>
            <a:xfrm>
              <a:off x="7607213" y="4868406"/>
              <a:ext cx="1309285"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4800">
                  <a:solidFill>
                    <a:srgbClr val="A5C400"/>
                  </a:solidFill>
                  <a:latin typeface="Calibri"/>
                  <a:cs typeface="Calibri"/>
                </a:rPr>
                <a:t>&gt;</a:t>
              </a:r>
            </a:p>
          </p:txBody>
        </p:sp>
      </p:grpSp>
    </p:spTree>
    <p:extLst>
      <p:ext uri="{BB962C8B-B14F-4D97-AF65-F5344CB8AC3E}">
        <p14:creationId xmlns:p14="http://schemas.microsoft.com/office/powerpoint/2010/main" val="3258436400"/>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hild holding a rope&#10;&#10;Description automatically generated">
            <a:extLst>
              <a:ext uri="{FF2B5EF4-FFF2-40B4-BE49-F238E27FC236}">
                <a16:creationId xmlns:a16="http://schemas.microsoft.com/office/drawing/2014/main" id="{11827D7B-BC30-785E-D5EB-5FC4E95E1927}"/>
              </a:ext>
            </a:extLst>
          </p:cNvPr>
          <p:cNvPicPr>
            <a:picLocks noChangeAspect="1"/>
          </p:cNvPicPr>
          <p:nvPr/>
        </p:nvPicPr>
        <p:blipFill rotWithShape="1">
          <a:blip r:embed="rId3">
            <a:extLst>
              <a:ext uri="{28A0092B-C50C-407E-A947-70E740481C1C}">
                <a14:useLocalDpi xmlns:a14="http://schemas.microsoft.com/office/drawing/2010/main" val="0"/>
              </a:ext>
            </a:extLst>
          </a:blip>
          <a:srcRect l="1" t="19526" r="8832" b="3771"/>
          <a:stretch/>
        </p:blipFill>
        <p:spPr>
          <a:xfrm>
            <a:off x="-12358" y="1"/>
            <a:ext cx="12232137" cy="6858000"/>
          </a:xfrm>
          <a:prstGeom prst="rect">
            <a:avLst/>
          </a:prstGeom>
        </p:spPr>
      </p:pic>
      <p:pic>
        <p:nvPicPr>
          <p:cNvPr id="6" name="Picture 5">
            <a:extLst>
              <a:ext uri="{FF2B5EF4-FFF2-40B4-BE49-F238E27FC236}">
                <a16:creationId xmlns:a16="http://schemas.microsoft.com/office/drawing/2014/main" id="{E31DB14F-4D92-56F0-0B18-1D2D4D01DA35}"/>
              </a:ext>
            </a:extLst>
          </p:cNvPr>
          <p:cNvPicPr>
            <a:picLocks noChangeAspect="1"/>
          </p:cNvPicPr>
          <p:nvPr/>
        </p:nvPicPr>
        <p:blipFill rotWithShape="1">
          <a:blip r:embed="rId4">
            <a:extLst>
              <a:ext uri="{28A0092B-C50C-407E-A947-70E740481C1C}">
                <a14:useLocalDpi xmlns:a14="http://schemas.microsoft.com/office/drawing/2010/main" val="0"/>
              </a:ext>
            </a:extLst>
          </a:blip>
          <a:srcRect r="18369"/>
          <a:stretch/>
        </p:blipFill>
        <p:spPr>
          <a:xfrm>
            <a:off x="-4" y="-2"/>
            <a:ext cx="12232137" cy="6858000"/>
          </a:xfrm>
          <a:prstGeom prst="rect">
            <a:avLst/>
          </a:prstGeom>
          <a:scene3d>
            <a:camera prst="orthographicFront">
              <a:rot lat="10800000" lon="0" rev="0"/>
            </a:camera>
            <a:lightRig rig="threePt" dir="t"/>
          </a:scene3d>
        </p:spPr>
      </p:pic>
      <p:sp>
        <p:nvSpPr>
          <p:cNvPr id="5" name="TextBox 4">
            <a:extLst>
              <a:ext uri="{FF2B5EF4-FFF2-40B4-BE49-F238E27FC236}">
                <a16:creationId xmlns:a16="http://schemas.microsoft.com/office/drawing/2014/main" id="{349BDB77-6EC9-71FF-1C67-718B0B24E9FD}"/>
              </a:ext>
            </a:extLst>
          </p:cNvPr>
          <p:cNvSpPr txBox="1"/>
          <p:nvPr/>
        </p:nvSpPr>
        <p:spPr>
          <a:xfrm>
            <a:off x="213697" y="179249"/>
            <a:ext cx="10919884" cy="6488956"/>
          </a:xfrm>
          <a:prstGeom prst="rect">
            <a:avLst/>
          </a:prstGeom>
          <a:noFill/>
        </p:spPr>
        <p:txBody>
          <a:bodyPr wrap="square" lIns="91440" tIns="45720" rIns="91440" bIns="45720" rtlCol="0" anchor="t">
            <a:spAutoFit/>
          </a:bodyPr>
          <a:lstStyle/>
          <a:p>
            <a:r>
              <a:rPr lang="en-GB" sz="3400" b="1">
                <a:solidFill>
                  <a:schemeClr val="bg1"/>
                </a:solidFill>
                <a:latin typeface="Calibri"/>
                <a:cs typeface="Calibri"/>
              </a:rPr>
              <a:t>Let’s pray together:</a:t>
            </a:r>
            <a:endParaRPr lang="en-GB" sz="1000">
              <a:solidFill>
                <a:schemeClr val="bg1"/>
              </a:solidFill>
              <a:latin typeface="Calibri"/>
              <a:cs typeface="Calibri"/>
            </a:endParaRPr>
          </a:p>
          <a:p>
            <a:endParaRPr lang="en-GB" sz="1000" b="1">
              <a:solidFill>
                <a:schemeClr val="bg1"/>
              </a:solidFill>
              <a:latin typeface="Calibri"/>
              <a:cs typeface="Calibri"/>
            </a:endParaRPr>
          </a:p>
          <a:p>
            <a:endParaRPr lang="en-GB" sz="1000" b="1">
              <a:solidFill>
                <a:schemeClr val="bg1"/>
              </a:solidFill>
              <a:latin typeface="Calibri"/>
              <a:cs typeface="Calibri"/>
            </a:endParaRPr>
          </a:p>
          <a:p>
            <a:pPr>
              <a:lnSpc>
                <a:spcPts val="3100"/>
              </a:lnSpc>
            </a:pPr>
            <a:r>
              <a:rPr lang="en-GB" sz="2800" b="1">
                <a:solidFill>
                  <a:schemeClr val="bg1"/>
                </a:solidFill>
                <a:latin typeface="Calibri"/>
                <a:cs typeface="Calibri"/>
              </a:rPr>
              <a:t>Loving God, we stand </a:t>
            </a:r>
          </a:p>
          <a:p>
            <a:pPr>
              <a:lnSpc>
                <a:spcPts val="3100"/>
              </a:lnSpc>
            </a:pPr>
            <a:r>
              <a:rPr lang="en-GB" sz="2800" b="1">
                <a:solidFill>
                  <a:schemeClr val="bg1"/>
                </a:solidFill>
                <a:latin typeface="Calibri"/>
                <a:cs typeface="Calibri"/>
              </a:rPr>
              <a:t>with our sisters and brothers,</a:t>
            </a:r>
          </a:p>
          <a:p>
            <a:pPr>
              <a:lnSpc>
                <a:spcPts val="3100"/>
              </a:lnSpc>
            </a:pPr>
            <a:r>
              <a:rPr lang="en-GB" sz="2800" b="1">
                <a:solidFill>
                  <a:schemeClr val="bg1"/>
                </a:solidFill>
                <a:latin typeface="Calibri"/>
                <a:cs typeface="Calibri"/>
              </a:rPr>
              <a:t>who have done little to cause </a:t>
            </a:r>
          </a:p>
          <a:p>
            <a:pPr>
              <a:lnSpc>
                <a:spcPts val="3100"/>
              </a:lnSpc>
            </a:pPr>
            <a:r>
              <a:rPr lang="en-GB" sz="2800" b="1">
                <a:solidFill>
                  <a:schemeClr val="bg1"/>
                </a:solidFill>
                <a:latin typeface="Calibri"/>
                <a:cs typeface="Calibri"/>
              </a:rPr>
              <a:t>the climate crisis, </a:t>
            </a:r>
          </a:p>
          <a:p>
            <a:pPr>
              <a:lnSpc>
                <a:spcPts val="3100"/>
              </a:lnSpc>
            </a:pPr>
            <a:r>
              <a:rPr lang="en-GB" sz="2800" b="1">
                <a:solidFill>
                  <a:schemeClr val="bg1"/>
                </a:solidFill>
                <a:latin typeface="Calibri"/>
                <a:cs typeface="Calibri"/>
              </a:rPr>
              <a:t>yet are forced to endure its impacts.</a:t>
            </a:r>
          </a:p>
          <a:p>
            <a:pPr>
              <a:lnSpc>
                <a:spcPts val="3100"/>
              </a:lnSpc>
            </a:pPr>
            <a:r>
              <a:rPr lang="en-GB" sz="2800" b="1">
                <a:solidFill>
                  <a:schemeClr val="bg1"/>
                </a:solidFill>
                <a:latin typeface="Calibri"/>
                <a:cs typeface="Calibri"/>
              </a:rPr>
              <a:t>Give us determination </a:t>
            </a:r>
          </a:p>
          <a:p>
            <a:pPr>
              <a:lnSpc>
                <a:spcPts val="3100"/>
              </a:lnSpc>
            </a:pPr>
            <a:r>
              <a:rPr lang="en-GB" sz="2800" b="1">
                <a:solidFill>
                  <a:schemeClr val="bg1"/>
                </a:solidFill>
                <a:latin typeface="Calibri"/>
                <a:cs typeface="Calibri"/>
              </a:rPr>
              <a:t>to work with them for justice, </a:t>
            </a:r>
          </a:p>
          <a:p>
            <a:pPr>
              <a:lnSpc>
                <a:spcPts val="3100"/>
              </a:lnSpc>
            </a:pPr>
            <a:r>
              <a:rPr lang="en-GB" sz="2800" b="1">
                <a:solidFill>
                  <a:schemeClr val="bg1"/>
                </a:solidFill>
                <a:latin typeface="Calibri"/>
                <a:cs typeface="Calibri"/>
              </a:rPr>
              <a:t>generosity </a:t>
            </a:r>
          </a:p>
          <a:p>
            <a:pPr>
              <a:lnSpc>
                <a:spcPts val="3100"/>
              </a:lnSpc>
            </a:pPr>
            <a:r>
              <a:rPr lang="en-GB" sz="2800" b="1">
                <a:solidFill>
                  <a:schemeClr val="bg1"/>
                </a:solidFill>
                <a:latin typeface="Calibri"/>
                <a:cs typeface="Calibri"/>
              </a:rPr>
              <a:t>to share your gifts more fairly,</a:t>
            </a:r>
          </a:p>
          <a:p>
            <a:pPr>
              <a:lnSpc>
                <a:spcPts val="3100"/>
              </a:lnSpc>
            </a:pPr>
            <a:r>
              <a:rPr lang="en-GB" sz="2800" b="1">
                <a:solidFill>
                  <a:schemeClr val="bg1"/>
                </a:solidFill>
                <a:latin typeface="Calibri"/>
                <a:cs typeface="Calibri"/>
              </a:rPr>
              <a:t>and inspiration </a:t>
            </a:r>
          </a:p>
          <a:p>
            <a:pPr>
              <a:lnSpc>
                <a:spcPts val="3100"/>
              </a:lnSpc>
            </a:pPr>
            <a:r>
              <a:rPr lang="en-GB" sz="2800" b="1">
                <a:solidFill>
                  <a:schemeClr val="bg1"/>
                </a:solidFill>
                <a:latin typeface="Calibri"/>
                <a:cs typeface="Calibri"/>
              </a:rPr>
              <a:t>to care for creation together,</a:t>
            </a:r>
          </a:p>
          <a:p>
            <a:pPr>
              <a:lnSpc>
                <a:spcPts val="3100"/>
              </a:lnSpc>
            </a:pPr>
            <a:r>
              <a:rPr lang="en-GB" sz="2800" b="1">
                <a:solidFill>
                  <a:schemeClr val="bg1"/>
                </a:solidFill>
                <a:latin typeface="Calibri"/>
                <a:cs typeface="Calibri"/>
              </a:rPr>
              <a:t>until everyone can live life to the full.</a:t>
            </a:r>
          </a:p>
          <a:p>
            <a:pPr>
              <a:lnSpc>
                <a:spcPts val="3100"/>
              </a:lnSpc>
            </a:pPr>
            <a:r>
              <a:rPr lang="en-GB" sz="2800" b="1">
                <a:solidFill>
                  <a:schemeClr val="bg1"/>
                </a:solidFill>
                <a:latin typeface="Calibri"/>
                <a:cs typeface="Calibri"/>
              </a:rPr>
              <a:t>We ask this through Christ our Lord. </a:t>
            </a:r>
          </a:p>
          <a:p>
            <a:pPr>
              <a:lnSpc>
                <a:spcPts val="3100"/>
              </a:lnSpc>
            </a:pPr>
            <a:r>
              <a:rPr lang="en-GB" sz="2800" b="1">
                <a:solidFill>
                  <a:schemeClr val="bg1"/>
                </a:solidFill>
                <a:latin typeface="Calibri"/>
                <a:cs typeface="Calibri"/>
              </a:rPr>
              <a:t>Amen.</a:t>
            </a:r>
          </a:p>
        </p:txBody>
      </p:sp>
      <p:pic>
        <p:nvPicPr>
          <p:cNvPr id="4" name="Picture 3" descr="A black and white logo&#10;&#10;Description automatically generated">
            <a:extLst>
              <a:ext uri="{FF2B5EF4-FFF2-40B4-BE49-F238E27FC236}">
                <a16:creationId xmlns:a16="http://schemas.microsoft.com/office/drawing/2014/main" id="{B5B2DBA3-88FD-F35D-4A26-4674FEE686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99947" y="5825126"/>
            <a:ext cx="2369241" cy="976793"/>
          </a:xfrm>
          <a:prstGeom prst="rect">
            <a:avLst/>
          </a:prstGeom>
        </p:spPr>
      </p:pic>
    </p:spTree>
    <p:extLst>
      <p:ext uri="{BB962C8B-B14F-4D97-AF65-F5344CB8AC3E}">
        <p14:creationId xmlns:p14="http://schemas.microsoft.com/office/powerpoint/2010/main" val="25075301"/>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1">
            <a:extLst>
              <a:ext uri="{FF2B5EF4-FFF2-40B4-BE49-F238E27FC236}">
                <a16:creationId xmlns:a16="http://schemas.microsoft.com/office/drawing/2014/main" id="{82BB8AD6-62C5-7BC3-B93C-323AEB30A6FA}"/>
              </a:ext>
            </a:extLst>
          </p:cNvPr>
          <p:cNvSpPr txBox="1"/>
          <p:nvPr/>
        </p:nvSpPr>
        <p:spPr>
          <a:xfrm>
            <a:off x="-11502" y="6340735"/>
            <a:ext cx="12244396"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a:solidFill>
                  <a:srgbClr val="000000"/>
                </a:solidFill>
                <a:cs typeface="Calibri"/>
              </a:rPr>
              <a:t>Thoughts and Prayers 2nd – 6th October</a:t>
            </a:r>
            <a:endParaRPr lang="en-US"/>
          </a:p>
        </p:txBody>
      </p:sp>
      <p:sp>
        <p:nvSpPr>
          <p:cNvPr id="5" name="TextBox 2">
            <a:extLst>
              <a:ext uri="{FF2B5EF4-FFF2-40B4-BE49-F238E27FC236}">
                <a16:creationId xmlns:a16="http://schemas.microsoft.com/office/drawing/2014/main" id="{FB8D076D-75A0-D400-8DDA-92517EBF1A92}"/>
              </a:ext>
            </a:extLst>
          </p:cNvPr>
          <p:cNvSpPr txBox="1"/>
          <p:nvPr/>
        </p:nvSpPr>
        <p:spPr>
          <a:xfrm>
            <a:off x="1517424" y="-50085"/>
            <a:ext cx="9022320" cy="64633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3600" b="1">
                <a:solidFill>
                  <a:srgbClr val="000000"/>
                </a:solidFill>
              </a:rPr>
              <a:t>Theme of the week: Harvest</a:t>
            </a:r>
            <a:endParaRPr lang="en-US">
              <a:solidFill>
                <a:srgbClr val="000000"/>
              </a:solidFill>
              <a:cs typeface="Calibri"/>
            </a:endParaRPr>
          </a:p>
        </p:txBody>
      </p:sp>
      <p:pic>
        <p:nvPicPr>
          <p:cNvPr id="3" name="Picture 2" descr="A group of pumpkins and apples on a wood table&#10;&#10;Description automatically generated">
            <a:extLst>
              <a:ext uri="{FF2B5EF4-FFF2-40B4-BE49-F238E27FC236}">
                <a16:creationId xmlns:a16="http://schemas.microsoft.com/office/drawing/2014/main" id="{3836FD52-6631-8D19-4BD0-AE12B00BFA5A}"/>
              </a:ext>
            </a:extLst>
          </p:cNvPr>
          <p:cNvPicPr>
            <a:picLocks noChangeAspect="1"/>
          </p:cNvPicPr>
          <p:nvPr/>
        </p:nvPicPr>
        <p:blipFill>
          <a:blip r:embed="rId2"/>
          <a:stretch>
            <a:fillRect/>
          </a:stretch>
        </p:blipFill>
        <p:spPr>
          <a:xfrm>
            <a:off x="-5751" y="889750"/>
            <a:ext cx="12203501" cy="5236651"/>
          </a:xfrm>
          <a:prstGeom prst="rect">
            <a:avLst/>
          </a:prstGeom>
        </p:spPr>
      </p:pic>
    </p:spTree>
    <p:extLst>
      <p:ext uri="{BB962C8B-B14F-4D97-AF65-F5344CB8AC3E}">
        <p14:creationId xmlns:p14="http://schemas.microsoft.com/office/powerpoint/2010/main" val="23437517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49BDB77-6EC9-71FF-1C67-718B0B24E9FD}"/>
              </a:ext>
            </a:extLst>
          </p:cNvPr>
          <p:cNvSpPr txBox="1"/>
          <p:nvPr/>
        </p:nvSpPr>
        <p:spPr>
          <a:xfrm>
            <a:off x="409070" y="1227220"/>
            <a:ext cx="5799221" cy="4955203"/>
          </a:xfrm>
          <a:prstGeom prst="rect">
            <a:avLst/>
          </a:prstGeom>
          <a:noFill/>
        </p:spPr>
        <p:txBody>
          <a:bodyPr wrap="square" lIns="91440" tIns="45720" rIns="91440" bIns="45720" rtlCol="0" anchor="t">
            <a:spAutoFit/>
          </a:bodyPr>
          <a:lstStyle/>
          <a:p>
            <a:r>
              <a:rPr lang="en-GB" sz="3400" b="1">
                <a:solidFill>
                  <a:schemeClr val="bg1"/>
                </a:solidFill>
                <a:latin typeface="Calibri"/>
                <a:cs typeface="Calibri"/>
              </a:rPr>
              <a:t>True stories</a:t>
            </a:r>
          </a:p>
          <a:p>
            <a:endParaRPr lang="en-GB">
              <a:solidFill>
                <a:schemeClr val="bg1"/>
              </a:solidFill>
              <a:latin typeface="Calibri"/>
              <a:cs typeface="Calibri"/>
            </a:endParaRPr>
          </a:p>
          <a:p>
            <a:r>
              <a:rPr lang="en-GB" sz="2400">
                <a:solidFill>
                  <a:schemeClr val="bg1"/>
                </a:solidFill>
                <a:latin typeface="Calibri"/>
                <a:cs typeface="Calibri"/>
              </a:rPr>
              <a:t>Another person who attended the clinic was ten-year-old Ayra, whose mother, Sultana, brought her to the clinic for help.</a:t>
            </a:r>
          </a:p>
          <a:p>
            <a:endParaRPr lang="en-GB" sz="2400">
              <a:solidFill>
                <a:schemeClr val="bg1"/>
              </a:solidFill>
              <a:latin typeface="Calibri"/>
              <a:cs typeface="Calibri"/>
            </a:endParaRPr>
          </a:p>
          <a:p>
            <a:r>
              <a:rPr lang="en-GB" sz="2400">
                <a:solidFill>
                  <a:schemeClr val="bg1"/>
                </a:solidFill>
                <a:latin typeface="Calibri"/>
                <a:cs typeface="Calibri"/>
              </a:rPr>
              <a:t>The family were forced to leave their home when it was damaged in the floods. Ayra and her siblings were suffering from malnutrition and skin infections. </a:t>
            </a:r>
          </a:p>
          <a:p>
            <a:endParaRPr lang="en-GB" sz="2400">
              <a:solidFill>
                <a:schemeClr val="bg1"/>
              </a:solidFill>
              <a:latin typeface="Calibri"/>
              <a:cs typeface="Calibri"/>
            </a:endParaRPr>
          </a:p>
          <a:p>
            <a:r>
              <a:rPr lang="en-GB" sz="2400">
                <a:solidFill>
                  <a:schemeClr val="bg1"/>
                </a:solidFill>
                <a:latin typeface="Calibri"/>
                <a:cs typeface="Calibri"/>
              </a:rPr>
              <a:t>The clinic provided medicine at no cost.</a:t>
            </a:r>
          </a:p>
          <a:p>
            <a:endParaRPr lang="en-GB" sz="2400">
              <a:solidFill>
                <a:schemeClr val="bg1"/>
              </a:solidFill>
              <a:latin typeface="Calibri"/>
              <a:cs typeface="Calibri"/>
            </a:endParaRPr>
          </a:p>
        </p:txBody>
      </p:sp>
      <p:pic>
        <p:nvPicPr>
          <p:cNvPr id="7" name="Picture 6" descr="A person touching a child's head&#10;&#10;Description automatically generated">
            <a:extLst>
              <a:ext uri="{FF2B5EF4-FFF2-40B4-BE49-F238E27FC236}">
                <a16:creationId xmlns:a16="http://schemas.microsoft.com/office/drawing/2014/main" id="{5BD997D6-90ED-D4A6-0E55-14AB8F589653}"/>
              </a:ext>
            </a:extLst>
          </p:cNvPr>
          <p:cNvPicPr>
            <a:picLocks noChangeAspect="1"/>
          </p:cNvPicPr>
          <p:nvPr/>
        </p:nvPicPr>
        <p:blipFill rotWithShape="1">
          <a:blip r:embed="rId3">
            <a:extLst>
              <a:ext uri="{28A0092B-C50C-407E-A947-70E740481C1C}">
                <a14:useLocalDpi xmlns:a14="http://schemas.microsoft.com/office/drawing/2010/main" val="0"/>
              </a:ext>
            </a:extLst>
          </a:blip>
          <a:srcRect l="3684" r="7761"/>
          <a:stretch/>
        </p:blipFill>
        <p:spPr>
          <a:xfrm>
            <a:off x="6519081" y="1804737"/>
            <a:ext cx="5372129" cy="4042611"/>
          </a:xfrm>
          <a:prstGeom prst="rect">
            <a:avLst/>
          </a:prstGeom>
          <a:ln w="76200">
            <a:solidFill>
              <a:schemeClr val="bg1"/>
            </a:solidFill>
          </a:ln>
        </p:spPr>
      </p:pic>
    </p:spTree>
    <p:extLst>
      <p:ext uri="{BB962C8B-B14F-4D97-AF65-F5344CB8AC3E}">
        <p14:creationId xmlns:p14="http://schemas.microsoft.com/office/powerpoint/2010/main" val="3531133669"/>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49BDB77-6EC9-71FF-1C67-718B0B24E9FD}"/>
              </a:ext>
            </a:extLst>
          </p:cNvPr>
          <p:cNvSpPr txBox="1"/>
          <p:nvPr/>
        </p:nvSpPr>
        <p:spPr>
          <a:xfrm>
            <a:off x="6605337" y="1227220"/>
            <a:ext cx="5173578" cy="3108543"/>
          </a:xfrm>
          <a:prstGeom prst="rect">
            <a:avLst/>
          </a:prstGeom>
          <a:noFill/>
        </p:spPr>
        <p:txBody>
          <a:bodyPr wrap="square" lIns="91440" tIns="45720" rIns="91440" bIns="45720" rtlCol="0" anchor="t">
            <a:spAutoFit/>
          </a:bodyPr>
          <a:lstStyle/>
          <a:p>
            <a:r>
              <a:rPr lang="en-GB" sz="3400" b="1">
                <a:solidFill>
                  <a:schemeClr val="bg1"/>
                </a:solidFill>
                <a:latin typeface="Calibri"/>
                <a:cs typeface="Calibri"/>
              </a:rPr>
              <a:t>A year later</a:t>
            </a:r>
          </a:p>
          <a:p>
            <a:endParaRPr lang="en-GB">
              <a:solidFill>
                <a:schemeClr val="bg1"/>
              </a:solidFill>
              <a:latin typeface="Calibri"/>
              <a:cs typeface="Calibri"/>
            </a:endParaRPr>
          </a:p>
          <a:p>
            <a:r>
              <a:rPr lang="en-GB" sz="2400">
                <a:solidFill>
                  <a:schemeClr val="bg1"/>
                </a:solidFill>
                <a:latin typeface="Calibri"/>
                <a:cs typeface="Calibri"/>
              </a:rPr>
              <a:t>Meera’s baby, </a:t>
            </a:r>
            <a:r>
              <a:rPr lang="en-GB" sz="2400" err="1">
                <a:solidFill>
                  <a:schemeClr val="bg1"/>
                </a:solidFill>
                <a:latin typeface="Calibri"/>
                <a:cs typeface="Calibri"/>
              </a:rPr>
              <a:t>Marwi</a:t>
            </a:r>
            <a:r>
              <a:rPr lang="en-GB" sz="2400">
                <a:solidFill>
                  <a:schemeClr val="bg1"/>
                </a:solidFill>
                <a:latin typeface="Calibri"/>
                <a:cs typeface="Calibri"/>
              </a:rPr>
              <a:t>, is now a healthy one-year-old. </a:t>
            </a:r>
          </a:p>
          <a:p>
            <a:endParaRPr lang="en-GB" sz="2400">
              <a:solidFill>
                <a:schemeClr val="bg1"/>
              </a:solidFill>
              <a:latin typeface="Calibri"/>
              <a:cs typeface="Calibri"/>
            </a:endParaRPr>
          </a:p>
          <a:p>
            <a:r>
              <a:rPr lang="en-GB" sz="2400">
                <a:solidFill>
                  <a:schemeClr val="bg1"/>
                </a:solidFill>
                <a:latin typeface="Calibri"/>
                <a:cs typeface="Calibri"/>
              </a:rPr>
              <a:t>Together, Meera and her husband have rebuilt their home and are working hard to recover what they lost in the floods. </a:t>
            </a:r>
          </a:p>
        </p:txBody>
      </p:sp>
      <p:pic>
        <p:nvPicPr>
          <p:cNvPr id="9" name="Picture 8" descr="A person walking in a building&#10;&#10;Description automatically generated">
            <a:extLst>
              <a:ext uri="{FF2B5EF4-FFF2-40B4-BE49-F238E27FC236}">
                <a16:creationId xmlns:a16="http://schemas.microsoft.com/office/drawing/2014/main" id="{F1AC88D7-7BCD-1C4C-9CE2-9E3B24917721}"/>
              </a:ext>
            </a:extLst>
          </p:cNvPr>
          <p:cNvPicPr>
            <a:picLocks noChangeAspect="1"/>
          </p:cNvPicPr>
          <p:nvPr/>
        </p:nvPicPr>
        <p:blipFill rotWithShape="1">
          <a:blip r:embed="rId3">
            <a:extLst>
              <a:ext uri="{28A0092B-C50C-407E-A947-70E740481C1C}">
                <a14:useLocalDpi xmlns:a14="http://schemas.microsoft.com/office/drawing/2010/main" val="0"/>
              </a:ext>
            </a:extLst>
          </a:blip>
          <a:srcRect l="5402" t="16918"/>
          <a:stretch/>
        </p:blipFill>
        <p:spPr>
          <a:xfrm>
            <a:off x="413085" y="1227220"/>
            <a:ext cx="5592201" cy="2762666"/>
          </a:xfrm>
          <a:prstGeom prst="rect">
            <a:avLst/>
          </a:prstGeom>
          <a:ln w="88900">
            <a:solidFill>
              <a:schemeClr val="bg1"/>
            </a:solidFill>
          </a:ln>
        </p:spPr>
      </p:pic>
      <p:pic>
        <p:nvPicPr>
          <p:cNvPr id="7" name="Picture 6" descr="A person holding a baby&#10;&#10;Description automatically generated">
            <a:extLst>
              <a:ext uri="{FF2B5EF4-FFF2-40B4-BE49-F238E27FC236}">
                <a16:creationId xmlns:a16="http://schemas.microsoft.com/office/drawing/2014/main" id="{81C86399-8136-9367-C4D2-BFAFE0BB7810}"/>
              </a:ext>
            </a:extLst>
          </p:cNvPr>
          <p:cNvPicPr>
            <a:picLocks noChangeAspect="1"/>
          </p:cNvPicPr>
          <p:nvPr/>
        </p:nvPicPr>
        <p:blipFill rotWithShape="1">
          <a:blip r:embed="rId4">
            <a:extLst>
              <a:ext uri="{28A0092B-C50C-407E-A947-70E740481C1C}">
                <a14:useLocalDpi xmlns:a14="http://schemas.microsoft.com/office/drawing/2010/main" val="0"/>
              </a:ext>
            </a:extLst>
          </a:blip>
          <a:srcRect l="32708" t="19445" r="30104"/>
          <a:stretch/>
        </p:blipFill>
        <p:spPr>
          <a:xfrm>
            <a:off x="3293022" y="3257166"/>
            <a:ext cx="2570568" cy="3132204"/>
          </a:xfrm>
          <a:prstGeom prst="rect">
            <a:avLst/>
          </a:prstGeom>
          <a:ln w="88900">
            <a:solidFill>
              <a:schemeClr val="bg1"/>
            </a:solidFill>
          </a:ln>
        </p:spPr>
      </p:pic>
    </p:spTree>
    <p:extLst>
      <p:ext uri="{BB962C8B-B14F-4D97-AF65-F5344CB8AC3E}">
        <p14:creationId xmlns:p14="http://schemas.microsoft.com/office/powerpoint/2010/main" val="184874943"/>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49BDB77-6EC9-71FF-1C67-718B0B24E9FD}"/>
              </a:ext>
            </a:extLst>
          </p:cNvPr>
          <p:cNvSpPr txBox="1"/>
          <p:nvPr/>
        </p:nvSpPr>
        <p:spPr>
          <a:xfrm>
            <a:off x="6605336" y="1227220"/>
            <a:ext cx="5281863" cy="4955203"/>
          </a:xfrm>
          <a:prstGeom prst="rect">
            <a:avLst/>
          </a:prstGeom>
          <a:noFill/>
        </p:spPr>
        <p:txBody>
          <a:bodyPr wrap="square" lIns="91440" tIns="45720" rIns="91440" bIns="45720" rtlCol="0" anchor="t">
            <a:spAutoFit/>
          </a:bodyPr>
          <a:lstStyle/>
          <a:p>
            <a:r>
              <a:rPr lang="en-GB" sz="3400" b="1">
                <a:solidFill>
                  <a:schemeClr val="bg1"/>
                </a:solidFill>
                <a:latin typeface="Calibri"/>
                <a:cs typeface="Calibri"/>
              </a:rPr>
              <a:t>A year later</a:t>
            </a:r>
          </a:p>
          <a:p>
            <a:endParaRPr lang="en-GB">
              <a:solidFill>
                <a:schemeClr val="bg1"/>
              </a:solidFill>
              <a:latin typeface="Calibri"/>
              <a:cs typeface="Calibri"/>
            </a:endParaRPr>
          </a:p>
          <a:p>
            <a:r>
              <a:rPr lang="en-GB" sz="2400">
                <a:solidFill>
                  <a:schemeClr val="bg1"/>
                </a:solidFill>
                <a:latin typeface="Calibri"/>
                <a:cs typeface="Calibri"/>
              </a:rPr>
              <a:t>Ayra made a full recovery… and is now famous! </a:t>
            </a:r>
          </a:p>
          <a:p>
            <a:endParaRPr lang="en-GB" sz="2400">
              <a:solidFill>
                <a:schemeClr val="bg1"/>
              </a:solidFill>
              <a:latin typeface="Calibri"/>
              <a:cs typeface="Calibri"/>
            </a:endParaRPr>
          </a:p>
          <a:p>
            <a:r>
              <a:rPr lang="en-GB" sz="2400">
                <a:solidFill>
                  <a:schemeClr val="bg1"/>
                </a:solidFill>
                <a:latin typeface="Calibri"/>
                <a:cs typeface="Calibri"/>
              </a:rPr>
              <a:t>Her story has been painted on the mobile clinic that she attended.</a:t>
            </a:r>
          </a:p>
          <a:p>
            <a:endParaRPr lang="en-GB" sz="2400">
              <a:solidFill>
                <a:schemeClr val="bg1"/>
              </a:solidFill>
              <a:latin typeface="Calibri"/>
              <a:cs typeface="Calibri"/>
            </a:endParaRPr>
          </a:p>
          <a:p>
            <a:r>
              <a:rPr lang="en-GB" sz="2400">
                <a:solidFill>
                  <a:schemeClr val="bg1"/>
                </a:solidFill>
                <a:latin typeface="Calibri"/>
                <a:cs typeface="Calibri"/>
              </a:rPr>
              <a:t>Local artists, Ali Salman Anchan and his team, painted the van with bright colours to celebrate the flood survivors. Ali said: “I felt how brave they are during this national disaster.”</a:t>
            </a:r>
          </a:p>
        </p:txBody>
      </p:sp>
      <p:pic>
        <p:nvPicPr>
          <p:cNvPr id="6" name="Picture 5" descr="A person painting a picture&#10;&#10;Description automatically generated">
            <a:extLst>
              <a:ext uri="{FF2B5EF4-FFF2-40B4-BE49-F238E27FC236}">
                <a16:creationId xmlns:a16="http://schemas.microsoft.com/office/drawing/2014/main" id="{457378C2-E6D5-8C47-9BBA-F81C841EF31D}"/>
              </a:ext>
            </a:extLst>
          </p:cNvPr>
          <p:cNvPicPr>
            <a:picLocks noChangeAspect="1"/>
          </p:cNvPicPr>
          <p:nvPr/>
        </p:nvPicPr>
        <p:blipFill rotWithShape="1">
          <a:blip r:embed="rId3">
            <a:extLst>
              <a:ext uri="{28A0092B-C50C-407E-A947-70E740481C1C}">
                <a14:useLocalDpi xmlns:a14="http://schemas.microsoft.com/office/drawing/2010/main" val="0"/>
              </a:ext>
            </a:extLst>
          </a:blip>
          <a:srcRect l="46870"/>
          <a:stretch/>
        </p:blipFill>
        <p:spPr>
          <a:xfrm>
            <a:off x="565484" y="1347535"/>
            <a:ext cx="4118811" cy="5168189"/>
          </a:xfrm>
          <a:prstGeom prst="rect">
            <a:avLst/>
          </a:prstGeom>
          <a:ln w="76200">
            <a:solidFill>
              <a:schemeClr val="bg1"/>
            </a:solidFill>
          </a:ln>
        </p:spPr>
      </p:pic>
      <p:pic>
        <p:nvPicPr>
          <p:cNvPr id="3" name="Picture 2" descr="A person painting a wall&#10;&#10;Description automatically generated">
            <a:extLst>
              <a:ext uri="{FF2B5EF4-FFF2-40B4-BE49-F238E27FC236}">
                <a16:creationId xmlns:a16="http://schemas.microsoft.com/office/drawing/2014/main" id="{758481ED-1A85-399B-0190-EF388FE2B605}"/>
              </a:ext>
            </a:extLst>
          </p:cNvPr>
          <p:cNvPicPr>
            <a:picLocks noChangeAspect="1"/>
          </p:cNvPicPr>
          <p:nvPr/>
        </p:nvPicPr>
        <p:blipFill rotWithShape="1">
          <a:blip r:embed="rId4">
            <a:extLst>
              <a:ext uri="{28A0092B-C50C-407E-A947-70E740481C1C}">
                <a14:useLocalDpi xmlns:a14="http://schemas.microsoft.com/office/drawing/2010/main" val="0"/>
              </a:ext>
            </a:extLst>
          </a:blip>
          <a:srcRect r="29166"/>
          <a:stretch/>
        </p:blipFill>
        <p:spPr>
          <a:xfrm>
            <a:off x="3527258" y="1227220"/>
            <a:ext cx="2590800" cy="2438400"/>
          </a:xfrm>
          <a:prstGeom prst="rect">
            <a:avLst/>
          </a:prstGeom>
          <a:ln w="76200">
            <a:solidFill>
              <a:schemeClr val="bg1"/>
            </a:solidFill>
          </a:ln>
        </p:spPr>
      </p:pic>
    </p:spTree>
    <p:extLst>
      <p:ext uri="{BB962C8B-B14F-4D97-AF65-F5344CB8AC3E}">
        <p14:creationId xmlns:p14="http://schemas.microsoft.com/office/powerpoint/2010/main" val="3149230740"/>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Harvest 2023 film for children | CAFOD">
            <a:hlinkClick r:id="" action="ppaction://media"/>
            <a:extLst>
              <a:ext uri="{FF2B5EF4-FFF2-40B4-BE49-F238E27FC236}">
                <a16:creationId xmlns:a16="http://schemas.microsoft.com/office/drawing/2014/main" id="{2D360B7A-F933-9F48-2180-8BB91121EDA3}"/>
              </a:ext>
            </a:extLst>
          </p:cNvPr>
          <p:cNvPicPr>
            <a:picLocks noRot="1" noChangeAspect="1"/>
          </p:cNvPicPr>
          <p:nvPr>
            <a:videoFile r:link="rId1"/>
          </p:nvPr>
        </p:nvPicPr>
        <p:blipFill>
          <a:blip r:embed="rId3"/>
          <a:stretch>
            <a:fillRect/>
          </a:stretch>
        </p:blipFill>
        <p:spPr>
          <a:xfrm>
            <a:off x="2988" y="4109"/>
            <a:ext cx="12186023" cy="6849782"/>
          </a:xfrm>
          <a:prstGeom prst="rect">
            <a:avLst/>
          </a:prstGeom>
        </p:spPr>
      </p:pic>
    </p:spTree>
    <p:extLst>
      <p:ext uri="{BB962C8B-B14F-4D97-AF65-F5344CB8AC3E}">
        <p14:creationId xmlns:p14="http://schemas.microsoft.com/office/powerpoint/2010/main" val="35510572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49BDB77-6EC9-71FF-1C67-718B0B24E9FD}"/>
              </a:ext>
            </a:extLst>
          </p:cNvPr>
          <p:cNvSpPr txBox="1"/>
          <p:nvPr/>
        </p:nvSpPr>
        <p:spPr>
          <a:xfrm>
            <a:off x="6595110" y="1227220"/>
            <a:ext cx="5395204" cy="3477875"/>
          </a:xfrm>
          <a:prstGeom prst="rect">
            <a:avLst/>
          </a:prstGeom>
          <a:noFill/>
        </p:spPr>
        <p:txBody>
          <a:bodyPr wrap="square" lIns="91440" tIns="45720" rIns="91440" bIns="45720" rtlCol="0" anchor="t">
            <a:spAutoFit/>
          </a:bodyPr>
          <a:lstStyle/>
          <a:p>
            <a:r>
              <a:rPr lang="en-GB" sz="3400" b="1">
                <a:solidFill>
                  <a:schemeClr val="bg1"/>
                </a:solidFill>
                <a:latin typeface="Calibri"/>
                <a:cs typeface="Calibri"/>
              </a:rPr>
              <a:t>A year later</a:t>
            </a:r>
          </a:p>
          <a:p>
            <a:endParaRPr lang="en-GB">
              <a:solidFill>
                <a:schemeClr val="bg1"/>
              </a:solidFill>
              <a:latin typeface="Calibri"/>
              <a:cs typeface="Calibri"/>
            </a:endParaRPr>
          </a:p>
          <a:p>
            <a:r>
              <a:rPr lang="en-GB" sz="2400" err="1">
                <a:solidFill>
                  <a:schemeClr val="bg1"/>
                </a:solidFill>
                <a:latin typeface="Calibri"/>
                <a:cs typeface="Calibri"/>
              </a:rPr>
              <a:t>Ayra’s</a:t>
            </a:r>
            <a:r>
              <a:rPr lang="en-GB" sz="2400">
                <a:solidFill>
                  <a:schemeClr val="bg1"/>
                </a:solidFill>
                <a:latin typeface="Calibri"/>
                <a:cs typeface="Calibri"/>
              </a:rPr>
              <a:t> mother loved the paintings.</a:t>
            </a:r>
          </a:p>
          <a:p>
            <a:endParaRPr lang="en-GB" sz="2400">
              <a:solidFill>
                <a:schemeClr val="bg1"/>
              </a:solidFill>
              <a:latin typeface="Calibri"/>
              <a:cs typeface="Calibri"/>
            </a:endParaRPr>
          </a:p>
          <a:p>
            <a:r>
              <a:rPr lang="en-GB" sz="2400">
                <a:solidFill>
                  <a:schemeClr val="bg1"/>
                </a:solidFill>
                <a:latin typeface="Calibri"/>
                <a:cs typeface="Calibri"/>
              </a:rPr>
              <a:t>She said: “We are happy to see the painting on the truck!” </a:t>
            </a:r>
          </a:p>
          <a:p>
            <a:endParaRPr lang="en-GB" sz="2400">
              <a:solidFill>
                <a:schemeClr val="bg1"/>
              </a:solidFill>
              <a:latin typeface="Calibri"/>
              <a:cs typeface="Calibri"/>
            </a:endParaRPr>
          </a:p>
          <a:p>
            <a:r>
              <a:rPr lang="en-GB" sz="2400">
                <a:solidFill>
                  <a:schemeClr val="bg1"/>
                </a:solidFill>
                <a:latin typeface="Calibri"/>
                <a:cs typeface="Calibri"/>
              </a:rPr>
              <a:t>“I am filled with joy and so is my daughter.” </a:t>
            </a:r>
          </a:p>
        </p:txBody>
      </p:sp>
      <p:pic>
        <p:nvPicPr>
          <p:cNvPr id="3" name="Picture 2" descr="A painting of a person and a child&#10;&#10;Description automatically generated">
            <a:extLst>
              <a:ext uri="{FF2B5EF4-FFF2-40B4-BE49-F238E27FC236}">
                <a16:creationId xmlns:a16="http://schemas.microsoft.com/office/drawing/2014/main" id="{13F302A0-87B5-A6C1-D0F2-BDE8BFB5AC63}"/>
              </a:ext>
            </a:extLst>
          </p:cNvPr>
          <p:cNvPicPr>
            <a:picLocks noChangeAspect="1"/>
          </p:cNvPicPr>
          <p:nvPr/>
        </p:nvPicPr>
        <p:blipFill rotWithShape="1">
          <a:blip r:embed="rId3">
            <a:extLst>
              <a:ext uri="{28A0092B-C50C-407E-A947-70E740481C1C}">
                <a14:useLocalDpi xmlns:a14="http://schemas.microsoft.com/office/drawing/2010/main" val="0"/>
              </a:ext>
            </a:extLst>
          </a:blip>
          <a:srcRect t="10946" b="11052"/>
          <a:stretch/>
        </p:blipFill>
        <p:spPr>
          <a:xfrm>
            <a:off x="524011" y="1538569"/>
            <a:ext cx="4196579" cy="4910130"/>
          </a:xfrm>
          <a:prstGeom prst="rect">
            <a:avLst/>
          </a:prstGeom>
          <a:ln w="76200">
            <a:solidFill>
              <a:schemeClr val="bg1"/>
            </a:solidFill>
          </a:ln>
        </p:spPr>
      </p:pic>
      <p:pic>
        <p:nvPicPr>
          <p:cNvPr id="4" name="Picture 3" descr="A person and a child smiling&#10;&#10;Description automatically generated">
            <a:extLst>
              <a:ext uri="{FF2B5EF4-FFF2-40B4-BE49-F238E27FC236}">
                <a16:creationId xmlns:a16="http://schemas.microsoft.com/office/drawing/2014/main" id="{0828AF44-A486-78CD-8C79-397BFB44A28D}"/>
              </a:ext>
            </a:extLst>
          </p:cNvPr>
          <p:cNvPicPr>
            <a:picLocks noChangeAspect="1"/>
          </p:cNvPicPr>
          <p:nvPr/>
        </p:nvPicPr>
        <p:blipFill rotWithShape="1">
          <a:blip r:embed="rId4">
            <a:extLst>
              <a:ext uri="{28A0092B-C50C-407E-A947-70E740481C1C}">
                <a14:useLocalDpi xmlns:a14="http://schemas.microsoft.com/office/drawing/2010/main" val="0"/>
              </a:ext>
            </a:extLst>
          </a:blip>
          <a:srcRect l="3050" r="36559"/>
          <a:stretch/>
        </p:blipFill>
        <p:spPr>
          <a:xfrm>
            <a:off x="3827803" y="1227220"/>
            <a:ext cx="2367257" cy="2613260"/>
          </a:xfrm>
          <a:prstGeom prst="rect">
            <a:avLst/>
          </a:prstGeom>
          <a:ln w="76200">
            <a:solidFill>
              <a:schemeClr val="bg1"/>
            </a:solidFill>
          </a:ln>
        </p:spPr>
      </p:pic>
    </p:spTree>
    <p:extLst>
      <p:ext uri="{BB962C8B-B14F-4D97-AF65-F5344CB8AC3E}">
        <p14:creationId xmlns:p14="http://schemas.microsoft.com/office/powerpoint/2010/main" val="152007813"/>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8538" y="313976"/>
            <a:ext cx="11383347" cy="6124145"/>
          </a:xfrm>
          <a:prstGeom prst="rect">
            <a:avLst/>
          </a:prstGeom>
          <a:solidFill>
            <a:srgbClr val="7030A0"/>
          </a:solidFill>
        </p:spPr>
      </p:pic>
      <p:sp>
        <p:nvSpPr>
          <p:cNvPr id="3" name="Title 1"/>
          <p:cNvSpPr txBox="1">
            <a:spLocks/>
          </p:cNvSpPr>
          <p:nvPr/>
        </p:nvSpPr>
        <p:spPr>
          <a:xfrm>
            <a:off x="438539" y="313977"/>
            <a:ext cx="11383346" cy="1269122"/>
          </a:xfrm>
          <a:prstGeom prst="rect">
            <a:avLst/>
          </a:prstGeom>
          <a:solidFill>
            <a:schemeClr val="bg1">
              <a:alpha val="90000"/>
            </a:schemeClr>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7200" b="0" i="0" u="none" strike="noStrike" kern="1200" cap="none" spc="0" normalizeH="0" baseline="0" noProof="0">
                <a:ln>
                  <a:noFill/>
                </a:ln>
                <a:solidFill>
                  <a:srgbClr val="FF0066"/>
                </a:solidFill>
                <a:effectLst/>
                <a:uLnTx/>
                <a:uFillTx/>
                <a:latin typeface="+mn-lt"/>
                <a:ea typeface="+mj-ea"/>
                <a:cs typeface="+mj-cs"/>
              </a:rPr>
              <a:t>F</a:t>
            </a:r>
            <a:r>
              <a:rPr kumimoji="0" lang="en-GB" sz="7200" b="0" i="0" u="none" strike="noStrike" kern="1200" cap="none" spc="0" normalizeH="0" baseline="0" noProof="0">
                <a:ln>
                  <a:noFill/>
                </a:ln>
                <a:solidFill>
                  <a:srgbClr val="70AD47"/>
                </a:solidFill>
                <a:effectLst/>
                <a:uLnTx/>
                <a:uFillTx/>
                <a:latin typeface="+mn-lt"/>
                <a:ea typeface="+mj-ea"/>
                <a:cs typeface="+mj-cs"/>
              </a:rPr>
              <a:t>r</a:t>
            </a:r>
            <a:r>
              <a:rPr kumimoji="0" lang="en-GB" sz="7200" b="0" i="0" u="none" strike="noStrike" kern="1200" cap="none" spc="0" normalizeH="0" baseline="0" noProof="0">
                <a:ln>
                  <a:noFill/>
                </a:ln>
                <a:solidFill>
                  <a:srgbClr val="FF0000"/>
                </a:solidFill>
                <a:effectLst/>
                <a:uLnTx/>
                <a:uFillTx/>
                <a:latin typeface="+mn-lt"/>
                <a:ea typeface="+mj-ea"/>
                <a:cs typeface="+mj-cs"/>
              </a:rPr>
              <a:t>i</a:t>
            </a:r>
            <a:r>
              <a:rPr kumimoji="0" lang="en-GB" sz="7200" b="0" i="0" u="none" strike="noStrike" kern="1200" cap="none" spc="0" normalizeH="0" baseline="0" noProof="0">
                <a:ln>
                  <a:noFill/>
                </a:ln>
                <a:solidFill>
                  <a:srgbClr val="FFC000"/>
                </a:solidFill>
                <a:effectLst/>
                <a:uLnTx/>
                <a:uFillTx/>
                <a:latin typeface="+mn-lt"/>
                <a:ea typeface="+mj-ea"/>
                <a:cs typeface="+mj-cs"/>
              </a:rPr>
              <a:t>d</a:t>
            </a:r>
            <a:r>
              <a:rPr kumimoji="0" lang="en-GB" sz="7200" b="0" i="0" u="none" strike="noStrike" kern="1200" cap="none" spc="0" normalizeH="0" baseline="0" noProof="0">
                <a:ln>
                  <a:noFill/>
                </a:ln>
                <a:solidFill>
                  <a:srgbClr val="009999"/>
                </a:solidFill>
                <a:effectLst/>
                <a:uLnTx/>
                <a:uFillTx/>
                <a:latin typeface="+mn-lt"/>
                <a:ea typeface="+mj-ea"/>
                <a:cs typeface="+mj-cs"/>
              </a:rPr>
              <a:t>a</a:t>
            </a:r>
            <a:r>
              <a:rPr kumimoji="0" lang="en-GB" sz="7200" b="0" i="0" u="none" strike="noStrike" kern="1200" cap="none" spc="0" normalizeH="0" baseline="0" noProof="0">
                <a:ln>
                  <a:noFill/>
                </a:ln>
                <a:solidFill>
                  <a:srgbClr val="7030A0"/>
                </a:solidFill>
                <a:effectLst/>
                <a:uLnTx/>
                <a:uFillTx/>
                <a:latin typeface="+mn-lt"/>
                <a:ea typeface="+mj-ea"/>
                <a:cs typeface="+mj-cs"/>
              </a:rPr>
              <a:t>y</a:t>
            </a:r>
            <a:r>
              <a:rPr kumimoji="0" lang="en-GB" sz="7200" b="0" i="0" u="none" strike="noStrike" kern="1200" cap="none" spc="0" normalizeH="0" baseline="0" noProof="0">
                <a:ln>
                  <a:noFill/>
                </a:ln>
                <a:solidFill>
                  <a:prstClr val="black"/>
                </a:solidFill>
                <a:effectLst/>
                <a:uLnTx/>
                <a:uFillTx/>
                <a:latin typeface="+mn-lt"/>
                <a:ea typeface="+mj-ea"/>
                <a:cs typeface="+mj-cs"/>
              </a:rPr>
              <a:t> </a:t>
            </a:r>
            <a:r>
              <a:rPr kumimoji="0" lang="en-GB" sz="7200" b="0" i="0" u="none" strike="noStrike" kern="1200" cap="none" spc="0" normalizeH="0" baseline="0" noProof="0">
                <a:ln>
                  <a:noFill/>
                </a:ln>
                <a:solidFill>
                  <a:srgbClr val="002060"/>
                </a:solidFill>
                <a:effectLst/>
                <a:uLnTx/>
                <a:uFillTx/>
                <a:latin typeface="+mn-lt"/>
                <a:ea typeface="+mj-ea"/>
                <a:cs typeface="+mj-cs"/>
              </a:rPr>
              <a:t>M</a:t>
            </a:r>
            <a:r>
              <a:rPr kumimoji="0" lang="en-GB" sz="7200" b="0" i="0" u="none" strike="noStrike" kern="1200" cap="none" spc="0" normalizeH="0" baseline="0" noProof="0">
                <a:ln>
                  <a:noFill/>
                </a:ln>
                <a:solidFill>
                  <a:srgbClr val="FF0066"/>
                </a:solidFill>
                <a:effectLst/>
                <a:uLnTx/>
                <a:uFillTx/>
                <a:latin typeface="+mn-lt"/>
                <a:ea typeface="+mj-ea"/>
                <a:cs typeface="+mj-cs"/>
              </a:rPr>
              <a:t>a</a:t>
            </a:r>
            <a:r>
              <a:rPr kumimoji="0" lang="en-GB" sz="7200" b="0" i="0" u="none" strike="noStrike" kern="1200" cap="none" spc="0" normalizeH="0" baseline="0" noProof="0">
                <a:ln>
                  <a:noFill/>
                </a:ln>
                <a:solidFill>
                  <a:srgbClr val="70AD47"/>
                </a:solidFill>
                <a:effectLst/>
                <a:uLnTx/>
                <a:uFillTx/>
                <a:latin typeface="+mn-lt"/>
                <a:ea typeface="+mj-ea"/>
                <a:cs typeface="+mj-cs"/>
              </a:rPr>
              <a:t>s</a:t>
            </a:r>
            <a:r>
              <a:rPr kumimoji="0" lang="en-GB" sz="7200" b="0" i="0" u="none" strike="noStrike" kern="1200" cap="none" spc="0" normalizeH="0" baseline="0" noProof="0">
                <a:ln>
                  <a:noFill/>
                </a:ln>
                <a:solidFill>
                  <a:srgbClr val="FFC000"/>
                </a:solidFill>
                <a:effectLst/>
                <a:uLnTx/>
                <a:uFillTx/>
                <a:latin typeface="+mn-lt"/>
                <a:ea typeface="+mj-ea"/>
                <a:cs typeface="+mj-cs"/>
              </a:rPr>
              <a:t>s</a:t>
            </a:r>
          </a:p>
        </p:txBody>
      </p:sp>
      <p:sp>
        <p:nvSpPr>
          <p:cNvPr id="4" name="Content Placeholder 2"/>
          <p:cNvSpPr txBox="1">
            <a:spLocks/>
          </p:cNvSpPr>
          <p:nvPr/>
        </p:nvSpPr>
        <p:spPr>
          <a:xfrm>
            <a:off x="438538" y="1889258"/>
            <a:ext cx="11383347" cy="4351338"/>
          </a:xfrm>
          <a:prstGeom prst="rect">
            <a:avLst/>
          </a:prstGeom>
          <a:solidFill>
            <a:schemeClr val="accent6">
              <a:lumMod val="20000"/>
              <a:lumOff val="80000"/>
              <a:alpha val="92000"/>
            </a:schemeClr>
          </a:solidFill>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a:ln>
                  <a:noFill/>
                </a:ln>
                <a:effectLst/>
                <a:uLnTx/>
                <a:uFillTx/>
              </a:rPr>
              <a:t>Who?</a:t>
            </a:r>
          </a:p>
          <a:p>
            <a:pPr marL="0" indent="0">
              <a:buNone/>
              <a:defRPr/>
            </a:pPr>
            <a:r>
              <a:rPr kumimoji="0" lang="en-GB" sz="2800" b="0" i="0" u="none" strike="noStrike" kern="1200" cap="none" spc="0" normalizeH="0" baseline="0" noProof="0">
                <a:ln>
                  <a:noFill/>
                </a:ln>
                <a:solidFill>
                  <a:srgbClr val="7030A0"/>
                </a:solidFill>
                <a:effectLst/>
                <a:uLnTx/>
                <a:uFillTx/>
              </a:rPr>
              <a:t>Mass this week will be led by </a:t>
            </a:r>
            <a:r>
              <a:rPr lang="en-GB">
                <a:solidFill>
                  <a:srgbClr val="7030A0"/>
                </a:solidFill>
              </a:rPr>
              <a:t>9Y &amp; 9M</a:t>
            </a:r>
            <a:endParaRPr lang="en-GB" sz="2800" b="0" i="0" u="none" strike="noStrike" kern="1200" cap="none" spc="0" normalizeH="0" baseline="0" noProof="0">
              <a:ln>
                <a:noFill/>
              </a:ln>
              <a:solidFill>
                <a:srgbClr val="7030A0"/>
              </a:solidFill>
              <a:effectLst/>
              <a:uLnTx/>
              <a:uFillTx/>
              <a:cs typeface="Calibri"/>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800" b="0" i="0" u="none" strike="noStrike" kern="1200" cap="none" spc="0" normalizeH="0" baseline="0" noProof="0">
              <a:ln>
                <a:noFill/>
              </a:ln>
              <a:solidFill>
                <a:prstClr val="white"/>
              </a:solidFill>
              <a:effectLst/>
              <a:uLnTx/>
              <a:uFillTx/>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a:ln>
                  <a:noFill/>
                </a:ln>
                <a:effectLst/>
                <a:uLnTx/>
                <a:uFillTx/>
                <a:ea typeface="+mn-ea"/>
                <a:cs typeface="+mn-cs"/>
              </a:rPr>
              <a:t>When?</a:t>
            </a:r>
            <a:endParaRPr lang="en-GB" sz="2800" b="0" i="0" u="none" strike="noStrike" kern="1200" cap="none" spc="0" normalizeH="0" baseline="0" noProof="0">
              <a:ln>
                <a:noFill/>
              </a:ln>
              <a:effectLst/>
              <a:uLnTx/>
              <a:uFillTx/>
              <a:cs typeface="Calibri"/>
            </a:endParaRPr>
          </a:p>
          <a:p>
            <a:pPr marL="0" indent="0">
              <a:buNone/>
              <a:defRPr/>
            </a:pPr>
            <a:r>
              <a:rPr kumimoji="0" lang="en-GB" sz="2800" b="0" i="0" u="none" strike="noStrike" kern="1200" cap="none" spc="0" normalizeH="0" baseline="0" noProof="0">
                <a:ln>
                  <a:noFill/>
                </a:ln>
                <a:solidFill>
                  <a:srgbClr val="7030A0"/>
                </a:solidFill>
                <a:effectLst/>
                <a:uLnTx/>
                <a:uFillTx/>
                <a:ea typeface="+mn-ea"/>
                <a:cs typeface="+mn-cs"/>
              </a:rPr>
              <a:t>Friday Morning at 8.20am</a:t>
            </a:r>
            <a:r>
              <a:rPr lang="en-GB">
                <a:solidFill>
                  <a:srgbClr val="7030A0"/>
                </a:solidFill>
              </a:rPr>
              <a:t> </a:t>
            </a:r>
            <a:endParaRPr lang="en-GB" sz="2800" b="0" i="0" u="none" strike="noStrike" kern="1200" cap="none" spc="0" normalizeH="0" baseline="0" noProof="0">
              <a:ln>
                <a:noFill/>
              </a:ln>
              <a:solidFill>
                <a:srgbClr val="7030A0"/>
              </a:solidFill>
              <a:effectLst/>
              <a:uLnTx/>
              <a:uFillTx/>
              <a:cs typeface="Calibri"/>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800" b="0" i="0" u="none" strike="noStrike" kern="1200" cap="none" spc="0" normalizeH="0" baseline="0" noProof="0">
              <a:ln>
                <a:noFill/>
              </a:ln>
              <a:solidFill>
                <a:prstClr val="white"/>
              </a:solidFill>
              <a:effectLst/>
              <a:uLnTx/>
              <a:uFillTx/>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a:ln>
                  <a:noFill/>
                </a:ln>
                <a:effectLst/>
                <a:uLnTx/>
                <a:uFillTx/>
                <a:ea typeface="+mn-ea"/>
                <a:cs typeface="+mn-cs"/>
              </a:rPr>
              <a:t>Where?</a:t>
            </a:r>
            <a:endParaRPr lang="en-GB" sz="2800" b="0" i="0" u="none" strike="noStrike" kern="1200" cap="none" spc="0" normalizeH="0" baseline="0" noProof="0">
              <a:ln>
                <a:noFill/>
              </a:ln>
              <a:effectLst/>
              <a:uLnTx/>
              <a:uFillTx/>
              <a:cs typeface="Calibri"/>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a:ln>
                  <a:noFill/>
                </a:ln>
                <a:solidFill>
                  <a:srgbClr val="7030A0"/>
                </a:solidFill>
                <a:effectLst/>
                <a:uLnTx/>
                <a:uFillTx/>
                <a:ea typeface="+mn-ea"/>
                <a:cs typeface="+mn-cs"/>
              </a:rPr>
              <a:t>In the School Chapel. See you there!</a:t>
            </a:r>
            <a:endParaRPr lang="en-GB" sz="2800" b="0" i="0" u="none" strike="noStrike" kern="1200" cap="none" spc="0" normalizeH="0" baseline="0" noProof="0">
              <a:ln>
                <a:noFill/>
              </a:ln>
              <a:solidFill>
                <a:srgbClr val="7030A0"/>
              </a:solidFill>
              <a:effectLst/>
              <a:uLnTx/>
              <a:uFillTx/>
              <a:cs typeface="Calibri"/>
            </a:endParaRPr>
          </a:p>
        </p:txBody>
      </p:sp>
      <p:sp>
        <p:nvSpPr>
          <p:cNvPr id="5" name="TextBox 4">
            <a:extLst>
              <a:ext uri="{FF2B5EF4-FFF2-40B4-BE49-F238E27FC236}">
                <a16:creationId xmlns:a16="http://schemas.microsoft.com/office/drawing/2014/main" id="{DE1C7F65-56A5-429D-8395-045267966A57}"/>
              </a:ext>
            </a:extLst>
          </p:cNvPr>
          <p:cNvSpPr txBox="1"/>
          <p:nvPr/>
        </p:nvSpPr>
        <p:spPr>
          <a:xfrm rot="706624">
            <a:off x="7052390" y="3010341"/>
            <a:ext cx="4535978" cy="461665"/>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ea typeface="+mn-ea"/>
                <a:cs typeface="+mn-cs"/>
              </a:rPr>
              <a:t>ALL ARE MOST WELCOME.</a:t>
            </a:r>
          </a:p>
        </p:txBody>
      </p:sp>
      <p:sp>
        <p:nvSpPr>
          <p:cNvPr id="7" name="TextBox 6">
            <a:extLst>
              <a:ext uri="{FF2B5EF4-FFF2-40B4-BE49-F238E27FC236}">
                <a16:creationId xmlns:a16="http://schemas.microsoft.com/office/drawing/2014/main" id="{DE1C7F65-56A5-429D-8395-045267966A57}"/>
              </a:ext>
            </a:extLst>
          </p:cNvPr>
          <p:cNvSpPr txBox="1"/>
          <p:nvPr/>
        </p:nvSpPr>
        <p:spPr>
          <a:xfrm rot="21205681">
            <a:off x="4967204" y="4222666"/>
            <a:ext cx="5160998" cy="830997"/>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ED7D31"/>
                </a:solidFill>
                <a:effectLst/>
                <a:uLnTx/>
                <a:uFillTx/>
                <a:ea typeface="+mn-ea"/>
                <a:cs typeface="+mn-cs"/>
              </a:rPr>
              <a:t>ALL WORDS ARE DISPLAYED ON THE SCREEN.</a:t>
            </a:r>
          </a:p>
        </p:txBody>
      </p:sp>
    </p:spTree>
    <p:extLst>
      <p:ext uri="{BB962C8B-B14F-4D97-AF65-F5344CB8AC3E}">
        <p14:creationId xmlns:p14="http://schemas.microsoft.com/office/powerpoint/2010/main" val="40541979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49BDB77-6EC9-71FF-1C67-718B0B24E9FD}"/>
              </a:ext>
            </a:extLst>
          </p:cNvPr>
          <p:cNvSpPr txBox="1"/>
          <p:nvPr/>
        </p:nvSpPr>
        <p:spPr>
          <a:xfrm>
            <a:off x="409725" y="1313717"/>
            <a:ext cx="4535904" cy="4955203"/>
          </a:xfrm>
          <a:prstGeom prst="rect">
            <a:avLst/>
          </a:prstGeom>
          <a:noFill/>
        </p:spPr>
        <p:txBody>
          <a:bodyPr wrap="square" lIns="91440" tIns="45720" rIns="91440" bIns="45720" rtlCol="0" anchor="t">
            <a:spAutoFit/>
          </a:bodyPr>
          <a:lstStyle/>
          <a:p>
            <a:r>
              <a:rPr lang="en-GB" sz="3400" b="1">
                <a:solidFill>
                  <a:schemeClr val="bg1"/>
                </a:solidFill>
                <a:latin typeface="Calibri"/>
                <a:cs typeface="Arial"/>
              </a:rPr>
              <a:t>Brightening lives</a:t>
            </a:r>
          </a:p>
          <a:p>
            <a:endParaRPr lang="en-GB">
              <a:solidFill>
                <a:schemeClr val="bg1"/>
              </a:solidFill>
              <a:latin typeface="Calibri"/>
              <a:cs typeface="Arial" panose="020B0604020202020204" pitchFamily="34" charset="0"/>
            </a:endParaRPr>
          </a:p>
          <a:p>
            <a:r>
              <a:rPr lang="en-GB" sz="2400">
                <a:solidFill>
                  <a:schemeClr val="bg1"/>
                </a:solidFill>
                <a:latin typeface="Calibri"/>
                <a:cs typeface="Arial"/>
              </a:rPr>
              <a:t>This van is back on the road, bringing life-saving medical help to remote communities.</a:t>
            </a:r>
          </a:p>
          <a:p>
            <a:endParaRPr lang="en-GB" sz="2400">
              <a:solidFill>
                <a:schemeClr val="bg1"/>
              </a:solidFill>
              <a:latin typeface="Calibri"/>
              <a:cs typeface="Arial"/>
            </a:endParaRPr>
          </a:p>
          <a:p>
            <a:r>
              <a:rPr lang="en-GB" sz="2400">
                <a:solidFill>
                  <a:schemeClr val="bg1"/>
                </a:solidFill>
                <a:latin typeface="Calibri"/>
                <a:cs typeface="Arial"/>
              </a:rPr>
              <a:t>And brightening their lives too!</a:t>
            </a:r>
          </a:p>
          <a:p>
            <a:endParaRPr lang="en-GB" sz="2400">
              <a:solidFill>
                <a:schemeClr val="bg1"/>
              </a:solidFill>
              <a:latin typeface="Calibri"/>
              <a:cs typeface="Arial"/>
            </a:endParaRPr>
          </a:p>
          <a:p>
            <a:r>
              <a:rPr lang="en-GB" sz="2400">
                <a:solidFill>
                  <a:schemeClr val="bg1"/>
                </a:solidFill>
                <a:latin typeface="Calibri"/>
                <a:cs typeface="Arial"/>
              </a:rPr>
              <a:t>Ali said: “We put our identities, stories, faith and culture into this truck. Wherever it goes it brings joy to the people.”</a:t>
            </a:r>
          </a:p>
          <a:p>
            <a:endParaRPr lang="en-GB" sz="2400">
              <a:solidFill>
                <a:schemeClr val="bg1"/>
              </a:solidFill>
              <a:latin typeface="Arial"/>
              <a:cs typeface="Arial"/>
            </a:endParaRPr>
          </a:p>
        </p:txBody>
      </p:sp>
      <p:pic>
        <p:nvPicPr>
          <p:cNvPr id="4" name="Picture 3" descr="A colorful truck with many designs on it&#10;&#10;Description automatically generated">
            <a:extLst>
              <a:ext uri="{FF2B5EF4-FFF2-40B4-BE49-F238E27FC236}">
                <a16:creationId xmlns:a16="http://schemas.microsoft.com/office/drawing/2014/main" id="{5DE06CC6-1DBD-C6CE-83DA-84A76D848D5B}"/>
              </a:ext>
            </a:extLst>
          </p:cNvPr>
          <p:cNvPicPr>
            <a:picLocks noChangeAspect="1"/>
          </p:cNvPicPr>
          <p:nvPr/>
        </p:nvPicPr>
        <p:blipFill rotWithShape="1">
          <a:blip r:embed="rId3">
            <a:extLst>
              <a:ext uri="{28A0092B-C50C-407E-A947-70E740481C1C}">
                <a14:useLocalDpi xmlns:a14="http://schemas.microsoft.com/office/drawing/2010/main" val="0"/>
              </a:ext>
            </a:extLst>
          </a:blip>
          <a:srcRect l="15433" t="12101" r="11616" b="4787"/>
          <a:stretch/>
        </p:blipFill>
        <p:spPr>
          <a:xfrm>
            <a:off x="5239910" y="1313717"/>
            <a:ext cx="6542365" cy="4969045"/>
          </a:xfrm>
          <a:prstGeom prst="rect">
            <a:avLst/>
          </a:prstGeom>
          <a:ln w="76200">
            <a:solidFill>
              <a:schemeClr val="bg1"/>
            </a:solidFill>
          </a:ln>
        </p:spPr>
      </p:pic>
    </p:spTree>
    <p:extLst>
      <p:ext uri="{BB962C8B-B14F-4D97-AF65-F5344CB8AC3E}">
        <p14:creationId xmlns:p14="http://schemas.microsoft.com/office/powerpoint/2010/main" val="3257850700"/>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49BDB77-6EC9-71FF-1C67-718B0B24E9FD}"/>
              </a:ext>
            </a:extLst>
          </p:cNvPr>
          <p:cNvSpPr txBox="1"/>
          <p:nvPr/>
        </p:nvSpPr>
        <p:spPr>
          <a:xfrm>
            <a:off x="4896756" y="1014360"/>
            <a:ext cx="7120995" cy="5509200"/>
          </a:xfrm>
          <a:prstGeom prst="rect">
            <a:avLst/>
          </a:prstGeom>
          <a:noFill/>
        </p:spPr>
        <p:txBody>
          <a:bodyPr wrap="square" lIns="91440" tIns="45720" rIns="91440" bIns="45720" rtlCol="0" anchor="t">
            <a:spAutoFit/>
          </a:bodyPr>
          <a:lstStyle/>
          <a:p>
            <a:r>
              <a:rPr lang="en-GB" sz="3400" b="1">
                <a:solidFill>
                  <a:schemeClr val="bg1"/>
                </a:solidFill>
                <a:latin typeface="Calibri"/>
                <a:cs typeface="Arial"/>
              </a:rPr>
              <a:t>Brighten Up this harvest</a:t>
            </a:r>
          </a:p>
          <a:p>
            <a:endParaRPr lang="en-GB">
              <a:solidFill>
                <a:schemeClr val="bg1"/>
              </a:solidFill>
              <a:latin typeface="Calibri"/>
              <a:cs typeface="Arial" panose="020B0604020202020204" pitchFamily="34" charset="0"/>
            </a:endParaRPr>
          </a:p>
          <a:p>
            <a:r>
              <a:rPr lang="en-GB" sz="2400">
                <a:solidFill>
                  <a:schemeClr val="bg1"/>
                </a:solidFill>
                <a:latin typeface="Calibri"/>
                <a:cs typeface="Arial"/>
              </a:rPr>
              <a:t>You have the capacity to Brighten Up our world too… </a:t>
            </a:r>
            <a:endParaRPr lang="en-GB" sz="2400">
              <a:solidFill>
                <a:schemeClr val="bg1"/>
              </a:solidFill>
              <a:latin typeface="Calibri"/>
              <a:ea typeface="Calibri"/>
              <a:cs typeface="Arial"/>
            </a:endParaRPr>
          </a:p>
          <a:p>
            <a:r>
              <a:rPr lang="en-GB" sz="2400">
                <a:solidFill>
                  <a:schemeClr val="bg1"/>
                </a:solidFill>
                <a:latin typeface="Calibri"/>
                <a:cs typeface="Arial"/>
              </a:rPr>
              <a:t>and you don’t have to wait for the next emergency.</a:t>
            </a:r>
            <a:endParaRPr lang="en-GB" sz="2400">
              <a:solidFill>
                <a:schemeClr val="bg1"/>
              </a:solidFill>
              <a:latin typeface="Calibri"/>
              <a:ea typeface="Calibri"/>
              <a:cs typeface="Arial"/>
            </a:endParaRPr>
          </a:p>
          <a:p>
            <a:pPr marL="342900" indent="-342900">
              <a:buFont typeface="Arial"/>
              <a:buChar char="•"/>
            </a:pPr>
            <a:r>
              <a:rPr lang="en-GB" sz="2400">
                <a:solidFill>
                  <a:schemeClr val="bg1"/>
                </a:solidFill>
                <a:latin typeface="Calibri"/>
                <a:ea typeface="Calibri"/>
                <a:cs typeface="Arial"/>
              </a:rPr>
              <a:t>Why is fundraising so important?</a:t>
            </a:r>
          </a:p>
          <a:p>
            <a:pPr marL="342900" indent="-342900">
              <a:buFont typeface="Arial"/>
              <a:buChar char="•"/>
            </a:pPr>
            <a:r>
              <a:rPr lang="en-GB" sz="2400">
                <a:solidFill>
                  <a:schemeClr val="bg1"/>
                </a:solidFill>
                <a:latin typeface="Calibri"/>
                <a:ea typeface="Calibri"/>
                <a:cs typeface="Arial"/>
              </a:rPr>
              <a:t>Do you think we have a responsibility to help others?</a:t>
            </a:r>
          </a:p>
          <a:p>
            <a:pPr marL="342900" indent="-342900">
              <a:buFont typeface="Arial"/>
              <a:buChar char="•"/>
            </a:pPr>
            <a:r>
              <a:rPr lang="en-GB" sz="2400">
                <a:solidFill>
                  <a:schemeClr val="bg1"/>
                </a:solidFill>
                <a:latin typeface="Calibri"/>
                <a:ea typeface="Calibri"/>
                <a:cs typeface="Arial"/>
              </a:rPr>
              <a:t>How can you support through fundraising?</a:t>
            </a:r>
            <a:endParaRPr lang="en-GB">
              <a:solidFill>
                <a:schemeClr val="bg1"/>
              </a:solidFill>
              <a:ea typeface="Calibri" panose="020F0502020204030204"/>
              <a:cs typeface="Calibri" panose="020F0502020204030204"/>
            </a:endParaRPr>
          </a:p>
          <a:p>
            <a:pPr marL="342900" indent="-342900">
              <a:buFont typeface="Arial"/>
              <a:buChar char="•"/>
            </a:pPr>
            <a:endParaRPr lang="en-GB" sz="2400">
              <a:solidFill>
                <a:srgbClr val="FFFFFF"/>
              </a:solidFill>
              <a:latin typeface="Calibri"/>
              <a:ea typeface="Calibri"/>
              <a:cs typeface="Arial"/>
            </a:endParaRPr>
          </a:p>
          <a:p>
            <a:endParaRPr lang="en-GB" sz="2400">
              <a:solidFill>
                <a:srgbClr val="FFFFFF"/>
              </a:solidFill>
              <a:latin typeface="Arial"/>
              <a:cs typeface="Arial"/>
            </a:endParaRPr>
          </a:p>
          <a:p>
            <a:pPr algn="ctr"/>
            <a:endParaRPr lang="en-GB" sz="2400" b="1">
              <a:solidFill>
                <a:srgbClr val="FF0000"/>
              </a:solidFill>
              <a:latin typeface="Arial"/>
              <a:cs typeface="Arial"/>
            </a:endParaRPr>
          </a:p>
          <a:p>
            <a:endParaRPr lang="en-GB" sz="2400">
              <a:solidFill>
                <a:schemeClr val="bg1"/>
              </a:solidFill>
              <a:latin typeface="Arial"/>
              <a:cs typeface="Arial"/>
            </a:endParaRPr>
          </a:p>
          <a:p>
            <a:endParaRPr lang="en-GB" sz="3600">
              <a:solidFill>
                <a:schemeClr val="bg1"/>
              </a:solidFill>
              <a:latin typeface="Arial"/>
              <a:cs typeface="Arial"/>
            </a:endParaRPr>
          </a:p>
          <a:p>
            <a:endParaRPr lang="en-GB" sz="2400">
              <a:solidFill>
                <a:schemeClr val="bg1"/>
              </a:solidFill>
              <a:latin typeface="Arial"/>
              <a:cs typeface="Arial"/>
            </a:endParaRPr>
          </a:p>
          <a:p>
            <a:endParaRPr lang="en-GB" sz="2400">
              <a:solidFill>
                <a:schemeClr val="bg1"/>
              </a:solidFill>
              <a:latin typeface="Arial"/>
              <a:cs typeface="Arial"/>
            </a:endParaRPr>
          </a:p>
        </p:txBody>
      </p:sp>
      <p:pic>
        <p:nvPicPr>
          <p:cNvPr id="7" name="Picture 6" descr="A blue and white card with black numbers and text&#10;&#10;Description automatically generated">
            <a:extLst>
              <a:ext uri="{FF2B5EF4-FFF2-40B4-BE49-F238E27FC236}">
                <a16:creationId xmlns:a16="http://schemas.microsoft.com/office/drawing/2014/main" id="{5103F7A3-3E47-BC34-3AEA-CA9F851F1051}"/>
              </a:ext>
            </a:extLst>
          </p:cNvPr>
          <p:cNvPicPr>
            <a:picLocks noChangeAspect="1"/>
          </p:cNvPicPr>
          <p:nvPr/>
        </p:nvPicPr>
        <p:blipFill rotWithShape="1">
          <a:blip r:embed="rId3">
            <a:extLst>
              <a:ext uri="{28A0092B-C50C-407E-A947-70E740481C1C}">
                <a14:useLocalDpi xmlns:a14="http://schemas.microsoft.com/office/drawing/2010/main" val="0"/>
              </a:ext>
            </a:extLst>
          </a:blip>
          <a:srcRect l="36642" r="2274" b="34672"/>
          <a:stretch/>
        </p:blipFill>
        <p:spPr>
          <a:xfrm>
            <a:off x="6748903" y="5565856"/>
            <a:ext cx="5352563" cy="1198896"/>
          </a:xfrm>
          <a:prstGeom prst="rect">
            <a:avLst/>
          </a:prstGeom>
        </p:spPr>
      </p:pic>
      <p:pic>
        <p:nvPicPr>
          <p:cNvPr id="9" name="Picture 8" descr="A poster with cartoon characters&#10;&#10;Description automatically generated">
            <a:extLst>
              <a:ext uri="{FF2B5EF4-FFF2-40B4-BE49-F238E27FC236}">
                <a16:creationId xmlns:a16="http://schemas.microsoft.com/office/drawing/2014/main" id="{F17A06B0-A8A3-27D6-0DE6-AEF906FC26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74194"/>
            <a:ext cx="4896756" cy="5883806"/>
          </a:xfrm>
          <a:prstGeom prst="rect">
            <a:avLst/>
          </a:prstGeom>
        </p:spPr>
      </p:pic>
      <p:sp>
        <p:nvSpPr>
          <p:cNvPr id="2" name="TextBox 1">
            <a:extLst>
              <a:ext uri="{FF2B5EF4-FFF2-40B4-BE49-F238E27FC236}">
                <a16:creationId xmlns:a16="http://schemas.microsoft.com/office/drawing/2014/main" id="{6CF870FB-F2F2-62AE-0345-248D53F73CFA}"/>
              </a:ext>
            </a:extLst>
          </p:cNvPr>
          <p:cNvSpPr txBox="1"/>
          <p:nvPr/>
        </p:nvSpPr>
        <p:spPr>
          <a:xfrm>
            <a:off x="4959806" y="4365812"/>
            <a:ext cx="705865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bg1"/>
                </a:solidFill>
                <a:cs typeface="Calibri"/>
              </a:rPr>
              <a:t>Remember, every little helps when it comes to charity! Here's how the funds raised can help CAFOD... </a:t>
            </a:r>
          </a:p>
        </p:txBody>
      </p:sp>
      <p:pic>
        <p:nvPicPr>
          <p:cNvPr id="6" name="Picture 5" descr="A blue and white card with black numbers and text&#10;&#10;Description automatically generated">
            <a:extLst>
              <a:ext uri="{FF2B5EF4-FFF2-40B4-BE49-F238E27FC236}">
                <a16:creationId xmlns:a16="http://schemas.microsoft.com/office/drawing/2014/main" id="{939AA2D4-A3E7-CBB1-F015-8AECD43E5394}"/>
              </a:ext>
            </a:extLst>
          </p:cNvPr>
          <p:cNvPicPr>
            <a:picLocks noChangeAspect="1"/>
          </p:cNvPicPr>
          <p:nvPr/>
        </p:nvPicPr>
        <p:blipFill rotWithShape="1">
          <a:blip r:embed="rId3">
            <a:extLst>
              <a:ext uri="{28A0092B-C50C-407E-A947-70E740481C1C}">
                <a14:useLocalDpi xmlns:a14="http://schemas.microsoft.com/office/drawing/2010/main" val="0"/>
              </a:ext>
            </a:extLst>
          </a:blip>
          <a:srcRect l="2476" r="61866" b="37357"/>
          <a:stretch/>
        </p:blipFill>
        <p:spPr>
          <a:xfrm>
            <a:off x="3656079" y="5562824"/>
            <a:ext cx="3229470" cy="1204303"/>
          </a:xfrm>
          <a:prstGeom prst="rect">
            <a:avLst/>
          </a:prstGeom>
        </p:spPr>
      </p:pic>
    </p:spTree>
    <p:extLst>
      <p:ext uri="{BB962C8B-B14F-4D97-AF65-F5344CB8AC3E}">
        <p14:creationId xmlns:p14="http://schemas.microsoft.com/office/powerpoint/2010/main" val="2795148110"/>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99C716E-64DB-BF20-E29E-C480EA583955}"/>
              </a:ext>
            </a:extLst>
          </p:cNvPr>
          <p:cNvSpPr txBox="1"/>
          <p:nvPr/>
        </p:nvSpPr>
        <p:spPr>
          <a:xfrm>
            <a:off x="0" y="5325543"/>
            <a:ext cx="12272010" cy="1323439"/>
          </a:xfrm>
          <a:prstGeom prst="rect">
            <a:avLst/>
          </a:prstGeom>
          <a:noFill/>
        </p:spPr>
        <p:txBody>
          <a:bodyPr wrap="square" lIns="91440" tIns="45720" rIns="91440" bIns="45720" rtlCol="0" anchor="t">
            <a:spAutoFit/>
          </a:bodyPr>
          <a:lstStyle/>
          <a:p>
            <a:pPr algn="ctr"/>
            <a:endParaRPr lang="en-GB" sz="4800" b="1">
              <a:solidFill>
                <a:schemeClr val="bg1"/>
              </a:solidFill>
              <a:latin typeface="Arial"/>
              <a:cs typeface="Arial"/>
            </a:endParaRPr>
          </a:p>
          <a:p>
            <a:pPr algn="ctr"/>
            <a:r>
              <a:rPr lang="en-GB" sz="3200">
                <a:solidFill>
                  <a:schemeClr val="bg1"/>
                </a:solidFill>
                <a:latin typeface="Arial"/>
                <a:cs typeface="Arial"/>
              </a:rPr>
              <a:t>Find out more: cafod.org.uk/secondary</a:t>
            </a:r>
          </a:p>
        </p:txBody>
      </p:sp>
      <p:pic>
        <p:nvPicPr>
          <p:cNvPr id="4" name="Picture 3" descr="A black background with white text&#10;&#10;Description automatically generated">
            <a:extLst>
              <a:ext uri="{FF2B5EF4-FFF2-40B4-BE49-F238E27FC236}">
                <a16:creationId xmlns:a16="http://schemas.microsoft.com/office/drawing/2014/main" id="{27706D1F-3AAC-DCA1-0DBB-3CC52D62B16E}"/>
              </a:ext>
            </a:extLst>
          </p:cNvPr>
          <p:cNvPicPr>
            <a:picLocks noChangeAspect="1"/>
          </p:cNvPicPr>
          <p:nvPr/>
        </p:nvPicPr>
        <p:blipFill rotWithShape="1">
          <a:blip r:embed="rId3">
            <a:extLst>
              <a:ext uri="{28A0092B-C50C-407E-A947-70E740481C1C}">
                <a14:useLocalDpi xmlns:a14="http://schemas.microsoft.com/office/drawing/2010/main" val="0"/>
              </a:ext>
            </a:extLst>
          </a:blip>
          <a:srcRect r="3117"/>
          <a:stretch/>
        </p:blipFill>
        <p:spPr>
          <a:xfrm>
            <a:off x="729343" y="927073"/>
            <a:ext cx="10535471" cy="3370095"/>
          </a:xfrm>
          <a:prstGeom prst="rect">
            <a:avLst/>
          </a:prstGeom>
        </p:spPr>
      </p:pic>
      <p:pic>
        <p:nvPicPr>
          <p:cNvPr id="6" name="Picture 5" descr="A cartoon of a person selling cakes&#10;&#10;Description automatically generated">
            <a:extLst>
              <a:ext uri="{FF2B5EF4-FFF2-40B4-BE49-F238E27FC236}">
                <a16:creationId xmlns:a16="http://schemas.microsoft.com/office/drawing/2014/main" id="{034DEC7B-FBCE-A067-DFD6-1AEA5B83CF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7677" y="3529631"/>
            <a:ext cx="2599099" cy="2445078"/>
          </a:xfrm>
          <a:prstGeom prst="rect">
            <a:avLst/>
          </a:prstGeom>
        </p:spPr>
      </p:pic>
      <p:pic>
        <p:nvPicPr>
          <p:cNvPr id="8" name="Picture 7" descr="A cartoon of a person with a hat on her head&#10;&#10;Description automatically generated">
            <a:extLst>
              <a:ext uri="{FF2B5EF4-FFF2-40B4-BE49-F238E27FC236}">
                <a16:creationId xmlns:a16="http://schemas.microsoft.com/office/drawing/2014/main" id="{EF37C9D8-FA6F-7DA0-B632-00D251F34A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674" y="1180507"/>
            <a:ext cx="1267337" cy="3429000"/>
          </a:xfrm>
          <a:prstGeom prst="rect">
            <a:avLst/>
          </a:prstGeom>
        </p:spPr>
      </p:pic>
      <p:pic>
        <p:nvPicPr>
          <p:cNvPr id="10" name="Picture 9" descr="A cartoon of a person holding a paint brush&#10;&#10;Description automatically generated">
            <a:extLst>
              <a:ext uri="{FF2B5EF4-FFF2-40B4-BE49-F238E27FC236}">
                <a16:creationId xmlns:a16="http://schemas.microsoft.com/office/drawing/2014/main" id="{85B0E3CC-8F73-B907-F30D-83521D3D86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21826" y="1072452"/>
            <a:ext cx="2174500" cy="2529723"/>
          </a:xfrm>
          <a:prstGeom prst="rect">
            <a:avLst/>
          </a:prstGeom>
        </p:spPr>
      </p:pic>
      <p:pic>
        <p:nvPicPr>
          <p:cNvPr id="14" name="Picture 13" descr="A cartoon of a person playing a drum&#10;&#10;Description automatically generated">
            <a:extLst>
              <a:ext uri="{FF2B5EF4-FFF2-40B4-BE49-F238E27FC236}">
                <a16:creationId xmlns:a16="http://schemas.microsoft.com/office/drawing/2014/main" id="{67CB2294-A79D-57E3-935F-8C5492758FB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39442" y="3287486"/>
            <a:ext cx="2761743" cy="2733050"/>
          </a:xfrm>
          <a:prstGeom prst="rect">
            <a:avLst/>
          </a:prstGeom>
        </p:spPr>
      </p:pic>
    </p:spTree>
    <p:extLst>
      <p:ext uri="{BB962C8B-B14F-4D97-AF65-F5344CB8AC3E}">
        <p14:creationId xmlns:p14="http://schemas.microsoft.com/office/powerpoint/2010/main" val="625263846"/>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Background pattern&#10;&#10;Description automatically generated">
            <a:extLst>
              <a:ext uri="{FF2B5EF4-FFF2-40B4-BE49-F238E27FC236}">
                <a16:creationId xmlns:a16="http://schemas.microsoft.com/office/drawing/2014/main" id="{8F486A1F-D978-C172-BAFD-49027AB98A0E}"/>
              </a:ext>
            </a:extLst>
          </p:cNvPr>
          <p:cNvPicPr>
            <a:picLocks noChangeAspect="1"/>
          </p:cNvPicPr>
          <p:nvPr/>
        </p:nvPicPr>
        <p:blipFill rotWithShape="1">
          <a:blip r:embed="rId2"/>
          <a:srcRect l="29501"/>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FB38037-DD6D-431C-2BF4-3F93261C4F09}"/>
              </a:ext>
            </a:extLst>
          </p:cNvPr>
          <p:cNvSpPr>
            <a:spLocks noGrp="1"/>
          </p:cNvSpPr>
          <p:nvPr>
            <p:ph idx="1"/>
          </p:nvPr>
        </p:nvSpPr>
        <p:spPr>
          <a:xfrm>
            <a:off x="8105462" y="336349"/>
            <a:ext cx="3822189" cy="3742762"/>
          </a:xfrm>
        </p:spPr>
        <p:txBody>
          <a:bodyPr vert="horz" lIns="91440" tIns="45720" rIns="91440" bIns="45720" rtlCol="0" anchor="t">
            <a:noAutofit/>
          </a:bodyPr>
          <a:lstStyle/>
          <a:p>
            <a:pPr marL="0" indent="0">
              <a:spcBef>
                <a:spcPts val="500"/>
              </a:spcBef>
              <a:buNone/>
            </a:pPr>
            <a:endParaRPr lang="en-US" sz="1800">
              <a:latin typeface="Modern Love"/>
              <a:ea typeface="+mn-lt"/>
              <a:cs typeface="+mn-lt"/>
            </a:endParaRPr>
          </a:p>
          <a:p>
            <a:pPr marL="0" indent="0">
              <a:spcBef>
                <a:spcPts val="500"/>
              </a:spcBef>
              <a:buNone/>
            </a:pPr>
            <a:r>
              <a:rPr lang="en-US" sz="3200">
                <a:latin typeface="Modern Love"/>
                <a:ea typeface="+mn-lt"/>
                <a:cs typeface="+mn-lt"/>
              </a:rPr>
              <a:t>Lord,</a:t>
            </a:r>
            <a:endParaRPr lang="en-US" sz="3200">
              <a:latin typeface="Calibri" panose="020F0502020204030204"/>
              <a:ea typeface="+mn-lt"/>
              <a:cs typeface="+mn-lt"/>
            </a:endParaRPr>
          </a:p>
          <a:p>
            <a:pPr>
              <a:buNone/>
            </a:pPr>
            <a:r>
              <a:rPr lang="en-US" sz="1800">
                <a:solidFill>
                  <a:srgbClr val="374151"/>
                </a:solidFill>
                <a:ea typeface="+mn-lt"/>
                <a:cs typeface="+mn-lt"/>
              </a:rPr>
              <a:t>We come before you with hearts filled with gratitude for the gift of charity. Teach us to be channels of your love and compassion, to see the needs of others, and to respond with open hearts.</a:t>
            </a:r>
            <a:endParaRPr lang="en-US" sz="1800">
              <a:ea typeface="Calibri"/>
              <a:cs typeface="Calibri"/>
            </a:endParaRPr>
          </a:p>
          <a:p>
            <a:pPr>
              <a:buNone/>
            </a:pPr>
            <a:r>
              <a:rPr lang="en-US" sz="1800">
                <a:solidFill>
                  <a:srgbClr val="374151"/>
                </a:solidFill>
                <a:ea typeface="+mn-lt"/>
                <a:cs typeface="+mn-lt"/>
              </a:rPr>
              <a:t>Grant us the strength to give generously, not only of our resources but also of our time and kindness. Help us to remember that in giving, we receive the greatest blessings.</a:t>
            </a:r>
            <a:endParaRPr lang="en-US" sz="1800">
              <a:ea typeface="+mn-lt"/>
              <a:cs typeface="+mn-lt"/>
            </a:endParaRPr>
          </a:p>
          <a:p>
            <a:pPr>
              <a:buNone/>
            </a:pPr>
            <a:r>
              <a:rPr lang="en-US" sz="1800">
                <a:solidFill>
                  <a:srgbClr val="374151"/>
                </a:solidFill>
                <a:ea typeface="+mn-lt"/>
                <a:cs typeface="+mn-lt"/>
              </a:rPr>
              <a:t>May your spirit of charity guide our actions, so that we may make a positive difference in the lives of those in need. In practicing charity, may we reflect your boundless love to the world.</a:t>
            </a:r>
            <a:endParaRPr lang="en-US" sz="1800">
              <a:ea typeface="+mn-lt"/>
              <a:cs typeface="+mn-lt"/>
            </a:endParaRPr>
          </a:p>
          <a:p>
            <a:pPr>
              <a:buNone/>
            </a:pPr>
            <a:r>
              <a:rPr lang="en-US" sz="3200">
                <a:latin typeface="Modern Love"/>
                <a:ea typeface="+mn-lt"/>
                <a:cs typeface="+mn-lt"/>
              </a:rPr>
              <a:t>Amen</a:t>
            </a:r>
            <a:endParaRPr lang="en-US" sz="3200">
              <a:latin typeface="Calibri" panose="020F0502020204030204"/>
              <a:ea typeface="Calibri"/>
              <a:cs typeface="Calibri"/>
            </a:endParaRPr>
          </a:p>
          <a:p>
            <a:pPr marL="0" indent="0">
              <a:buNone/>
            </a:pPr>
            <a:endParaRPr lang="en-US" sz="1100" b="1">
              <a:cs typeface="Calibri"/>
            </a:endParaRPr>
          </a:p>
          <a:p>
            <a:pPr marL="0" indent="0">
              <a:buNone/>
            </a:pPr>
            <a:endParaRPr lang="en-US" sz="1100" b="1">
              <a:cs typeface="Calibri"/>
            </a:endParaRPr>
          </a:p>
          <a:p>
            <a:pPr marL="0" indent="0">
              <a:buNone/>
            </a:pPr>
            <a:endParaRPr lang="en-US" sz="1100">
              <a:cs typeface="Calibri"/>
            </a:endParaRPr>
          </a:p>
        </p:txBody>
      </p:sp>
    </p:spTree>
    <p:extLst>
      <p:ext uri="{BB962C8B-B14F-4D97-AF65-F5344CB8AC3E}">
        <p14:creationId xmlns:p14="http://schemas.microsoft.com/office/powerpoint/2010/main" val="29524649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2192000" cy="461665"/>
          </a:xfrm>
          <a:prstGeom prst="rect">
            <a:avLst/>
          </a:prstGeom>
          <a:solidFill>
            <a:schemeClr val="tx1"/>
          </a:solidFill>
        </p:spPr>
        <p:txBody>
          <a:bodyPr wrap="square" lIns="91440" tIns="45720" rIns="91440" bIns="45720" rtlCol="0" anchor="t">
            <a:spAutoFit/>
          </a:bodyPr>
          <a:lstStyle/>
          <a:p>
            <a:pPr algn="ctr">
              <a:defRPr/>
            </a:pPr>
            <a:r>
              <a:rPr lang="en-GB" sz="2400" b="1">
                <a:solidFill>
                  <a:schemeClr val="bg1"/>
                </a:solidFill>
              </a:rPr>
              <a:t>Lunchtime events: </a:t>
            </a:r>
            <a:r>
              <a:rPr kumimoji="0" lang="en-GB" sz="2400" b="1" i="0" u="none" strike="noStrike" kern="1200" cap="none" spc="0" normalizeH="0" baseline="0" noProof="0">
                <a:ln>
                  <a:noFill/>
                </a:ln>
                <a:solidFill>
                  <a:schemeClr val="bg1"/>
                </a:solidFill>
                <a:effectLst/>
                <a:uLnTx/>
                <a:uFillTx/>
              </a:rPr>
              <a:t>All are welcome.</a:t>
            </a:r>
            <a:r>
              <a:rPr kumimoji="0" lang="en-GB" sz="2400" b="1" i="0" u="none" strike="noStrike" kern="1200" cap="none" spc="0" normalizeH="0" baseline="0" noProof="0">
                <a:ln>
                  <a:noFill/>
                </a:ln>
                <a:effectLst/>
                <a:uLnTx/>
                <a:uFillTx/>
              </a:rPr>
              <a:t>.</a:t>
            </a:r>
          </a:p>
        </p:txBody>
      </p:sp>
      <p:sp>
        <p:nvSpPr>
          <p:cNvPr id="15" name="Star: 5 Points 14">
            <a:extLst>
              <a:ext uri="{FF2B5EF4-FFF2-40B4-BE49-F238E27FC236}">
                <a16:creationId xmlns:a16="http://schemas.microsoft.com/office/drawing/2014/main" id="{2D31700D-6DB3-F616-E23A-7D034EC6B569}"/>
              </a:ext>
            </a:extLst>
          </p:cNvPr>
          <p:cNvSpPr/>
          <p:nvPr/>
        </p:nvSpPr>
        <p:spPr>
          <a:xfrm>
            <a:off x="560719" y="376149"/>
            <a:ext cx="4758903" cy="3105507"/>
          </a:xfrm>
          <a:prstGeom prst="star5">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solidFill>
                <a:latin typeface="Rockwell"/>
                <a:cs typeface="Calibri"/>
              </a:rPr>
              <a:t>Crafts and Mindfulness</a:t>
            </a:r>
          </a:p>
          <a:p>
            <a:pPr algn="ctr"/>
            <a:r>
              <a:rPr lang="en-US" sz="2000">
                <a:solidFill>
                  <a:schemeClr val="tx1"/>
                </a:solidFill>
                <a:latin typeface="Rockwell"/>
                <a:cs typeface="Calibri"/>
              </a:rPr>
              <a:t>(Mondays in the chapel)</a:t>
            </a:r>
          </a:p>
        </p:txBody>
      </p:sp>
      <p:sp>
        <p:nvSpPr>
          <p:cNvPr id="16" name="Pentagon 15">
            <a:extLst>
              <a:ext uri="{FF2B5EF4-FFF2-40B4-BE49-F238E27FC236}">
                <a16:creationId xmlns:a16="http://schemas.microsoft.com/office/drawing/2014/main" id="{247D3433-FF08-4382-9792-FE3F0EABD678}"/>
              </a:ext>
            </a:extLst>
          </p:cNvPr>
          <p:cNvSpPr/>
          <p:nvPr/>
        </p:nvSpPr>
        <p:spPr>
          <a:xfrm>
            <a:off x="7722943" y="320257"/>
            <a:ext cx="3594338" cy="2932979"/>
          </a:xfrm>
          <a:prstGeom prst="pentagon">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latin typeface="Rockwell"/>
                <a:cs typeface="Calibri"/>
              </a:rPr>
              <a:t>Islamic Union</a:t>
            </a:r>
            <a:endParaRPr lang="en-US"/>
          </a:p>
          <a:p>
            <a:pPr algn="ctr"/>
            <a:r>
              <a:rPr lang="en-US" sz="2400">
                <a:latin typeface="Rockwell"/>
                <a:cs typeface="Calibri"/>
              </a:rPr>
              <a:t>(Tuesday G15)</a:t>
            </a:r>
          </a:p>
        </p:txBody>
      </p:sp>
      <p:sp>
        <p:nvSpPr>
          <p:cNvPr id="17" name="Speech Bubble: Rectangle 16">
            <a:extLst>
              <a:ext uri="{FF2B5EF4-FFF2-40B4-BE49-F238E27FC236}">
                <a16:creationId xmlns:a16="http://schemas.microsoft.com/office/drawing/2014/main" id="{C7358413-7602-048D-7285-42419BD44410}"/>
              </a:ext>
            </a:extLst>
          </p:cNvPr>
          <p:cNvSpPr/>
          <p:nvPr/>
        </p:nvSpPr>
        <p:spPr>
          <a:xfrm rot="21360000">
            <a:off x="1525078" y="4621695"/>
            <a:ext cx="3637470" cy="1682150"/>
          </a:xfrm>
          <a:prstGeom prst="wedgeRectCallou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latin typeface="Rockwell"/>
                <a:cs typeface="Calibri"/>
              </a:rPr>
              <a:t>Christian Union</a:t>
            </a:r>
          </a:p>
          <a:p>
            <a:pPr algn="ctr"/>
            <a:r>
              <a:rPr lang="en-US" sz="2400">
                <a:latin typeface="Rockwell"/>
                <a:cs typeface="Calibri"/>
              </a:rPr>
              <a:t>(Tuesdays in G16)</a:t>
            </a:r>
          </a:p>
        </p:txBody>
      </p:sp>
      <p:sp>
        <p:nvSpPr>
          <p:cNvPr id="19" name="Cross 18">
            <a:extLst>
              <a:ext uri="{FF2B5EF4-FFF2-40B4-BE49-F238E27FC236}">
                <a16:creationId xmlns:a16="http://schemas.microsoft.com/office/drawing/2014/main" id="{3D0D0B9F-C1C8-0643-4461-1263669BE5C9}"/>
              </a:ext>
            </a:extLst>
          </p:cNvPr>
          <p:cNvSpPr/>
          <p:nvPr/>
        </p:nvSpPr>
        <p:spPr>
          <a:xfrm>
            <a:off x="6244267" y="3533236"/>
            <a:ext cx="3152594" cy="2932980"/>
          </a:xfrm>
          <a:prstGeom prst="plu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latin typeface="Rockwell"/>
                <a:cs typeface="Calibri"/>
              </a:rPr>
              <a:t>Christmas club</a:t>
            </a:r>
          </a:p>
          <a:p>
            <a:pPr algn="ctr"/>
            <a:r>
              <a:rPr lang="en-US" sz="2400">
                <a:latin typeface="Rockwell"/>
                <a:cs typeface="Calibri"/>
              </a:rPr>
              <a:t> (Fridays G13)</a:t>
            </a:r>
            <a:endParaRPr lang="en-US">
              <a:latin typeface="Rockwell"/>
            </a:endParaRPr>
          </a:p>
        </p:txBody>
      </p:sp>
    </p:spTree>
    <p:extLst>
      <p:ext uri="{BB962C8B-B14F-4D97-AF65-F5344CB8AC3E}">
        <p14:creationId xmlns:p14="http://schemas.microsoft.com/office/powerpoint/2010/main" val="24885125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8171B60-9895-A1A3-1F38-4906B23FA642}"/>
              </a:ext>
            </a:extLst>
          </p:cNvPr>
          <p:cNvSpPr txBox="1"/>
          <p:nvPr/>
        </p:nvSpPr>
        <p:spPr>
          <a:xfrm>
            <a:off x="236864" y="881356"/>
            <a:ext cx="4635246" cy="6113723"/>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90000"/>
              </a:lnSpc>
              <a:spcAft>
                <a:spcPts val="600"/>
              </a:spcAft>
            </a:pPr>
            <a:r>
              <a:rPr lang="en-US" sz="1900"/>
              <a:t>"CU is a place for anyone of any faith, year group or background to come into a safe environment, play games, have fun, share ideas and learn a little about the real-world significance of Jesus and faith (not to mention sharing biscuits). It exists to help students in their school and wider lives to find unconditional security, significance and acceptance from both the great people and activities, but most of all from God, who knows and loves each of us, and knows and wants what is best for our lives. We aim to do this in a fun relevant and engaging way. We love to welcome new faces."</a:t>
            </a:r>
            <a:endParaRPr lang="en-US" sz="1900">
              <a:ea typeface="Calibri"/>
              <a:cs typeface="Calibri"/>
            </a:endParaRPr>
          </a:p>
          <a:p>
            <a:pPr indent="-228600">
              <a:lnSpc>
                <a:spcPct val="90000"/>
              </a:lnSpc>
              <a:spcAft>
                <a:spcPts val="600"/>
              </a:spcAft>
              <a:buFont typeface="Arial" panose="020B0604020202020204" pitchFamily="34" charset="0"/>
              <a:buChar char="•"/>
            </a:pPr>
            <a:endParaRPr lang="en-US" sz="1900">
              <a:ea typeface="Calibri"/>
              <a:cs typeface="Calibri"/>
            </a:endParaRPr>
          </a:p>
          <a:p>
            <a:pPr>
              <a:lnSpc>
                <a:spcPct val="90000"/>
              </a:lnSpc>
              <a:spcAft>
                <a:spcPts val="600"/>
              </a:spcAft>
            </a:pPr>
            <a:r>
              <a:rPr lang="en-US" sz="1900" b="1" i="1"/>
              <a:t>Josh Sorensen (Year 12)</a:t>
            </a:r>
            <a:endParaRPr lang="en-US" sz="1900">
              <a:ea typeface="Calibri" panose="020F0502020204030204"/>
              <a:cs typeface="Calibri" panose="020F0502020204030204"/>
            </a:endParaRPr>
          </a:p>
          <a:p>
            <a:pPr>
              <a:lnSpc>
                <a:spcPct val="90000"/>
              </a:lnSpc>
              <a:spcAft>
                <a:spcPts val="600"/>
              </a:spcAft>
            </a:pPr>
            <a:r>
              <a:rPr lang="en-US" sz="1900" b="1" i="1"/>
              <a:t>Leader of Christian Union</a:t>
            </a:r>
            <a:r>
              <a:rPr lang="en-US" sz="1400" b="1"/>
              <a:t> </a:t>
            </a:r>
            <a:endParaRPr lang="en-US" sz="1400">
              <a:ea typeface="Calibri" panose="020F0502020204030204"/>
              <a:cs typeface="Calibri" panose="020F0502020204030204"/>
            </a:endParaRPr>
          </a:p>
          <a:p>
            <a:pPr>
              <a:lnSpc>
                <a:spcPct val="90000"/>
              </a:lnSpc>
              <a:spcAft>
                <a:spcPts val="600"/>
              </a:spcAft>
            </a:pPr>
            <a:endParaRPr lang="en-US" b="1">
              <a:solidFill>
                <a:srgbClr val="7030A0"/>
              </a:solidFill>
              <a:ea typeface="Calibri" panose="020F0502020204030204"/>
              <a:cs typeface="Calibri" panose="020F0502020204030204"/>
            </a:endParaRPr>
          </a:p>
          <a:p>
            <a:pPr>
              <a:lnSpc>
                <a:spcPct val="90000"/>
              </a:lnSpc>
              <a:spcAft>
                <a:spcPts val="600"/>
              </a:spcAft>
            </a:pPr>
            <a:r>
              <a:rPr lang="en-US" b="1">
                <a:solidFill>
                  <a:srgbClr val="7030A0"/>
                </a:solidFill>
                <a:ea typeface="Calibri" panose="020F0502020204030204"/>
                <a:cs typeface="Calibri" panose="020F0502020204030204"/>
              </a:rPr>
              <a:t>CU meets every Tuesday lunch time in G16. Feel free to bring lunch with you. </a:t>
            </a:r>
          </a:p>
        </p:txBody>
      </p:sp>
      <p:pic>
        <p:nvPicPr>
          <p:cNvPr id="7" name="Picture 6" descr="A group of people jumping in the air&#10;&#10;Description automatically generated">
            <a:extLst>
              <a:ext uri="{FF2B5EF4-FFF2-40B4-BE49-F238E27FC236}">
                <a16:creationId xmlns:a16="http://schemas.microsoft.com/office/drawing/2014/main" id="{2F6E61F8-2E57-865C-612C-F09BA86601A4}"/>
              </a:ext>
            </a:extLst>
          </p:cNvPr>
          <p:cNvPicPr>
            <a:picLocks noChangeAspect="1"/>
          </p:cNvPicPr>
          <p:nvPr/>
        </p:nvPicPr>
        <p:blipFill rotWithShape="1">
          <a:blip r:embed="rId2"/>
          <a:srcRect l="21210" r="13199" b="-1"/>
          <a:stretch/>
        </p:blipFill>
        <p:spPr>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6" name="Picture 5" descr="A group of people reading books&#10;&#10;Description automatically generated">
            <a:extLst>
              <a:ext uri="{FF2B5EF4-FFF2-40B4-BE49-F238E27FC236}">
                <a16:creationId xmlns:a16="http://schemas.microsoft.com/office/drawing/2014/main" id="{E231B64E-A8D3-9734-4AED-3251882C8AF2}"/>
              </a:ext>
            </a:extLst>
          </p:cNvPr>
          <p:cNvPicPr>
            <a:picLocks noChangeAspect="1"/>
          </p:cNvPicPr>
          <p:nvPr/>
        </p:nvPicPr>
        <p:blipFill rotWithShape="1">
          <a:blip r:embed="rId3"/>
          <a:srcRect t="1636" b="8509"/>
          <a:stretch/>
        </p:blipFill>
        <p:spPr>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
        <p:nvSpPr>
          <p:cNvPr id="3" name="TextBox 2">
            <a:extLst>
              <a:ext uri="{FF2B5EF4-FFF2-40B4-BE49-F238E27FC236}">
                <a16:creationId xmlns:a16="http://schemas.microsoft.com/office/drawing/2014/main" id="{97012009-8156-BBC5-175E-3B1706271B16}"/>
              </a:ext>
            </a:extLst>
          </p:cNvPr>
          <p:cNvSpPr txBox="1"/>
          <p:nvPr/>
        </p:nvSpPr>
        <p:spPr>
          <a:xfrm>
            <a:off x="238124" y="247650"/>
            <a:ext cx="477202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latin typeface="Modern Love Caps"/>
                <a:ea typeface="Calibri"/>
                <a:cs typeface="Calibri"/>
              </a:rPr>
              <a:t>What is Christian Union?</a:t>
            </a:r>
            <a:endParaRPr lang="en-US" sz="3200">
              <a:latin typeface="Modern Love Caps"/>
            </a:endParaRPr>
          </a:p>
        </p:txBody>
      </p:sp>
    </p:spTree>
    <p:extLst>
      <p:ext uri="{BB962C8B-B14F-4D97-AF65-F5344CB8AC3E}">
        <p14:creationId xmlns:p14="http://schemas.microsoft.com/office/powerpoint/2010/main" val="9558693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olden wheat against sky">
            <a:extLst>
              <a:ext uri="{FF2B5EF4-FFF2-40B4-BE49-F238E27FC236}">
                <a16:creationId xmlns:a16="http://schemas.microsoft.com/office/drawing/2014/main" id="{6C688DE8-3FD5-9678-FCDF-F89E5AFC69A2}"/>
              </a:ext>
            </a:extLst>
          </p:cNvPr>
          <p:cNvPicPr>
            <a:picLocks noChangeAspect="1"/>
          </p:cNvPicPr>
          <p:nvPr/>
        </p:nvPicPr>
        <p:blipFill rotWithShape="1">
          <a:blip r:embed="rId2"/>
          <a:srcRect r="5946" b="-10"/>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63AF8F3-3BE4-7D64-8B12-DCD4CAC052E1}"/>
              </a:ext>
            </a:extLst>
          </p:cNvPr>
          <p:cNvSpPr txBox="1"/>
          <p:nvPr/>
        </p:nvSpPr>
        <p:spPr>
          <a:xfrm>
            <a:off x="7531610" y="2236645"/>
            <a:ext cx="4480707" cy="374276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indent="-228600">
              <a:lnSpc>
                <a:spcPct val="90000"/>
              </a:lnSpc>
              <a:spcAft>
                <a:spcPts val="600"/>
              </a:spcAft>
              <a:buFont typeface="Arial" panose="020B0604020202020204" pitchFamily="34" charset="0"/>
              <a:buChar char="•"/>
            </a:pPr>
            <a:endParaRPr lang="en-US" sz="2400" b="1">
              <a:ea typeface="Calibri"/>
              <a:cs typeface="Calibri"/>
            </a:endParaRPr>
          </a:p>
          <a:p>
            <a:pPr indent="-228600">
              <a:lnSpc>
                <a:spcPct val="90000"/>
              </a:lnSpc>
              <a:spcAft>
                <a:spcPts val="600"/>
              </a:spcAft>
              <a:buFont typeface="Arial" panose="020B0604020202020204" pitchFamily="34" charset="0"/>
              <a:buChar char="•"/>
            </a:pPr>
            <a:r>
              <a:rPr lang="en-US" sz="2400"/>
              <a:t>It is a time to give thanks to God for the food and good things that He provides.</a:t>
            </a:r>
            <a:endParaRPr lang="en-US" sz="2400">
              <a:ea typeface="Calibri"/>
              <a:cs typeface="Calibri"/>
            </a:endParaRPr>
          </a:p>
          <a:p>
            <a:pPr indent="-228600">
              <a:lnSpc>
                <a:spcPct val="90000"/>
              </a:lnSpc>
              <a:spcAft>
                <a:spcPts val="600"/>
              </a:spcAft>
              <a:buFont typeface="Arial" panose="020B0604020202020204" pitchFamily="34" charset="0"/>
              <a:buChar char="•"/>
            </a:pPr>
            <a:r>
              <a:rPr lang="en-US" sz="2400"/>
              <a:t>It helps Christians to remember that not everyone has as much as they do and challenges them to be generous to others.</a:t>
            </a:r>
            <a:endParaRPr lang="en-US" sz="2400">
              <a:ea typeface="Calibri"/>
              <a:cs typeface="Calibri"/>
            </a:endParaRPr>
          </a:p>
          <a:p>
            <a:pPr indent="-228600">
              <a:lnSpc>
                <a:spcPct val="90000"/>
              </a:lnSpc>
              <a:spcAft>
                <a:spcPts val="600"/>
              </a:spcAft>
              <a:buFont typeface="Arial" panose="020B0604020202020204" pitchFamily="34" charset="0"/>
              <a:buChar char="•"/>
            </a:pPr>
            <a:r>
              <a:rPr lang="en-US" sz="2400"/>
              <a:t>It also reminds Christians of God’s faithfulness in continuing to provide for humanity.</a:t>
            </a:r>
            <a:endParaRPr lang="en-US" sz="2400">
              <a:ea typeface="Calibri"/>
              <a:cs typeface="Calibri"/>
            </a:endParaRPr>
          </a:p>
        </p:txBody>
      </p:sp>
      <p:sp>
        <p:nvSpPr>
          <p:cNvPr id="3" name="TextBox 2">
            <a:extLst>
              <a:ext uri="{FF2B5EF4-FFF2-40B4-BE49-F238E27FC236}">
                <a16:creationId xmlns:a16="http://schemas.microsoft.com/office/drawing/2014/main" id="{57647990-4506-30A5-7209-C60DF42133CB}"/>
              </a:ext>
            </a:extLst>
          </p:cNvPr>
          <p:cNvSpPr txBox="1"/>
          <p:nvPr/>
        </p:nvSpPr>
        <p:spPr>
          <a:xfrm>
            <a:off x="7396103" y="302918"/>
            <a:ext cx="4088460"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spcAft>
                <a:spcPts val="600"/>
              </a:spcAft>
            </a:pPr>
            <a:r>
              <a:rPr lang="en-US" sz="4000" b="1">
                <a:solidFill>
                  <a:srgbClr val="231F20"/>
                </a:solidFill>
                <a:latin typeface="Modern Love"/>
              </a:rPr>
              <a:t>Why is Harvest important for Christians?</a:t>
            </a:r>
            <a:endParaRPr lang="en-US" sz="4000">
              <a:latin typeface="Modern Love"/>
            </a:endParaRPr>
          </a:p>
        </p:txBody>
      </p:sp>
    </p:spTree>
    <p:extLst>
      <p:ext uri="{BB962C8B-B14F-4D97-AF65-F5344CB8AC3E}">
        <p14:creationId xmlns:p14="http://schemas.microsoft.com/office/powerpoint/2010/main" val="29897808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B38037-DD6D-431C-2BF4-3F93261C4F09}"/>
              </a:ext>
            </a:extLst>
          </p:cNvPr>
          <p:cNvSpPr>
            <a:spLocks noGrp="1"/>
          </p:cNvSpPr>
          <p:nvPr>
            <p:ph idx="1"/>
          </p:nvPr>
        </p:nvSpPr>
        <p:spPr>
          <a:xfrm>
            <a:off x="286620" y="-147430"/>
            <a:ext cx="6351917" cy="5914005"/>
          </a:xfrm>
        </p:spPr>
        <p:txBody>
          <a:bodyPr vert="horz" lIns="91440" tIns="45720" rIns="91440" bIns="45720" rtlCol="0" anchor="t">
            <a:noAutofit/>
          </a:bodyPr>
          <a:lstStyle/>
          <a:p>
            <a:pPr marL="0" indent="0">
              <a:spcBef>
                <a:spcPts val="500"/>
              </a:spcBef>
              <a:buNone/>
            </a:pPr>
            <a:endParaRPr lang="en-US">
              <a:latin typeface="Modern Love"/>
              <a:ea typeface="+mn-lt"/>
              <a:cs typeface="+mn-lt"/>
            </a:endParaRPr>
          </a:p>
          <a:p>
            <a:pPr marL="0" indent="0">
              <a:spcBef>
                <a:spcPts val="500"/>
              </a:spcBef>
              <a:buNone/>
            </a:pPr>
            <a:r>
              <a:rPr lang="en-US">
                <a:latin typeface="Modern Love"/>
                <a:ea typeface="+mn-lt"/>
                <a:cs typeface="+mn-lt"/>
              </a:rPr>
              <a:t>Lord,</a:t>
            </a:r>
            <a:endParaRPr lang="en-US">
              <a:latin typeface="Calibri" panose="020F0502020204030204"/>
              <a:ea typeface="+mn-lt"/>
              <a:cs typeface="+mn-lt"/>
            </a:endParaRPr>
          </a:p>
          <a:p>
            <a:pPr marL="0" indent="0">
              <a:spcBef>
                <a:spcPts val="500"/>
              </a:spcBef>
              <a:buNone/>
            </a:pPr>
            <a:endParaRPr lang="en-US" sz="5400">
              <a:solidFill>
                <a:srgbClr val="000000"/>
              </a:solidFill>
              <a:latin typeface="Modern Love"/>
              <a:ea typeface="+mn-lt"/>
              <a:cs typeface="+mn-lt"/>
            </a:endParaRPr>
          </a:p>
          <a:p>
            <a:pPr>
              <a:buNone/>
            </a:pPr>
            <a:r>
              <a:rPr lang="en-US">
                <a:solidFill>
                  <a:srgbClr val="374151"/>
                </a:solidFill>
                <a:ea typeface="+mn-lt"/>
                <a:cs typeface="+mn-lt"/>
              </a:rPr>
              <a:t>As we begin our reflection on harvest, help us to see the abundance of your blessings in our lives. We thank you for the food on our tables, the shelter over our heads, and the love of our families and friends. May we never take these gifts for granted, and may our hearts be filled with gratitude for your endless grace. </a:t>
            </a:r>
            <a:endParaRPr lang="en-US">
              <a:ea typeface="Calibri" panose="020F0502020204030204"/>
              <a:cs typeface="Calibri" panose="020F0502020204030204"/>
            </a:endParaRPr>
          </a:p>
          <a:p>
            <a:pPr>
              <a:buNone/>
            </a:pPr>
            <a:endParaRPr lang="en-US" sz="3200">
              <a:solidFill>
                <a:srgbClr val="374151"/>
              </a:solidFill>
              <a:latin typeface="Calibri"/>
              <a:ea typeface="+mn-lt"/>
              <a:cs typeface="+mn-lt"/>
            </a:endParaRPr>
          </a:p>
          <a:p>
            <a:pPr marL="0" indent="0">
              <a:spcBef>
                <a:spcPts val="500"/>
              </a:spcBef>
              <a:buNone/>
            </a:pPr>
            <a:r>
              <a:rPr lang="en-US">
                <a:latin typeface="Modern Love"/>
                <a:ea typeface="+mn-lt"/>
                <a:cs typeface="+mn-lt"/>
              </a:rPr>
              <a:t>Amen</a:t>
            </a:r>
            <a:endParaRPr lang="en-US">
              <a:latin typeface="Calibri" panose="020F0502020204030204"/>
              <a:cs typeface="Calibri"/>
            </a:endParaRPr>
          </a:p>
          <a:p>
            <a:pPr marL="0" indent="0">
              <a:buNone/>
            </a:pPr>
            <a:endParaRPr lang="en-US" b="1">
              <a:cs typeface="Calibri"/>
            </a:endParaRPr>
          </a:p>
          <a:p>
            <a:pPr marL="0" indent="0">
              <a:buNone/>
            </a:pPr>
            <a:endParaRPr lang="en-US" b="1">
              <a:cs typeface="Calibri"/>
            </a:endParaRPr>
          </a:p>
          <a:p>
            <a:pPr marL="0" indent="0">
              <a:buNone/>
            </a:pPr>
            <a:endParaRPr lang="en-US" sz="2400">
              <a:cs typeface="Calibri"/>
            </a:endParaRPr>
          </a:p>
        </p:txBody>
      </p:sp>
      <p:pic>
        <p:nvPicPr>
          <p:cNvPr id="4" name="Picture 4" descr="Background pattern&#10;&#10;Description automatically generated">
            <a:extLst>
              <a:ext uri="{FF2B5EF4-FFF2-40B4-BE49-F238E27FC236}">
                <a16:creationId xmlns:a16="http://schemas.microsoft.com/office/drawing/2014/main" id="{8F486A1F-D978-C172-BAFD-49027AB98A0E}"/>
              </a:ext>
            </a:extLst>
          </p:cNvPr>
          <p:cNvPicPr>
            <a:picLocks noChangeAspect="1"/>
          </p:cNvPicPr>
          <p:nvPr/>
        </p:nvPicPr>
        <p:blipFill rotWithShape="1">
          <a:blip r:embed="rId2"/>
          <a:srcRect l="28850" r="27677"/>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9973463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6CF2A2B-0745-440C-9224-C5C6A0A42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75BE6D6B-84C9-4D2B-97EB-773B7369E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6" name="Picture 5" descr="Fruits and vegetables in a basket">
            <a:extLst>
              <a:ext uri="{FF2B5EF4-FFF2-40B4-BE49-F238E27FC236}">
                <a16:creationId xmlns:a16="http://schemas.microsoft.com/office/drawing/2014/main" id="{32FA1BEA-F312-A318-2BEA-C325AC88A236}"/>
              </a:ext>
            </a:extLst>
          </p:cNvPr>
          <p:cNvPicPr>
            <a:picLocks noChangeAspect="1"/>
          </p:cNvPicPr>
          <p:nvPr/>
        </p:nvPicPr>
        <p:blipFill rotWithShape="1">
          <a:blip r:embed="rId2">
            <a:alphaModFix amt="60000"/>
          </a:blip>
          <a:srcRect b="11417"/>
          <a:stretch/>
        </p:blipFill>
        <p:spPr>
          <a:xfrm>
            <a:off x="-1" y="10"/>
            <a:ext cx="12192001" cy="6857990"/>
          </a:xfrm>
          <a:prstGeom prst="rect">
            <a:avLst/>
          </a:prstGeom>
        </p:spPr>
      </p:pic>
      <p:sp>
        <p:nvSpPr>
          <p:cNvPr id="4" name="TextBox 3">
            <a:extLst>
              <a:ext uri="{FF2B5EF4-FFF2-40B4-BE49-F238E27FC236}">
                <a16:creationId xmlns:a16="http://schemas.microsoft.com/office/drawing/2014/main" id="{14B6D2B4-E70D-E8AB-0ADD-86D7167DFB07}"/>
              </a:ext>
            </a:extLst>
          </p:cNvPr>
          <p:cNvSpPr txBox="1"/>
          <p:nvPr/>
        </p:nvSpPr>
        <p:spPr>
          <a:xfrm>
            <a:off x="586699" y="982109"/>
            <a:ext cx="11260026" cy="3942830"/>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fontScale="92500" lnSpcReduction="10000"/>
          </a:bodyPr>
          <a:lstStyle/>
          <a:p>
            <a:pPr>
              <a:lnSpc>
                <a:spcPct val="90000"/>
              </a:lnSpc>
              <a:spcAft>
                <a:spcPts val="600"/>
              </a:spcAft>
            </a:pPr>
            <a:r>
              <a:rPr lang="en-US" sz="4300">
                <a:solidFill>
                  <a:srgbClr val="FFFFFF"/>
                </a:solidFill>
                <a:latin typeface="Modern Love"/>
                <a:ea typeface="Calibri" panose="020F0502020204030204"/>
                <a:cs typeface="Calibri" panose="020F0502020204030204"/>
              </a:rPr>
              <a:t>Gratitude</a:t>
            </a:r>
          </a:p>
          <a:p>
            <a:pPr>
              <a:lnSpc>
                <a:spcPct val="90000"/>
              </a:lnSpc>
              <a:spcAft>
                <a:spcPts val="600"/>
              </a:spcAft>
            </a:pPr>
            <a:endParaRPr lang="en-US" sz="2800">
              <a:solidFill>
                <a:srgbClr val="FFFFFF"/>
              </a:solidFill>
            </a:endParaRPr>
          </a:p>
          <a:p>
            <a:pPr indent="-228600">
              <a:lnSpc>
                <a:spcPct val="90000"/>
              </a:lnSpc>
              <a:spcAft>
                <a:spcPts val="600"/>
              </a:spcAft>
              <a:buFont typeface="Arial" panose="020B0604020202020204" pitchFamily="34" charset="0"/>
              <a:buChar char="•"/>
            </a:pPr>
            <a:r>
              <a:rPr lang="en-US" sz="2800">
                <a:solidFill>
                  <a:srgbClr val="FFFFFF"/>
                </a:solidFill>
              </a:rPr>
              <a:t>Today, we reflect on the theme of harvest, a time when the fruits of our labour are gathered. It is an opportunity to </a:t>
            </a:r>
            <a:r>
              <a:rPr lang="en-US" sz="2800" err="1">
                <a:solidFill>
                  <a:srgbClr val="FFFFFF"/>
                </a:solidFill>
              </a:rPr>
              <a:t>recognise</a:t>
            </a:r>
            <a:r>
              <a:rPr lang="en-US" sz="2800">
                <a:solidFill>
                  <a:srgbClr val="FFFFFF"/>
                </a:solidFill>
              </a:rPr>
              <a:t> the abundance of God's blessings in our lives and cultivate a sense of gratitude.</a:t>
            </a:r>
            <a:endParaRPr lang="en-US"/>
          </a:p>
          <a:p>
            <a:pPr indent="-228600">
              <a:lnSpc>
                <a:spcPct val="90000"/>
              </a:lnSpc>
              <a:spcAft>
                <a:spcPts val="600"/>
              </a:spcAft>
              <a:buFont typeface="Arial" panose="020B0604020202020204" pitchFamily="34" charset="0"/>
              <a:buChar char="•"/>
            </a:pPr>
            <a:endParaRPr lang="en-US" sz="2800">
              <a:solidFill>
                <a:srgbClr val="FFFFFF"/>
              </a:solidFill>
            </a:endParaRPr>
          </a:p>
          <a:p>
            <a:pPr indent="-228600">
              <a:lnSpc>
                <a:spcPct val="90000"/>
              </a:lnSpc>
              <a:spcAft>
                <a:spcPts val="600"/>
              </a:spcAft>
              <a:buFont typeface="Arial" panose="020B0604020202020204" pitchFamily="34" charset="0"/>
              <a:buChar char="•"/>
            </a:pPr>
            <a:endParaRPr lang="en-US" sz="2800">
              <a:solidFill>
                <a:srgbClr val="FFFFFF"/>
              </a:solidFill>
            </a:endParaRPr>
          </a:p>
          <a:p>
            <a:pPr indent="-228600">
              <a:lnSpc>
                <a:spcPct val="90000"/>
              </a:lnSpc>
              <a:spcAft>
                <a:spcPts val="600"/>
              </a:spcAft>
              <a:buFont typeface="Arial" panose="020B0604020202020204" pitchFamily="34" charset="0"/>
              <a:buChar char="•"/>
            </a:pPr>
            <a:r>
              <a:rPr lang="en-US" sz="2800">
                <a:solidFill>
                  <a:srgbClr val="FFFFFF"/>
                </a:solidFill>
              </a:rPr>
              <a:t>Take a few minutes to write down three things you are grateful for. Share your reflections with a partner, discussing the importance of </a:t>
            </a:r>
            <a:r>
              <a:rPr lang="en-US" sz="2800" err="1">
                <a:solidFill>
                  <a:srgbClr val="FFFFFF"/>
                </a:solidFill>
              </a:rPr>
              <a:t>recognising</a:t>
            </a:r>
            <a:r>
              <a:rPr lang="en-US" sz="2800">
                <a:solidFill>
                  <a:srgbClr val="FFFFFF"/>
                </a:solidFill>
              </a:rPr>
              <a:t> the blessings in our lives.</a:t>
            </a:r>
            <a:endParaRPr lang="en-US" sz="2800">
              <a:solidFill>
                <a:srgbClr val="FFFFFF"/>
              </a:solidFill>
              <a:ea typeface="Calibri"/>
              <a:cs typeface="Calibri"/>
            </a:endParaRPr>
          </a:p>
        </p:txBody>
      </p:sp>
    </p:spTree>
    <p:extLst>
      <p:ext uri="{BB962C8B-B14F-4D97-AF65-F5344CB8AC3E}">
        <p14:creationId xmlns:p14="http://schemas.microsoft.com/office/powerpoint/2010/main" val="9129022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1">
            <a:extLst>
              <a:ext uri="{FF2B5EF4-FFF2-40B4-BE49-F238E27FC236}">
                <a16:creationId xmlns:a16="http://schemas.microsoft.com/office/drawing/2014/main" id="{82BB8AD6-62C5-7BC3-B93C-323AEB30A6FA}"/>
              </a:ext>
            </a:extLst>
          </p:cNvPr>
          <p:cNvSpPr txBox="1"/>
          <p:nvPr/>
        </p:nvSpPr>
        <p:spPr>
          <a:xfrm>
            <a:off x="-11502" y="6340735"/>
            <a:ext cx="12244396"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a:solidFill>
                  <a:srgbClr val="000000"/>
                </a:solidFill>
                <a:cs typeface="Calibri"/>
              </a:rPr>
              <a:t>Thoughts and Prayers 2nd – 6th October</a:t>
            </a:r>
            <a:endParaRPr lang="en-US"/>
          </a:p>
        </p:txBody>
      </p:sp>
      <p:sp>
        <p:nvSpPr>
          <p:cNvPr id="5" name="TextBox 2">
            <a:extLst>
              <a:ext uri="{FF2B5EF4-FFF2-40B4-BE49-F238E27FC236}">
                <a16:creationId xmlns:a16="http://schemas.microsoft.com/office/drawing/2014/main" id="{FB8D076D-75A0-D400-8DDA-92517EBF1A92}"/>
              </a:ext>
            </a:extLst>
          </p:cNvPr>
          <p:cNvSpPr txBox="1"/>
          <p:nvPr/>
        </p:nvSpPr>
        <p:spPr>
          <a:xfrm>
            <a:off x="1517424" y="-50085"/>
            <a:ext cx="9022320" cy="64633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3600" b="1">
                <a:solidFill>
                  <a:srgbClr val="000000"/>
                </a:solidFill>
              </a:rPr>
              <a:t>Theme of the week: Harvest</a:t>
            </a:r>
            <a:endParaRPr lang="en-US">
              <a:solidFill>
                <a:srgbClr val="000000"/>
              </a:solidFill>
              <a:cs typeface="Calibri"/>
            </a:endParaRPr>
          </a:p>
        </p:txBody>
      </p:sp>
      <p:pic>
        <p:nvPicPr>
          <p:cNvPr id="3" name="Picture 2" descr="A group of pumpkins and apples on a wood table&#10;&#10;Description automatically generated">
            <a:extLst>
              <a:ext uri="{FF2B5EF4-FFF2-40B4-BE49-F238E27FC236}">
                <a16:creationId xmlns:a16="http://schemas.microsoft.com/office/drawing/2014/main" id="{3836FD52-6631-8D19-4BD0-AE12B00BFA5A}"/>
              </a:ext>
            </a:extLst>
          </p:cNvPr>
          <p:cNvPicPr>
            <a:picLocks noChangeAspect="1"/>
          </p:cNvPicPr>
          <p:nvPr/>
        </p:nvPicPr>
        <p:blipFill>
          <a:blip r:embed="rId2"/>
          <a:stretch>
            <a:fillRect/>
          </a:stretch>
        </p:blipFill>
        <p:spPr>
          <a:xfrm>
            <a:off x="-5751" y="889750"/>
            <a:ext cx="12203501" cy="5236651"/>
          </a:xfrm>
          <a:prstGeom prst="rect">
            <a:avLst/>
          </a:prstGeom>
        </p:spPr>
      </p:pic>
    </p:spTree>
    <p:extLst>
      <p:ext uri="{BB962C8B-B14F-4D97-AF65-F5344CB8AC3E}">
        <p14:creationId xmlns:p14="http://schemas.microsoft.com/office/powerpoint/2010/main" val="151453064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ED9C647E071ED4D9B7D0BA81432F5C2" ma:contentTypeVersion="8" ma:contentTypeDescription="Create a new document." ma:contentTypeScope="" ma:versionID="9bc4ac8f9fb0bddfaae76d77f40a1a88">
  <xsd:schema xmlns:xsd="http://www.w3.org/2001/XMLSchema" xmlns:xs="http://www.w3.org/2001/XMLSchema" xmlns:p="http://schemas.microsoft.com/office/2006/metadata/properties" xmlns:ns2="070f71ce-64c7-4b17-bb6b-21ebf0c68387" xmlns:ns3="8c49430d-f190-4cd8-83c3-84bb6a3d29af" targetNamespace="http://schemas.microsoft.com/office/2006/metadata/properties" ma:root="true" ma:fieldsID="f4eee581f71d2fa8ed66a27567af210b" ns2:_="" ns3:_="">
    <xsd:import namespace="070f71ce-64c7-4b17-bb6b-21ebf0c68387"/>
    <xsd:import namespace="8c49430d-f190-4cd8-83c3-84bb6a3d29a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0f71ce-64c7-4b17-bb6b-21ebf0c683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c49430d-f190-4cd8-83c3-84bb6a3d29a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ABD9A34-6E11-4A88-9A7F-D32D1E758BBA}">
  <ds:schemaRefs>
    <ds:schemaRef ds:uri="070f71ce-64c7-4b17-bb6b-21ebf0c68387"/>
    <ds:schemaRef ds:uri="8c49430d-f190-4cd8-83c3-84bb6a3d29a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E0FC0B6-8D8F-4377-A891-FD120E98DFA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33</Slides>
  <Notes>15</Notes>
  <HiddenSlides>0</HiddenSlides>
  <ScaleCrop>false</ScaleCrop>
  <HeadingPairs>
    <vt:vector size="4" baseType="variant">
      <vt:variant>
        <vt:lpstr>Theme</vt:lpstr>
      </vt:variant>
      <vt:variant>
        <vt:i4>3</vt:i4>
      </vt:variant>
      <vt:variant>
        <vt:lpstr>Slide Titles</vt:lpstr>
      </vt:variant>
      <vt:variant>
        <vt:i4>33</vt:i4>
      </vt:variant>
    </vt:vector>
  </HeadingPairs>
  <TitlesOfParts>
    <vt:vector size="36" baseType="lpstr">
      <vt:lpstr>office theme</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1</cp:revision>
  <dcterms:created xsi:type="dcterms:W3CDTF">2023-09-25T11:06:00Z</dcterms:created>
  <dcterms:modified xsi:type="dcterms:W3CDTF">2023-10-03T07:44:01Z</dcterms:modified>
</cp:coreProperties>
</file>