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48" r:id="rId3"/>
    <p:sldMasterId id="2147483672" r:id="rId4"/>
  </p:sldMasterIdLst>
  <p:sldIdLst>
    <p:sldId id="274" r:id="rId5"/>
    <p:sldId id="290" r:id="rId6"/>
    <p:sldId id="289" r:id="rId7"/>
    <p:sldId id="273" r:id="rId8"/>
    <p:sldId id="287" r:id="rId9"/>
    <p:sldId id="288" r:id="rId10"/>
    <p:sldId id="269" r:id="rId11"/>
    <p:sldId id="275" r:id="rId12"/>
    <p:sldId id="277" r:id="rId13"/>
    <p:sldId id="276" r:id="rId14"/>
    <p:sldId id="278" r:id="rId15"/>
    <p:sldId id="264" r:id="rId16"/>
    <p:sldId id="279" r:id="rId17"/>
    <p:sldId id="282" r:id="rId18"/>
    <p:sldId id="281" r:id="rId19"/>
    <p:sldId id="260" r:id="rId20"/>
    <p:sldId id="280" r:id="rId21"/>
    <p:sldId id="283" r:id="rId22"/>
    <p:sldId id="284" r:id="rId23"/>
    <p:sldId id="285" r:id="rId24"/>
    <p:sldId id="286" r:id="rId25"/>
    <p:sldId id="25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859CFC-5F28-4833-DD41-D4C9E82E00AB}" v="73" dt="2023-09-15T16:04:59.750"/>
    <p1510:client id="{F28CEA71-A9FF-21BB-8346-ADF951D39001}" v="823" dt="2023-09-15T15:54:37.2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ustomXml" Target="../customXml/item2.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ina, Katie" userId="S::katie.spina@st-marys.newcastle.sch.uk::fdda1867-444c-4af0-a232-f695b33e2722" providerId="AD" clId="Web-{77859CFC-5F28-4833-DD41-D4C9E82E00AB}"/>
    <pc:docChg chg="addSld delSld modSld addMainMaster">
      <pc:chgData name="Spina, Katie" userId="S::katie.spina@st-marys.newcastle.sch.uk::fdda1867-444c-4af0-a232-f695b33e2722" providerId="AD" clId="Web-{77859CFC-5F28-4833-DD41-D4C9E82E00AB}" dt="2023-09-15T16:04:59.750" v="67"/>
      <pc:docMkLst>
        <pc:docMk/>
      </pc:docMkLst>
      <pc:sldChg chg="modSp">
        <pc:chgData name="Spina, Katie" userId="S::katie.spina@st-marys.newcastle.sch.uk::fdda1867-444c-4af0-a232-f695b33e2722" providerId="AD" clId="Web-{77859CFC-5F28-4833-DD41-D4C9E82E00AB}" dt="2023-09-15T16:04:11.779" v="65" actId="20577"/>
        <pc:sldMkLst>
          <pc:docMk/>
          <pc:sldMk cId="948586138" sldId="264"/>
        </pc:sldMkLst>
        <pc:spChg chg="mod">
          <ac:chgData name="Spina, Katie" userId="S::katie.spina@st-marys.newcastle.sch.uk::fdda1867-444c-4af0-a232-f695b33e2722" providerId="AD" clId="Web-{77859CFC-5F28-4833-DD41-D4C9E82E00AB}" dt="2023-09-15T16:04:11.779" v="65" actId="20577"/>
          <ac:spMkLst>
            <pc:docMk/>
            <pc:sldMk cId="948586138" sldId="264"/>
            <ac:spMk id="3" creationId="{2FB38037-DD6D-431C-2BF4-3F93261C4F09}"/>
          </ac:spMkLst>
        </pc:spChg>
      </pc:sldChg>
      <pc:sldChg chg="modSp">
        <pc:chgData name="Spina, Katie" userId="S::katie.spina@st-marys.newcastle.sch.uk::fdda1867-444c-4af0-a232-f695b33e2722" providerId="AD" clId="Web-{77859CFC-5F28-4833-DD41-D4C9E82E00AB}" dt="2023-09-15T16:02:39.712" v="55" actId="1076"/>
        <pc:sldMkLst>
          <pc:docMk/>
          <pc:sldMk cId="1251933440" sldId="288"/>
        </pc:sldMkLst>
        <pc:spChg chg="mod">
          <ac:chgData name="Spina, Katie" userId="S::katie.spina@st-marys.newcastle.sch.uk::fdda1867-444c-4af0-a232-f695b33e2722" providerId="AD" clId="Web-{77859CFC-5F28-4833-DD41-D4C9E82E00AB}" dt="2023-09-15T16:02:39.712" v="55" actId="1076"/>
          <ac:spMkLst>
            <pc:docMk/>
            <pc:sldMk cId="1251933440" sldId="288"/>
            <ac:spMk id="4" creationId="{DA361FAF-60D6-AA64-30C2-0FAA9E401486}"/>
          </ac:spMkLst>
        </pc:spChg>
      </pc:sldChg>
      <pc:sldChg chg="modSp add">
        <pc:chgData name="Spina, Katie" userId="S::katie.spina@st-marys.newcastle.sch.uk::fdda1867-444c-4af0-a232-f695b33e2722" providerId="AD" clId="Web-{77859CFC-5F28-4833-DD41-D4C9E82E00AB}" dt="2023-09-15T16:02:09.180" v="51" actId="20577"/>
        <pc:sldMkLst>
          <pc:docMk/>
          <pc:sldMk cId="1106650287" sldId="289"/>
        </pc:sldMkLst>
        <pc:spChg chg="mod">
          <ac:chgData name="Spina, Katie" userId="S::katie.spina@st-marys.newcastle.sch.uk::fdda1867-444c-4af0-a232-f695b33e2722" providerId="AD" clId="Web-{77859CFC-5F28-4833-DD41-D4C9E82E00AB}" dt="2023-09-15T16:02:09.180" v="51" actId="20577"/>
          <ac:spMkLst>
            <pc:docMk/>
            <pc:sldMk cId="1106650287" sldId="289"/>
            <ac:spMk id="4" creationId="{00000000-0000-0000-0000-000000000000}"/>
          </ac:spMkLst>
        </pc:spChg>
      </pc:sldChg>
      <pc:sldChg chg="modSp add">
        <pc:chgData name="Spina, Katie" userId="S::katie.spina@st-marys.newcastle.sch.uk::fdda1867-444c-4af0-a232-f695b33e2722" providerId="AD" clId="Web-{77859CFC-5F28-4833-DD41-D4C9E82E00AB}" dt="2023-09-15T16:02:03.054" v="48" actId="20577"/>
        <pc:sldMkLst>
          <pc:docMk/>
          <pc:sldMk cId="1536144476" sldId="290"/>
        </pc:sldMkLst>
        <pc:spChg chg="mod">
          <ac:chgData name="Spina, Katie" userId="S::katie.spina@st-marys.newcastle.sch.uk::fdda1867-444c-4af0-a232-f695b33e2722" providerId="AD" clId="Web-{77859CFC-5F28-4833-DD41-D4C9E82E00AB}" dt="2023-09-15T16:02:03.054" v="48" actId="20577"/>
          <ac:spMkLst>
            <pc:docMk/>
            <pc:sldMk cId="1536144476" sldId="290"/>
            <ac:spMk id="5" creationId="{2F8C1B45-F92A-4EC4-87B2-24D3E3F04645}"/>
          </ac:spMkLst>
        </pc:spChg>
      </pc:sldChg>
      <pc:sldChg chg="new del">
        <pc:chgData name="Spina, Katie" userId="S::katie.spina@st-marys.newcastle.sch.uk::fdda1867-444c-4af0-a232-f695b33e2722" providerId="AD" clId="Web-{77859CFC-5F28-4833-DD41-D4C9E82E00AB}" dt="2023-09-15T16:04:59.750" v="67"/>
        <pc:sldMkLst>
          <pc:docMk/>
          <pc:sldMk cId="928660538" sldId="291"/>
        </pc:sldMkLst>
      </pc:sldChg>
      <pc:sldMasterChg chg="add addSldLayout">
        <pc:chgData name="Spina, Katie" userId="S::katie.spina@st-marys.newcastle.sch.uk::fdda1867-444c-4af0-a232-f695b33e2722" providerId="AD" clId="Web-{77859CFC-5F28-4833-DD41-D4C9E82E00AB}" dt="2023-09-15T16:00:02.408" v="0"/>
        <pc:sldMasterMkLst>
          <pc:docMk/>
          <pc:sldMasterMk cId="1905017333" sldId="2147483672"/>
        </pc:sldMasterMkLst>
        <pc:sldLayoutChg chg="add">
          <pc:chgData name="Spina, Katie" userId="S::katie.spina@st-marys.newcastle.sch.uk::fdda1867-444c-4af0-a232-f695b33e2722" providerId="AD" clId="Web-{77859CFC-5F28-4833-DD41-D4C9E82E00AB}" dt="2023-09-15T16:00:02.408" v="0"/>
          <pc:sldLayoutMkLst>
            <pc:docMk/>
            <pc:sldMasterMk cId="1905017333" sldId="2147483672"/>
            <pc:sldLayoutMk cId="4205896005" sldId="2147483673"/>
          </pc:sldLayoutMkLst>
        </pc:sldLayoutChg>
        <pc:sldLayoutChg chg="add">
          <pc:chgData name="Spina, Katie" userId="S::katie.spina@st-marys.newcastle.sch.uk::fdda1867-444c-4af0-a232-f695b33e2722" providerId="AD" clId="Web-{77859CFC-5F28-4833-DD41-D4C9E82E00AB}" dt="2023-09-15T16:00:02.408" v="0"/>
          <pc:sldLayoutMkLst>
            <pc:docMk/>
            <pc:sldMasterMk cId="1905017333" sldId="2147483672"/>
            <pc:sldLayoutMk cId="2059279165" sldId="2147483674"/>
          </pc:sldLayoutMkLst>
        </pc:sldLayoutChg>
        <pc:sldLayoutChg chg="add">
          <pc:chgData name="Spina, Katie" userId="S::katie.spina@st-marys.newcastle.sch.uk::fdda1867-444c-4af0-a232-f695b33e2722" providerId="AD" clId="Web-{77859CFC-5F28-4833-DD41-D4C9E82E00AB}" dt="2023-09-15T16:00:02.408" v="0"/>
          <pc:sldLayoutMkLst>
            <pc:docMk/>
            <pc:sldMasterMk cId="1905017333" sldId="2147483672"/>
            <pc:sldLayoutMk cId="3403581483" sldId="2147483675"/>
          </pc:sldLayoutMkLst>
        </pc:sldLayoutChg>
        <pc:sldLayoutChg chg="add">
          <pc:chgData name="Spina, Katie" userId="S::katie.spina@st-marys.newcastle.sch.uk::fdda1867-444c-4af0-a232-f695b33e2722" providerId="AD" clId="Web-{77859CFC-5F28-4833-DD41-D4C9E82E00AB}" dt="2023-09-15T16:00:02.408" v="0"/>
          <pc:sldLayoutMkLst>
            <pc:docMk/>
            <pc:sldMasterMk cId="1905017333" sldId="2147483672"/>
            <pc:sldLayoutMk cId="4013182995" sldId="2147483676"/>
          </pc:sldLayoutMkLst>
        </pc:sldLayoutChg>
        <pc:sldLayoutChg chg="add">
          <pc:chgData name="Spina, Katie" userId="S::katie.spina@st-marys.newcastle.sch.uk::fdda1867-444c-4af0-a232-f695b33e2722" providerId="AD" clId="Web-{77859CFC-5F28-4833-DD41-D4C9E82E00AB}" dt="2023-09-15T16:00:02.408" v="0"/>
          <pc:sldLayoutMkLst>
            <pc:docMk/>
            <pc:sldMasterMk cId="1905017333" sldId="2147483672"/>
            <pc:sldLayoutMk cId="2584951446" sldId="2147483677"/>
          </pc:sldLayoutMkLst>
        </pc:sldLayoutChg>
        <pc:sldLayoutChg chg="add">
          <pc:chgData name="Spina, Katie" userId="S::katie.spina@st-marys.newcastle.sch.uk::fdda1867-444c-4af0-a232-f695b33e2722" providerId="AD" clId="Web-{77859CFC-5F28-4833-DD41-D4C9E82E00AB}" dt="2023-09-15T16:00:02.408" v="0"/>
          <pc:sldLayoutMkLst>
            <pc:docMk/>
            <pc:sldMasterMk cId="1905017333" sldId="2147483672"/>
            <pc:sldLayoutMk cId="3869251819" sldId="2147483678"/>
          </pc:sldLayoutMkLst>
        </pc:sldLayoutChg>
        <pc:sldLayoutChg chg="add">
          <pc:chgData name="Spina, Katie" userId="S::katie.spina@st-marys.newcastle.sch.uk::fdda1867-444c-4af0-a232-f695b33e2722" providerId="AD" clId="Web-{77859CFC-5F28-4833-DD41-D4C9E82E00AB}" dt="2023-09-15T16:00:02.408" v="0"/>
          <pc:sldLayoutMkLst>
            <pc:docMk/>
            <pc:sldMasterMk cId="1905017333" sldId="2147483672"/>
            <pc:sldLayoutMk cId="3180348667" sldId="2147483679"/>
          </pc:sldLayoutMkLst>
        </pc:sldLayoutChg>
        <pc:sldLayoutChg chg="add">
          <pc:chgData name="Spina, Katie" userId="S::katie.spina@st-marys.newcastle.sch.uk::fdda1867-444c-4af0-a232-f695b33e2722" providerId="AD" clId="Web-{77859CFC-5F28-4833-DD41-D4C9E82E00AB}" dt="2023-09-15T16:00:02.408" v="0"/>
          <pc:sldLayoutMkLst>
            <pc:docMk/>
            <pc:sldMasterMk cId="1905017333" sldId="2147483672"/>
            <pc:sldLayoutMk cId="2152663998" sldId="2147483680"/>
          </pc:sldLayoutMkLst>
        </pc:sldLayoutChg>
        <pc:sldLayoutChg chg="add">
          <pc:chgData name="Spina, Katie" userId="S::katie.spina@st-marys.newcastle.sch.uk::fdda1867-444c-4af0-a232-f695b33e2722" providerId="AD" clId="Web-{77859CFC-5F28-4833-DD41-D4C9E82E00AB}" dt="2023-09-15T16:00:02.408" v="0"/>
          <pc:sldLayoutMkLst>
            <pc:docMk/>
            <pc:sldMasterMk cId="1905017333" sldId="2147483672"/>
            <pc:sldLayoutMk cId="3791128126" sldId="2147483681"/>
          </pc:sldLayoutMkLst>
        </pc:sldLayoutChg>
        <pc:sldLayoutChg chg="add">
          <pc:chgData name="Spina, Katie" userId="S::katie.spina@st-marys.newcastle.sch.uk::fdda1867-444c-4af0-a232-f695b33e2722" providerId="AD" clId="Web-{77859CFC-5F28-4833-DD41-D4C9E82E00AB}" dt="2023-09-15T16:00:02.408" v="0"/>
          <pc:sldLayoutMkLst>
            <pc:docMk/>
            <pc:sldMasterMk cId="1905017333" sldId="2147483672"/>
            <pc:sldLayoutMk cId="2663115614" sldId="2147483682"/>
          </pc:sldLayoutMkLst>
        </pc:sldLayoutChg>
        <pc:sldLayoutChg chg="add">
          <pc:chgData name="Spina, Katie" userId="S::katie.spina@st-marys.newcastle.sch.uk::fdda1867-444c-4af0-a232-f695b33e2722" providerId="AD" clId="Web-{77859CFC-5F28-4833-DD41-D4C9E82E00AB}" dt="2023-09-15T16:00:02.408" v="0"/>
          <pc:sldLayoutMkLst>
            <pc:docMk/>
            <pc:sldMasterMk cId="1905017333" sldId="2147483672"/>
            <pc:sldLayoutMk cId="1305456888" sldId="2147483683"/>
          </pc:sldLayoutMkLst>
        </pc:sldLayoutChg>
      </pc:sldMasterChg>
    </pc:docChg>
  </pc:docChgLst>
  <pc:docChgLst>
    <pc:chgData name="Spina, Katie" userId="S::katie.spina@st-marys.newcastle.sch.uk::fdda1867-444c-4af0-a232-f695b33e2722" providerId="AD" clId="Web-{F28CEA71-A9FF-21BB-8346-ADF951D39001}"/>
    <pc:docChg chg="addSld delSld modSld sldOrd addMainMaster">
      <pc:chgData name="Spina, Katie" userId="S::katie.spina@st-marys.newcastle.sch.uk::fdda1867-444c-4af0-a232-f695b33e2722" providerId="AD" clId="Web-{F28CEA71-A9FF-21BB-8346-ADF951D39001}" dt="2023-09-15T15:54:09.628" v="735" actId="1076"/>
      <pc:docMkLst>
        <pc:docMk/>
      </pc:docMkLst>
      <pc:sldChg chg="delSp del">
        <pc:chgData name="Spina, Katie" userId="S::katie.spina@st-marys.newcastle.sch.uk::fdda1867-444c-4af0-a232-f695b33e2722" providerId="AD" clId="Web-{F28CEA71-A9FF-21BB-8346-ADF951D39001}" dt="2023-09-15T14:50:59.406" v="20"/>
        <pc:sldMkLst>
          <pc:docMk/>
          <pc:sldMk cId="109857222" sldId="256"/>
        </pc:sldMkLst>
        <pc:spChg chg="del">
          <ac:chgData name="Spina, Katie" userId="S::katie.spina@st-marys.newcastle.sch.uk::fdda1867-444c-4af0-a232-f695b33e2722" providerId="AD" clId="Web-{F28CEA71-A9FF-21BB-8346-ADF951D39001}" dt="2023-09-15T14:50:47.046" v="1"/>
          <ac:spMkLst>
            <pc:docMk/>
            <pc:sldMk cId="109857222" sldId="256"/>
            <ac:spMk id="2" creationId="{00000000-0000-0000-0000-000000000000}"/>
          </ac:spMkLst>
        </pc:spChg>
        <pc:spChg chg="del">
          <ac:chgData name="Spina, Katie" userId="S::katie.spina@st-marys.newcastle.sch.uk::fdda1867-444c-4af0-a232-f695b33e2722" providerId="AD" clId="Web-{F28CEA71-A9FF-21BB-8346-ADF951D39001}" dt="2023-09-15T14:50:47.031" v="0"/>
          <ac:spMkLst>
            <pc:docMk/>
            <pc:sldMk cId="109857222" sldId="256"/>
            <ac:spMk id="3" creationId="{00000000-0000-0000-0000-000000000000}"/>
          </ac:spMkLst>
        </pc:spChg>
      </pc:sldChg>
      <pc:sldChg chg="modSp add">
        <pc:chgData name="Spina, Katie" userId="S::katie.spina@st-marys.newcastle.sch.uk::fdda1867-444c-4af0-a232-f695b33e2722" providerId="AD" clId="Web-{F28CEA71-A9FF-21BB-8346-ADF951D39001}" dt="2023-09-15T15:30:37.273" v="334" actId="20577"/>
        <pc:sldMkLst>
          <pc:docMk/>
          <pc:sldMk cId="3594708111" sldId="257"/>
        </pc:sldMkLst>
        <pc:spChg chg="mod">
          <ac:chgData name="Spina, Katie" userId="S::katie.spina@st-marys.newcastle.sch.uk::fdda1867-444c-4af0-a232-f695b33e2722" providerId="AD" clId="Web-{F28CEA71-A9FF-21BB-8346-ADF951D39001}" dt="2023-09-15T15:30:37.273" v="334" actId="20577"/>
          <ac:spMkLst>
            <pc:docMk/>
            <pc:sldMk cId="3594708111" sldId="257"/>
            <ac:spMk id="3" creationId="{2FB38037-DD6D-431C-2BF4-3F93261C4F09}"/>
          </ac:spMkLst>
        </pc:spChg>
      </pc:sldChg>
      <pc:sldChg chg="add del">
        <pc:chgData name="Spina, Katie" userId="S::katie.spina@st-marys.newcastle.sch.uk::fdda1867-444c-4af0-a232-f695b33e2722" providerId="AD" clId="Web-{F28CEA71-A9FF-21BB-8346-ADF951D39001}" dt="2023-09-15T15:10:00.080" v="195"/>
        <pc:sldMkLst>
          <pc:docMk/>
          <pc:sldMk cId="502916601" sldId="258"/>
        </pc:sldMkLst>
      </pc:sldChg>
      <pc:sldChg chg="add del">
        <pc:chgData name="Spina, Katie" userId="S::katie.spina@st-marys.newcastle.sch.uk::fdda1867-444c-4af0-a232-f695b33e2722" providerId="AD" clId="Web-{F28CEA71-A9FF-21BB-8346-ADF951D39001}" dt="2023-09-15T15:09:26.736" v="194"/>
        <pc:sldMkLst>
          <pc:docMk/>
          <pc:sldMk cId="1147293236" sldId="259"/>
        </pc:sldMkLst>
      </pc:sldChg>
      <pc:sldChg chg="modSp add">
        <pc:chgData name="Spina, Katie" userId="S::katie.spina@st-marys.newcastle.sch.uk::fdda1867-444c-4af0-a232-f695b33e2722" providerId="AD" clId="Web-{F28CEA71-A9FF-21BB-8346-ADF951D39001}" dt="2023-09-15T15:25:28.733" v="296" actId="20577"/>
        <pc:sldMkLst>
          <pc:docMk/>
          <pc:sldMk cId="3754015299" sldId="260"/>
        </pc:sldMkLst>
        <pc:spChg chg="mod">
          <ac:chgData name="Spina, Katie" userId="S::katie.spina@st-marys.newcastle.sch.uk::fdda1867-444c-4af0-a232-f695b33e2722" providerId="AD" clId="Web-{F28CEA71-A9FF-21BB-8346-ADF951D39001}" dt="2023-09-15T15:25:28.733" v="296" actId="20577"/>
          <ac:spMkLst>
            <pc:docMk/>
            <pc:sldMk cId="3754015299" sldId="260"/>
            <ac:spMk id="3" creationId="{2FB38037-DD6D-431C-2BF4-3F93261C4F09}"/>
          </ac:spMkLst>
        </pc:spChg>
      </pc:sldChg>
      <pc:sldChg chg="add del">
        <pc:chgData name="Spina, Katie" userId="S::katie.spina@st-marys.newcastle.sch.uk::fdda1867-444c-4af0-a232-f695b33e2722" providerId="AD" clId="Web-{F28CEA71-A9FF-21BB-8346-ADF951D39001}" dt="2023-09-15T15:09:10.923" v="189"/>
        <pc:sldMkLst>
          <pc:docMk/>
          <pc:sldMk cId="693789602" sldId="261"/>
        </pc:sldMkLst>
      </pc:sldChg>
      <pc:sldChg chg="add del">
        <pc:chgData name="Spina, Katie" userId="S::katie.spina@st-marys.newcastle.sch.uk::fdda1867-444c-4af0-a232-f695b33e2722" providerId="AD" clId="Web-{F28CEA71-A9FF-21BB-8346-ADF951D39001}" dt="2023-09-15T15:09:10.048" v="188"/>
        <pc:sldMkLst>
          <pc:docMk/>
          <pc:sldMk cId="2604199128" sldId="262"/>
        </pc:sldMkLst>
      </pc:sldChg>
      <pc:sldChg chg="add del">
        <pc:chgData name="Spina, Katie" userId="S::katie.spina@st-marys.newcastle.sch.uk::fdda1867-444c-4af0-a232-f695b33e2722" providerId="AD" clId="Web-{F28CEA71-A9FF-21BB-8346-ADF951D39001}" dt="2023-09-15T15:09:09.204" v="187"/>
        <pc:sldMkLst>
          <pc:docMk/>
          <pc:sldMk cId="1404966024" sldId="263"/>
        </pc:sldMkLst>
      </pc:sldChg>
      <pc:sldChg chg="add">
        <pc:chgData name="Spina, Katie" userId="S::katie.spina@st-marys.newcastle.sch.uk::fdda1867-444c-4af0-a232-f695b33e2722" providerId="AD" clId="Web-{F28CEA71-A9FF-21BB-8346-ADF951D39001}" dt="2023-09-15T14:50:49.796" v="9"/>
        <pc:sldMkLst>
          <pc:docMk/>
          <pc:sldMk cId="948586138" sldId="264"/>
        </pc:sldMkLst>
      </pc:sldChg>
      <pc:sldChg chg="add del">
        <pc:chgData name="Spina, Katie" userId="S::katie.spina@st-marys.newcastle.sch.uk::fdda1867-444c-4af0-a232-f695b33e2722" providerId="AD" clId="Web-{F28CEA71-A9FF-21BB-8346-ADF951D39001}" dt="2023-09-15T15:05:28.510" v="186"/>
        <pc:sldMkLst>
          <pc:docMk/>
          <pc:sldMk cId="732480912" sldId="265"/>
        </pc:sldMkLst>
      </pc:sldChg>
      <pc:sldChg chg="add del">
        <pc:chgData name="Spina, Katie" userId="S::katie.spina@st-marys.newcastle.sch.uk::fdda1867-444c-4af0-a232-f695b33e2722" providerId="AD" clId="Web-{F28CEA71-A9FF-21BB-8346-ADF951D39001}" dt="2023-09-15T15:05:27.744" v="185"/>
        <pc:sldMkLst>
          <pc:docMk/>
          <pc:sldMk cId="3011189846" sldId="266"/>
        </pc:sldMkLst>
      </pc:sldChg>
      <pc:sldChg chg="add del">
        <pc:chgData name="Spina, Katie" userId="S::katie.spina@st-marys.newcastle.sch.uk::fdda1867-444c-4af0-a232-f695b33e2722" providerId="AD" clId="Web-{F28CEA71-A9FF-21BB-8346-ADF951D39001}" dt="2023-09-15T15:05:26.682" v="184"/>
        <pc:sldMkLst>
          <pc:docMk/>
          <pc:sldMk cId="4234726229" sldId="267"/>
        </pc:sldMkLst>
      </pc:sldChg>
      <pc:sldChg chg="add del">
        <pc:chgData name="Spina, Katie" userId="S::katie.spina@st-marys.newcastle.sch.uk::fdda1867-444c-4af0-a232-f695b33e2722" providerId="AD" clId="Web-{F28CEA71-A9FF-21BB-8346-ADF951D39001}" dt="2023-09-15T14:59:52.359" v="89"/>
        <pc:sldMkLst>
          <pc:docMk/>
          <pc:sldMk cId="1108329588" sldId="268"/>
        </pc:sldMkLst>
      </pc:sldChg>
      <pc:sldChg chg="addSp delSp modSp add">
        <pc:chgData name="Spina, Katie" userId="S::katie.spina@st-marys.newcastle.sch.uk::fdda1867-444c-4af0-a232-f695b33e2722" providerId="AD" clId="Web-{F28CEA71-A9FF-21BB-8346-ADF951D39001}" dt="2023-09-15T14:55:36.039" v="79" actId="20577"/>
        <pc:sldMkLst>
          <pc:docMk/>
          <pc:sldMk cId="2239021582" sldId="269"/>
        </pc:sldMkLst>
        <pc:spChg chg="mod">
          <ac:chgData name="Spina, Katie" userId="S::katie.spina@st-marys.newcastle.sch.uk::fdda1867-444c-4af0-a232-f695b33e2722" providerId="AD" clId="Web-{F28CEA71-A9FF-21BB-8346-ADF951D39001}" dt="2023-09-15T14:55:36.039" v="79" actId="20577"/>
          <ac:spMkLst>
            <pc:docMk/>
            <pc:sldMk cId="2239021582" sldId="269"/>
            <ac:spMk id="3" creationId="{2FB38037-DD6D-431C-2BF4-3F93261C4F09}"/>
          </ac:spMkLst>
        </pc:spChg>
        <pc:picChg chg="add del mod">
          <ac:chgData name="Spina, Katie" userId="S::katie.spina@st-marys.newcastle.sch.uk::fdda1867-444c-4af0-a232-f695b33e2722" providerId="AD" clId="Web-{F28CEA71-A9FF-21BB-8346-ADF951D39001}" dt="2023-09-15T14:55:09.179" v="67"/>
          <ac:picMkLst>
            <pc:docMk/>
            <pc:sldMk cId="2239021582" sldId="269"/>
            <ac:picMk id="2" creationId="{F525708C-8DB2-85A1-54AE-BC3CD934DC35}"/>
          </ac:picMkLst>
        </pc:picChg>
      </pc:sldChg>
      <pc:sldChg chg="add del">
        <pc:chgData name="Spina, Katie" userId="S::katie.spina@st-marys.newcastle.sch.uk::fdda1867-444c-4af0-a232-f695b33e2722" providerId="AD" clId="Web-{F28CEA71-A9FF-21BB-8346-ADF951D39001}" dt="2023-09-15T14:54:14.381" v="65"/>
        <pc:sldMkLst>
          <pc:docMk/>
          <pc:sldMk cId="507141282" sldId="270"/>
        </pc:sldMkLst>
      </pc:sldChg>
      <pc:sldChg chg="add del">
        <pc:chgData name="Spina, Katie" userId="S::katie.spina@st-marys.newcastle.sch.uk::fdda1867-444c-4af0-a232-f695b33e2722" providerId="AD" clId="Web-{F28CEA71-A9FF-21BB-8346-ADF951D39001}" dt="2023-09-15T14:54:14.365" v="64"/>
        <pc:sldMkLst>
          <pc:docMk/>
          <pc:sldMk cId="411943867" sldId="271"/>
        </pc:sldMkLst>
      </pc:sldChg>
      <pc:sldChg chg="add del">
        <pc:chgData name="Spina, Katie" userId="S::katie.spina@st-marys.newcastle.sch.uk::fdda1867-444c-4af0-a232-f695b33e2722" providerId="AD" clId="Web-{F28CEA71-A9FF-21BB-8346-ADF951D39001}" dt="2023-09-15T14:54:10.881" v="63"/>
        <pc:sldMkLst>
          <pc:docMk/>
          <pc:sldMk cId="1700389676" sldId="272"/>
        </pc:sldMkLst>
      </pc:sldChg>
      <pc:sldChg chg="addSp delSp modSp add">
        <pc:chgData name="Spina, Katie" userId="S::katie.spina@st-marys.newcastle.sch.uk::fdda1867-444c-4af0-a232-f695b33e2722" providerId="AD" clId="Web-{F28CEA71-A9FF-21BB-8346-ADF951D39001}" dt="2023-09-15T14:56:15.415" v="88" actId="20577"/>
        <pc:sldMkLst>
          <pc:docMk/>
          <pc:sldMk cId="993261666" sldId="273"/>
        </pc:sldMkLst>
        <pc:spChg chg="mod ord">
          <ac:chgData name="Spina, Katie" userId="S::katie.spina@st-marys.newcastle.sch.uk::fdda1867-444c-4af0-a232-f695b33e2722" providerId="AD" clId="Web-{F28CEA71-A9FF-21BB-8346-ADF951D39001}" dt="2023-09-15T14:56:15.415" v="88" actId="20577"/>
          <ac:spMkLst>
            <pc:docMk/>
            <pc:sldMk cId="993261666" sldId="273"/>
            <ac:spMk id="5" creationId="{0561261B-4603-E5F7-3A34-3E6CE8147566}"/>
          </ac:spMkLst>
        </pc:spChg>
        <pc:spChg chg="mod">
          <ac:chgData name="Spina, Katie" userId="S::katie.spina@st-marys.newcastle.sch.uk::fdda1867-444c-4af0-a232-f695b33e2722" providerId="AD" clId="Web-{F28CEA71-A9FF-21BB-8346-ADF951D39001}" dt="2023-09-15T14:53:29.176" v="51" actId="1076"/>
          <ac:spMkLst>
            <pc:docMk/>
            <pc:sldMk cId="993261666" sldId="273"/>
            <ac:spMk id="6" creationId="{87A7EE91-7ED6-207D-AE7B-DEF32961562F}"/>
          </ac:spMkLst>
        </pc:spChg>
        <pc:spChg chg="add del">
          <ac:chgData name="Spina, Katie" userId="S::katie.spina@st-marys.newcastle.sch.uk::fdda1867-444c-4af0-a232-f695b33e2722" providerId="AD" clId="Web-{F28CEA71-A9FF-21BB-8346-ADF951D39001}" dt="2023-09-15T14:53:20.973" v="48"/>
          <ac:spMkLst>
            <pc:docMk/>
            <pc:sldMk cId="993261666" sldId="273"/>
            <ac:spMk id="39" creationId="{04812C46-200A-4DEB-A05E-3ED6C68C2387}"/>
          </ac:spMkLst>
        </pc:spChg>
        <pc:spChg chg="add del">
          <ac:chgData name="Spina, Katie" userId="S::katie.spina@st-marys.newcastle.sch.uk::fdda1867-444c-4af0-a232-f695b33e2722" providerId="AD" clId="Web-{F28CEA71-A9FF-21BB-8346-ADF951D39001}" dt="2023-09-15T14:53:20.973" v="48"/>
          <ac:spMkLst>
            <pc:docMk/>
            <pc:sldMk cId="993261666" sldId="273"/>
            <ac:spMk id="41" creationId="{D1EA859B-E555-4109-94F3-6700E046E008}"/>
          </ac:spMkLst>
        </pc:spChg>
        <pc:spChg chg="add">
          <ac:chgData name="Spina, Katie" userId="S::katie.spina@st-marys.newcastle.sch.uk::fdda1867-444c-4af0-a232-f695b33e2722" providerId="AD" clId="Web-{F28CEA71-A9FF-21BB-8346-ADF951D39001}" dt="2023-09-15T14:53:20.973" v="48"/>
          <ac:spMkLst>
            <pc:docMk/>
            <pc:sldMk cId="993261666" sldId="273"/>
            <ac:spMk id="46" creationId="{B1595A09-E336-4D1B-9B3A-06A2287A54E2}"/>
          </ac:spMkLst>
        </pc:spChg>
        <pc:spChg chg="add">
          <ac:chgData name="Spina, Katie" userId="S::katie.spina@st-marys.newcastle.sch.uk::fdda1867-444c-4af0-a232-f695b33e2722" providerId="AD" clId="Web-{F28CEA71-A9FF-21BB-8346-ADF951D39001}" dt="2023-09-15T14:53:20.973" v="48"/>
          <ac:spMkLst>
            <pc:docMk/>
            <pc:sldMk cId="993261666" sldId="273"/>
            <ac:spMk id="48" creationId="{3540989C-C7B8-473B-BF87-6F2DA6A90006}"/>
          </ac:spMkLst>
        </pc:spChg>
        <pc:picChg chg="del">
          <ac:chgData name="Spina, Katie" userId="S::katie.spina@st-marys.newcastle.sch.uk::fdda1867-444c-4af0-a232-f695b33e2722" providerId="AD" clId="Web-{F28CEA71-A9FF-21BB-8346-ADF951D39001}" dt="2023-09-15T14:51:24.579" v="31"/>
          <ac:picMkLst>
            <pc:docMk/>
            <pc:sldMk cId="993261666" sldId="273"/>
            <ac:picMk id="2" creationId="{2D2BEEDE-8BE2-FF20-DAFF-07762BBDAE12}"/>
          </ac:picMkLst>
        </pc:picChg>
        <pc:picChg chg="add mod">
          <ac:chgData name="Spina, Katie" userId="S::katie.spina@st-marys.newcastle.sch.uk::fdda1867-444c-4af0-a232-f695b33e2722" providerId="AD" clId="Web-{F28CEA71-A9FF-21BB-8346-ADF951D39001}" dt="2023-09-15T14:53:20.973" v="48"/>
          <ac:picMkLst>
            <pc:docMk/>
            <pc:sldMk cId="993261666" sldId="273"/>
            <ac:picMk id="3" creationId="{25D9EA96-D3C9-406A-A5BE-29F65FFC4D5B}"/>
          </ac:picMkLst>
        </pc:picChg>
      </pc:sldChg>
      <pc:sldChg chg="addSp delSp modSp add">
        <pc:chgData name="Spina, Katie" userId="S::katie.spina@st-marys.newcastle.sch.uk::fdda1867-444c-4af0-a232-f695b33e2722" providerId="AD" clId="Web-{F28CEA71-A9FF-21BB-8346-ADF951D39001}" dt="2023-09-15T14:54:07.162" v="62" actId="1076"/>
        <pc:sldMkLst>
          <pc:docMk/>
          <pc:sldMk cId="3272855330" sldId="274"/>
        </pc:sldMkLst>
        <pc:spChg chg="mod">
          <ac:chgData name="Spina, Katie" userId="S::katie.spina@st-marys.newcastle.sch.uk::fdda1867-444c-4af0-a232-f695b33e2722" providerId="AD" clId="Web-{F28CEA71-A9FF-21BB-8346-ADF951D39001}" dt="2023-09-15T14:51:21.204" v="30" actId="20577"/>
          <ac:spMkLst>
            <pc:docMk/>
            <pc:sldMk cId="3272855330" sldId="274"/>
            <ac:spMk id="4" creationId="{82BB8AD6-62C5-7BC3-B93C-323AEB30A6FA}"/>
          </ac:spMkLst>
        </pc:spChg>
        <pc:spChg chg="mod">
          <ac:chgData name="Spina, Katie" userId="S::katie.spina@st-marys.newcastle.sch.uk::fdda1867-444c-4af0-a232-f695b33e2722" providerId="AD" clId="Web-{F28CEA71-A9FF-21BB-8346-ADF951D39001}" dt="2023-09-15T14:51:06" v="25" actId="20577"/>
          <ac:spMkLst>
            <pc:docMk/>
            <pc:sldMk cId="3272855330" sldId="274"/>
            <ac:spMk id="5" creationId="{FB8D076D-75A0-D400-8DDA-92517EBF1A92}"/>
          </ac:spMkLst>
        </pc:spChg>
        <pc:picChg chg="del">
          <ac:chgData name="Spina, Katie" userId="S::katie.spina@st-marys.newcastle.sch.uk::fdda1867-444c-4af0-a232-f695b33e2722" providerId="AD" clId="Web-{F28CEA71-A9FF-21BB-8346-ADF951D39001}" dt="2023-09-15T14:53:39.130" v="54"/>
          <ac:picMkLst>
            <pc:docMk/>
            <pc:sldMk cId="3272855330" sldId="274"/>
            <ac:picMk id="2" creationId="{65242AFB-1A18-3365-37B4-A743C04D7E8A}"/>
          </ac:picMkLst>
        </pc:picChg>
        <pc:picChg chg="add del">
          <ac:chgData name="Spina, Katie" userId="S::katie.spina@st-marys.newcastle.sch.uk::fdda1867-444c-4af0-a232-f695b33e2722" providerId="AD" clId="Web-{F28CEA71-A9FF-21BB-8346-ADF951D39001}" dt="2023-09-15T14:53:40.895" v="56"/>
          <ac:picMkLst>
            <pc:docMk/>
            <pc:sldMk cId="3272855330" sldId="274"/>
            <ac:picMk id="6" creationId="{5DAE973C-E971-3814-4BBA-EEDF3B1E0933}"/>
          </ac:picMkLst>
        </pc:picChg>
        <pc:picChg chg="add mod">
          <ac:chgData name="Spina, Katie" userId="S::katie.spina@st-marys.newcastle.sch.uk::fdda1867-444c-4af0-a232-f695b33e2722" providerId="AD" clId="Web-{F28CEA71-A9FF-21BB-8346-ADF951D39001}" dt="2023-09-15T14:54:07.162" v="62" actId="1076"/>
          <ac:picMkLst>
            <pc:docMk/>
            <pc:sldMk cId="3272855330" sldId="274"/>
            <ac:picMk id="7" creationId="{2120CAC5-5F23-775F-B1EE-760DFB012085}"/>
          </ac:picMkLst>
        </pc:picChg>
      </pc:sldChg>
      <pc:sldChg chg="add ord replId">
        <pc:chgData name="Spina, Katie" userId="S::katie.spina@st-marys.newcastle.sch.uk::fdda1867-444c-4af0-a232-f695b33e2722" providerId="AD" clId="Web-{F28CEA71-A9FF-21BB-8346-ADF951D39001}" dt="2023-09-15T14:59:57.250" v="91"/>
        <pc:sldMkLst>
          <pc:docMk/>
          <pc:sldMk cId="3497902555" sldId="275"/>
        </pc:sldMkLst>
      </pc:sldChg>
      <pc:sldChg chg="addSp modSp new">
        <pc:chgData name="Spina, Katie" userId="S::katie.spina@st-marys.newcastle.sch.uk::fdda1867-444c-4af0-a232-f695b33e2722" providerId="AD" clId="Web-{F28CEA71-A9FF-21BB-8346-ADF951D39001}" dt="2023-09-15T15:00:28.032" v="95" actId="14100"/>
        <pc:sldMkLst>
          <pc:docMk/>
          <pc:sldMk cId="3547101139" sldId="276"/>
        </pc:sldMkLst>
        <pc:picChg chg="add mod">
          <ac:chgData name="Spina, Katie" userId="S::katie.spina@st-marys.newcastle.sch.uk::fdda1867-444c-4af0-a232-f695b33e2722" providerId="AD" clId="Web-{F28CEA71-A9FF-21BB-8346-ADF951D39001}" dt="2023-09-15T15:00:28.032" v="95" actId="14100"/>
          <ac:picMkLst>
            <pc:docMk/>
            <pc:sldMk cId="3547101139" sldId="276"/>
            <ac:picMk id="2" creationId="{621573C8-610E-BB19-D8F2-BCB01C41D708}"/>
          </ac:picMkLst>
        </pc:picChg>
      </pc:sldChg>
      <pc:sldChg chg="addSp modSp new mod setBg">
        <pc:chgData name="Spina, Katie" userId="S::katie.spina@st-marys.newcastle.sch.uk::fdda1867-444c-4af0-a232-f695b33e2722" providerId="AD" clId="Web-{F28CEA71-A9FF-21BB-8346-ADF951D39001}" dt="2023-09-15T15:02:34.630" v="123" actId="1076"/>
        <pc:sldMkLst>
          <pc:docMk/>
          <pc:sldMk cId="4072072443" sldId="277"/>
        </pc:sldMkLst>
        <pc:spChg chg="add mod">
          <ac:chgData name="Spina, Katie" userId="S::katie.spina@st-marys.newcastle.sch.uk::fdda1867-444c-4af0-a232-f695b33e2722" providerId="AD" clId="Web-{F28CEA71-A9FF-21BB-8346-ADF951D39001}" dt="2023-09-15T15:02:34.630" v="123" actId="1076"/>
          <ac:spMkLst>
            <pc:docMk/>
            <pc:sldMk cId="4072072443" sldId="277"/>
            <ac:spMk id="2" creationId="{C95D9907-EE4A-AEC8-A86E-CE1503A0EBB9}"/>
          </ac:spMkLst>
        </pc:spChg>
        <pc:spChg chg="add">
          <ac:chgData name="Spina, Katie" userId="S::katie.spina@st-marys.newcastle.sch.uk::fdda1867-444c-4af0-a232-f695b33e2722" providerId="AD" clId="Web-{F28CEA71-A9FF-21BB-8346-ADF951D39001}" dt="2023-09-15T15:02:09.910" v="102"/>
          <ac:spMkLst>
            <pc:docMk/>
            <pc:sldMk cId="4072072443" sldId="277"/>
            <ac:spMk id="8" creationId="{D009D6D5-DAC2-4A8B-A17A-E206B9012D09}"/>
          </ac:spMkLst>
        </pc:spChg>
        <pc:picChg chg="add mod">
          <ac:chgData name="Spina, Katie" userId="S::katie.spina@st-marys.newcastle.sch.uk::fdda1867-444c-4af0-a232-f695b33e2722" providerId="AD" clId="Web-{F28CEA71-A9FF-21BB-8346-ADF951D39001}" dt="2023-09-15T15:02:09.910" v="102"/>
          <ac:picMkLst>
            <pc:docMk/>
            <pc:sldMk cId="4072072443" sldId="277"/>
            <ac:picMk id="3" creationId="{318CA505-A987-D526-1D17-477D7C606966}"/>
          </ac:picMkLst>
        </pc:picChg>
      </pc:sldChg>
      <pc:sldChg chg="addSp delSp modSp new mod setBg">
        <pc:chgData name="Spina, Katie" userId="S::katie.spina@st-marys.newcastle.sch.uk::fdda1867-444c-4af0-a232-f695b33e2722" providerId="AD" clId="Web-{F28CEA71-A9FF-21BB-8346-ADF951D39001}" dt="2023-09-15T15:05:20.885" v="183" actId="20577"/>
        <pc:sldMkLst>
          <pc:docMk/>
          <pc:sldMk cId="2156864025" sldId="278"/>
        </pc:sldMkLst>
        <pc:spChg chg="del">
          <ac:chgData name="Spina, Katie" userId="S::katie.spina@st-marys.newcastle.sch.uk::fdda1867-444c-4af0-a232-f695b33e2722" providerId="AD" clId="Web-{F28CEA71-A9FF-21BB-8346-ADF951D39001}" dt="2023-09-15T15:03:36.678" v="138"/>
          <ac:spMkLst>
            <pc:docMk/>
            <pc:sldMk cId="2156864025" sldId="278"/>
            <ac:spMk id="2" creationId="{35CBFCDD-7608-3876-4D6D-853938EE7B7C}"/>
          </ac:spMkLst>
        </pc:spChg>
        <pc:spChg chg="mod ord">
          <ac:chgData name="Spina, Katie" userId="S::katie.spina@st-marys.newcastle.sch.uk::fdda1867-444c-4af0-a232-f695b33e2722" providerId="AD" clId="Web-{F28CEA71-A9FF-21BB-8346-ADF951D39001}" dt="2023-09-15T15:05:20.885" v="183" actId="20577"/>
          <ac:spMkLst>
            <pc:docMk/>
            <pc:sldMk cId="2156864025" sldId="278"/>
            <ac:spMk id="3" creationId="{46863A13-E7A4-18A1-F7DB-DE325F80E647}"/>
          </ac:spMkLst>
        </pc:spChg>
        <pc:spChg chg="add del">
          <ac:chgData name="Spina, Katie" userId="S::katie.spina@st-marys.newcastle.sch.uk::fdda1867-444c-4af0-a232-f695b33e2722" providerId="AD" clId="Web-{F28CEA71-A9FF-21BB-8346-ADF951D39001}" dt="2023-09-15T15:04:49.056" v="163"/>
          <ac:spMkLst>
            <pc:docMk/>
            <pc:sldMk cId="2156864025" sldId="278"/>
            <ac:spMk id="9" creationId="{04812C46-200A-4DEB-A05E-3ED6C68C2387}"/>
          </ac:spMkLst>
        </pc:spChg>
        <pc:spChg chg="add del">
          <ac:chgData name="Spina, Katie" userId="S::katie.spina@st-marys.newcastle.sch.uk::fdda1867-444c-4af0-a232-f695b33e2722" providerId="AD" clId="Web-{F28CEA71-A9FF-21BB-8346-ADF951D39001}" dt="2023-09-15T15:04:49.056" v="163"/>
          <ac:spMkLst>
            <pc:docMk/>
            <pc:sldMk cId="2156864025" sldId="278"/>
            <ac:spMk id="11" creationId="{D1EA859B-E555-4109-94F3-6700E046E008}"/>
          </ac:spMkLst>
        </pc:spChg>
        <pc:spChg chg="add">
          <ac:chgData name="Spina, Katie" userId="S::katie.spina@st-marys.newcastle.sch.uk::fdda1867-444c-4af0-a232-f695b33e2722" providerId="AD" clId="Web-{F28CEA71-A9FF-21BB-8346-ADF951D39001}" dt="2023-09-15T15:04:49.056" v="164"/>
          <ac:spMkLst>
            <pc:docMk/>
            <pc:sldMk cId="2156864025" sldId="278"/>
            <ac:spMk id="13" creationId="{04812C46-200A-4DEB-A05E-3ED6C68C2387}"/>
          </ac:spMkLst>
        </pc:spChg>
        <pc:spChg chg="add">
          <ac:chgData name="Spina, Katie" userId="S::katie.spina@st-marys.newcastle.sch.uk::fdda1867-444c-4af0-a232-f695b33e2722" providerId="AD" clId="Web-{F28CEA71-A9FF-21BB-8346-ADF951D39001}" dt="2023-09-15T15:04:49.056" v="164"/>
          <ac:spMkLst>
            <pc:docMk/>
            <pc:sldMk cId="2156864025" sldId="278"/>
            <ac:spMk id="14" creationId="{D1EA859B-E555-4109-94F3-6700E046E008}"/>
          </ac:spMkLst>
        </pc:spChg>
        <pc:picChg chg="add mod modCrop">
          <ac:chgData name="Spina, Katie" userId="S::katie.spina@st-marys.newcastle.sch.uk::fdda1867-444c-4af0-a232-f695b33e2722" providerId="AD" clId="Web-{F28CEA71-A9FF-21BB-8346-ADF951D39001}" dt="2023-09-15T15:05:04.181" v="168" actId="14100"/>
          <ac:picMkLst>
            <pc:docMk/>
            <pc:sldMk cId="2156864025" sldId="278"/>
            <ac:picMk id="4" creationId="{198B852D-F2EE-F36C-17B2-BD26DE019FCC}"/>
          </ac:picMkLst>
        </pc:picChg>
      </pc:sldChg>
      <pc:sldChg chg="add ord replId">
        <pc:chgData name="Spina, Katie" userId="S::katie.spina@st-marys.newcastle.sch.uk::fdda1867-444c-4af0-a232-f695b33e2722" providerId="AD" clId="Web-{F28CEA71-A9FF-21BB-8346-ADF951D39001}" dt="2023-09-15T15:09:20.532" v="191"/>
        <pc:sldMkLst>
          <pc:docMk/>
          <pc:sldMk cId="3848595105" sldId="279"/>
        </pc:sldMkLst>
      </pc:sldChg>
      <pc:sldChg chg="add ord replId">
        <pc:chgData name="Spina, Katie" userId="S::katie.spina@st-marys.newcastle.sch.uk::fdda1867-444c-4af0-a232-f695b33e2722" providerId="AD" clId="Web-{F28CEA71-A9FF-21BB-8346-ADF951D39001}" dt="2023-09-15T15:09:25.642" v="193"/>
        <pc:sldMkLst>
          <pc:docMk/>
          <pc:sldMk cId="683742209" sldId="280"/>
        </pc:sldMkLst>
      </pc:sldChg>
      <pc:sldChg chg="addSp modSp new">
        <pc:chgData name="Spina, Katie" userId="S::katie.spina@st-marys.newcastle.sch.uk::fdda1867-444c-4af0-a232-f695b33e2722" providerId="AD" clId="Web-{F28CEA71-A9FF-21BB-8346-ADF951D39001}" dt="2023-09-15T15:10:24.440" v="199" actId="14100"/>
        <pc:sldMkLst>
          <pc:docMk/>
          <pc:sldMk cId="4186298806" sldId="281"/>
        </pc:sldMkLst>
        <pc:picChg chg="add mod">
          <ac:chgData name="Spina, Katie" userId="S::katie.spina@st-marys.newcastle.sch.uk::fdda1867-444c-4af0-a232-f695b33e2722" providerId="AD" clId="Web-{F28CEA71-A9FF-21BB-8346-ADF951D39001}" dt="2023-09-15T15:10:24.440" v="199" actId="14100"/>
          <ac:picMkLst>
            <pc:docMk/>
            <pc:sldMk cId="4186298806" sldId="281"/>
            <ac:picMk id="2" creationId="{4CC21369-42C6-A5D5-D3AE-756FE2C1A103}"/>
          </ac:picMkLst>
        </pc:picChg>
      </pc:sldChg>
      <pc:sldChg chg="addSp delSp modSp new mod setBg">
        <pc:chgData name="Spina, Katie" userId="S::katie.spina@st-marys.newcastle.sch.uk::fdda1867-444c-4af0-a232-f695b33e2722" providerId="AD" clId="Web-{F28CEA71-A9FF-21BB-8346-ADF951D39001}" dt="2023-09-15T15:29:37.568" v="325" actId="1076"/>
        <pc:sldMkLst>
          <pc:docMk/>
          <pc:sldMk cId="2828768652" sldId="282"/>
        </pc:sldMkLst>
        <pc:spChg chg="mod">
          <ac:chgData name="Spina, Katie" userId="S::katie.spina@st-marys.newcastle.sch.uk::fdda1867-444c-4af0-a232-f695b33e2722" providerId="AD" clId="Web-{F28CEA71-A9FF-21BB-8346-ADF951D39001}" dt="2023-09-15T15:29:37.568" v="325" actId="1076"/>
          <ac:spMkLst>
            <pc:docMk/>
            <pc:sldMk cId="2828768652" sldId="282"/>
            <ac:spMk id="2" creationId="{7BAB35F6-B9CA-37BA-DDCC-7FEBB3D94C9B}"/>
          </ac:spMkLst>
        </pc:spChg>
        <pc:spChg chg="add del">
          <ac:chgData name="Spina, Katie" userId="S::katie.spina@st-marys.newcastle.sch.uk::fdda1867-444c-4af0-a232-f695b33e2722" providerId="AD" clId="Web-{F28CEA71-A9FF-21BB-8346-ADF951D39001}" dt="2023-09-15T15:11:38.130" v="207"/>
          <ac:spMkLst>
            <pc:docMk/>
            <pc:sldMk cId="2828768652" sldId="282"/>
            <ac:spMk id="3" creationId="{2B99B88E-9908-D90D-4F4A-A09A5025908C}"/>
          </ac:spMkLst>
        </pc:spChg>
        <pc:spChg chg="add del mod">
          <ac:chgData name="Spina, Katie" userId="S::katie.spina@st-marys.newcastle.sch.uk::fdda1867-444c-4af0-a232-f695b33e2722" providerId="AD" clId="Web-{F28CEA71-A9FF-21BB-8346-ADF951D39001}" dt="2023-09-15T15:11:17.755" v="205"/>
          <ac:spMkLst>
            <pc:docMk/>
            <pc:sldMk cId="2828768652" sldId="282"/>
            <ac:spMk id="6" creationId="{78392D8F-D939-3194-F547-579F79B42593}"/>
          </ac:spMkLst>
        </pc:spChg>
        <pc:spChg chg="add del mod">
          <ac:chgData name="Spina, Katie" userId="S::katie.spina@st-marys.newcastle.sch.uk::fdda1867-444c-4af0-a232-f695b33e2722" providerId="AD" clId="Web-{F28CEA71-A9FF-21BB-8346-ADF951D39001}" dt="2023-09-15T15:11:43.833" v="210"/>
          <ac:spMkLst>
            <pc:docMk/>
            <pc:sldMk cId="2828768652" sldId="282"/>
            <ac:spMk id="9" creationId="{BA875986-2132-9A91-86BE-C5CDA2E6C7FE}"/>
          </ac:spMkLst>
        </pc:spChg>
        <pc:spChg chg="add mod">
          <ac:chgData name="Spina, Katie" userId="S::katie.spina@st-marys.newcastle.sch.uk::fdda1867-444c-4af0-a232-f695b33e2722" providerId="AD" clId="Web-{F28CEA71-A9FF-21BB-8346-ADF951D39001}" dt="2023-09-15T15:14:02.650" v="276" actId="1076"/>
          <ac:spMkLst>
            <pc:docMk/>
            <pc:sldMk cId="2828768652" sldId="282"/>
            <ac:spMk id="10" creationId="{50EB7820-E937-64BD-1D21-D4EBFA737BCE}"/>
          </ac:spMkLst>
        </pc:spChg>
        <pc:spChg chg="add">
          <ac:chgData name="Spina, Katie" userId="S::katie.spina@st-marys.newcastle.sch.uk::fdda1867-444c-4af0-a232-f695b33e2722" providerId="AD" clId="Web-{F28CEA71-A9FF-21BB-8346-ADF951D39001}" dt="2023-09-15T15:13:44.134" v="264"/>
          <ac:spMkLst>
            <pc:docMk/>
            <pc:sldMk cId="2828768652" sldId="282"/>
            <ac:spMk id="15" creationId="{B6FACB3C-9069-4791-BC5C-0DB7CD19B853}"/>
          </ac:spMkLst>
        </pc:spChg>
        <pc:spChg chg="add">
          <ac:chgData name="Spina, Katie" userId="S::katie.spina@st-marys.newcastle.sch.uk::fdda1867-444c-4af0-a232-f695b33e2722" providerId="AD" clId="Web-{F28CEA71-A9FF-21BB-8346-ADF951D39001}" dt="2023-09-15T15:13:44.134" v="264"/>
          <ac:spMkLst>
            <pc:docMk/>
            <pc:sldMk cId="2828768652" sldId="282"/>
            <ac:spMk id="17" creationId="{71F2038E-D777-4B76-81DD-DD13EE91B9DD}"/>
          </ac:spMkLst>
        </pc:spChg>
        <pc:grpChg chg="add">
          <ac:chgData name="Spina, Katie" userId="S::katie.spina@st-marys.newcastle.sch.uk::fdda1867-444c-4af0-a232-f695b33e2722" providerId="AD" clId="Web-{F28CEA71-A9FF-21BB-8346-ADF951D39001}" dt="2023-09-15T15:13:44.134" v="264"/>
          <ac:grpSpMkLst>
            <pc:docMk/>
            <pc:sldMk cId="2828768652" sldId="282"/>
            <ac:grpSpMk id="19" creationId="{DD354807-230F-4402-B1B9-F733A8F1F190}"/>
          </ac:grpSpMkLst>
        </pc:grpChg>
        <pc:graphicFrameChg chg="add del mod ord modGraphic">
          <ac:chgData name="Spina, Katie" userId="S::katie.spina@st-marys.newcastle.sch.uk::fdda1867-444c-4af0-a232-f695b33e2722" providerId="AD" clId="Web-{F28CEA71-A9FF-21BB-8346-ADF951D39001}" dt="2023-09-15T15:11:17.755" v="206"/>
          <ac:graphicFrameMkLst>
            <pc:docMk/>
            <pc:sldMk cId="2828768652" sldId="282"/>
            <ac:graphicFrameMk id="5" creationId="{74BD997B-325A-2C30-EC3C-201B6C9F13F9}"/>
          </ac:graphicFrameMkLst>
        </pc:graphicFrameChg>
        <pc:graphicFrameChg chg="add mod ord modGraphic">
          <ac:chgData name="Spina, Katie" userId="S::katie.spina@st-marys.newcastle.sch.uk::fdda1867-444c-4af0-a232-f695b33e2722" providerId="AD" clId="Web-{F28CEA71-A9FF-21BB-8346-ADF951D39001}" dt="2023-09-15T15:14:11.088" v="281" actId="1076"/>
          <ac:graphicFrameMkLst>
            <pc:docMk/>
            <pc:sldMk cId="2828768652" sldId="282"/>
            <ac:graphicFrameMk id="8" creationId="{5ACDE8A9-4139-A71E-8D16-0A79159AD9C3}"/>
          </ac:graphicFrameMkLst>
        </pc:graphicFrameChg>
      </pc:sldChg>
      <pc:sldChg chg="addSp modSp new del">
        <pc:chgData name="Spina, Katie" userId="S::katie.spina@st-marys.newcastle.sch.uk::fdda1867-444c-4af0-a232-f695b33e2722" providerId="AD" clId="Web-{F28CEA71-A9FF-21BB-8346-ADF951D39001}" dt="2023-09-15T15:25:19.904" v="286"/>
        <pc:sldMkLst>
          <pc:docMk/>
          <pc:sldMk cId="968219777" sldId="283"/>
        </pc:sldMkLst>
        <pc:spChg chg="add mod">
          <ac:chgData name="Spina, Katie" userId="S::katie.spina@st-marys.newcastle.sch.uk::fdda1867-444c-4af0-a232-f695b33e2722" providerId="AD" clId="Web-{F28CEA71-A9FF-21BB-8346-ADF951D39001}" dt="2023-09-15T15:25:17.842" v="285" actId="1076"/>
          <ac:spMkLst>
            <pc:docMk/>
            <pc:sldMk cId="968219777" sldId="283"/>
            <ac:spMk id="2" creationId="{99BF0BC8-C931-26C0-8C66-6234BE8D7B29}"/>
          </ac:spMkLst>
        </pc:spChg>
      </pc:sldChg>
      <pc:sldChg chg="addSp modSp new">
        <pc:chgData name="Spina, Katie" userId="S::katie.spina@st-marys.newcastle.sch.uk::fdda1867-444c-4af0-a232-f695b33e2722" providerId="AD" clId="Web-{F28CEA71-A9FF-21BB-8346-ADF951D39001}" dt="2023-09-15T15:29:48.506" v="326" actId="20577"/>
        <pc:sldMkLst>
          <pc:docMk/>
          <pc:sldMk cId="2121131119" sldId="283"/>
        </pc:sldMkLst>
        <pc:spChg chg="mod">
          <ac:chgData name="Spina, Katie" userId="S::katie.spina@st-marys.newcastle.sch.uk::fdda1867-444c-4af0-a232-f695b33e2722" providerId="AD" clId="Web-{F28CEA71-A9FF-21BB-8346-ADF951D39001}" dt="2023-09-15T15:29:48.506" v="326" actId="20577"/>
          <ac:spMkLst>
            <pc:docMk/>
            <pc:sldMk cId="2121131119" sldId="283"/>
            <ac:spMk id="3" creationId="{E562380D-4166-7B71-D35E-FBCB8B45E65B}"/>
          </ac:spMkLst>
        </pc:spChg>
        <pc:picChg chg="add mod ord">
          <ac:chgData name="Spina, Katie" userId="S::katie.spina@st-marys.newcastle.sch.uk::fdda1867-444c-4af0-a232-f695b33e2722" providerId="AD" clId="Web-{F28CEA71-A9FF-21BB-8346-ADF951D39001}" dt="2023-09-15T15:29:02.192" v="308"/>
          <ac:picMkLst>
            <pc:docMk/>
            <pc:sldMk cId="2121131119" sldId="283"/>
            <ac:picMk id="4" creationId="{68F75AF3-40C4-BF50-1EA1-D661F7D26533}"/>
          </ac:picMkLst>
        </pc:picChg>
      </pc:sldChg>
      <pc:sldChg chg="addSp modSp new mod setBg">
        <pc:chgData name="Spina, Katie" userId="S::katie.spina@st-marys.newcastle.sch.uk::fdda1867-444c-4af0-a232-f695b33e2722" providerId="AD" clId="Web-{F28CEA71-A9FF-21BB-8346-ADF951D39001}" dt="2023-09-15T15:32:02.947" v="361" actId="1076"/>
        <pc:sldMkLst>
          <pc:docMk/>
          <pc:sldMk cId="563923469" sldId="284"/>
        </pc:sldMkLst>
        <pc:spChg chg="mod">
          <ac:chgData name="Spina, Katie" userId="S::katie.spina@st-marys.newcastle.sch.uk::fdda1867-444c-4af0-a232-f695b33e2722" providerId="AD" clId="Web-{F28CEA71-A9FF-21BB-8346-ADF951D39001}" dt="2023-09-15T15:32:02.947" v="361" actId="1076"/>
          <ac:spMkLst>
            <pc:docMk/>
            <pc:sldMk cId="563923469" sldId="284"/>
            <ac:spMk id="2" creationId="{CEAADAD2-2077-DEFE-E511-8DF3E411E3C2}"/>
          </ac:spMkLst>
        </pc:spChg>
        <pc:spChg chg="mod">
          <ac:chgData name="Spina, Katie" userId="S::katie.spina@st-marys.newcastle.sch.uk::fdda1867-444c-4af0-a232-f695b33e2722" providerId="AD" clId="Web-{F28CEA71-A9FF-21BB-8346-ADF951D39001}" dt="2023-09-15T15:32:00.479" v="360" actId="1076"/>
          <ac:spMkLst>
            <pc:docMk/>
            <pc:sldMk cId="563923469" sldId="284"/>
            <ac:spMk id="3" creationId="{9FAB9867-7579-CA40-020B-DD5D50D16483}"/>
          </ac:spMkLst>
        </pc:spChg>
        <pc:spChg chg="add">
          <ac:chgData name="Spina, Katie" userId="S::katie.spina@st-marys.newcastle.sch.uk::fdda1867-444c-4af0-a232-f695b33e2722" providerId="AD" clId="Web-{F28CEA71-A9FF-21BB-8346-ADF951D39001}" dt="2023-09-15T15:31:50.088" v="356"/>
          <ac:spMkLst>
            <pc:docMk/>
            <pc:sldMk cId="563923469" sldId="284"/>
            <ac:spMk id="9" creationId="{9F7D5CDA-D291-4307-BF55-1381FED29634}"/>
          </ac:spMkLst>
        </pc:spChg>
        <pc:picChg chg="add">
          <ac:chgData name="Spina, Katie" userId="S::katie.spina@st-marys.newcastle.sch.uk::fdda1867-444c-4af0-a232-f695b33e2722" providerId="AD" clId="Web-{F28CEA71-A9FF-21BB-8346-ADF951D39001}" dt="2023-09-15T15:31:50.088" v="356"/>
          <ac:picMkLst>
            <pc:docMk/>
            <pc:sldMk cId="563923469" sldId="284"/>
            <ac:picMk id="5" creationId="{ADBA55A0-F498-F721-AE59-1F2657426402}"/>
          </ac:picMkLst>
        </pc:picChg>
      </pc:sldChg>
      <pc:sldChg chg="addSp delSp modSp new mod setBg">
        <pc:chgData name="Spina, Katie" userId="S::katie.spina@st-marys.newcastle.sch.uk::fdda1867-444c-4af0-a232-f695b33e2722" providerId="AD" clId="Web-{F28CEA71-A9FF-21BB-8346-ADF951D39001}" dt="2023-09-15T15:41:45.199" v="515" actId="1076"/>
        <pc:sldMkLst>
          <pc:docMk/>
          <pc:sldMk cId="4002924919" sldId="285"/>
        </pc:sldMkLst>
        <pc:spChg chg="mod">
          <ac:chgData name="Spina, Katie" userId="S::katie.spina@st-marys.newcastle.sch.uk::fdda1867-444c-4af0-a232-f695b33e2722" providerId="AD" clId="Web-{F28CEA71-A9FF-21BB-8346-ADF951D39001}" dt="2023-09-15T15:41:41.183" v="514" actId="1076"/>
          <ac:spMkLst>
            <pc:docMk/>
            <pc:sldMk cId="4002924919" sldId="285"/>
            <ac:spMk id="2" creationId="{A354B1BA-25DE-5532-C114-24CC03349608}"/>
          </ac:spMkLst>
        </pc:spChg>
        <pc:spChg chg="mod">
          <ac:chgData name="Spina, Katie" userId="S::katie.spina@st-marys.newcastle.sch.uk::fdda1867-444c-4af0-a232-f695b33e2722" providerId="AD" clId="Web-{F28CEA71-A9FF-21BB-8346-ADF951D39001}" dt="2023-09-15T15:41:45.199" v="515" actId="1076"/>
          <ac:spMkLst>
            <pc:docMk/>
            <pc:sldMk cId="4002924919" sldId="285"/>
            <ac:spMk id="3" creationId="{C0A2E0A8-F7BC-3743-5008-C929E7B81AAF}"/>
          </ac:spMkLst>
        </pc:spChg>
        <pc:spChg chg="add del">
          <ac:chgData name="Spina, Katie" userId="S::katie.spina@st-marys.newcastle.sch.uk::fdda1867-444c-4af0-a232-f695b33e2722" providerId="AD" clId="Web-{F28CEA71-A9FF-21BB-8346-ADF951D39001}" dt="2023-09-15T15:41:31.245" v="510"/>
          <ac:spMkLst>
            <pc:docMk/>
            <pc:sldMk cId="4002924919" sldId="285"/>
            <ac:spMk id="9" creationId="{D1D34770-47A8-402C-AF23-2B653F2D88C1}"/>
          </ac:spMkLst>
        </pc:spChg>
        <pc:spChg chg="add">
          <ac:chgData name="Spina, Katie" userId="S::katie.spina@st-marys.newcastle.sch.uk::fdda1867-444c-4af0-a232-f695b33e2722" providerId="AD" clId="Web-{F28CEA71-A9FF-21BB-8346-ADF951D39001}" dt="2023-09-15T15:41:31.245" v="510"/>
          <ac:spMkLst>
            <pc:docMk/>
            <pc:sldMk cId="4002924919" sldId="285"/>
            <ac:spMk id="15" creationId="{9F7D5CDA-D291-4307-BF55-1381FED29634}"/>
          </ac:spMkLst>
        </pc:spChg>
        <pc:picChg chg="add del mod">
          <ac:chgData name="Spina, Katie" userId="S::katie.spina@st-marys.newcastle.sch.uk::fdda1867-444c-4af0-a232-f695b33e2722" providerId="AD" clId="Web-{F28CEA71-A9FF-21BB-8346-ADF951D39001}" dt="2023-09-15T15:40:52.822" v="509"/>
          <ac:picMkLst>
            <pc:docMk/>
            <pc:sldMk cId="4002924919" sldId="285"/>
            <ac:picMk id="4" creationId="{840EBCD6-3660-73B3-1E1C-88D22257BE83}"/>
          </ac:picMkLst>
        </pc:picChg>
        <pc:picChg chg="add">
          <ac:chgData name="Spina, Katie" userId="S::katie.spina@st-marys.newcastle.sch.uk::fdda1867-444c-4af0-a232-f695b33e2722" providerId="AD" clId="Web-{F28CEA71-A9FF-21BB-8346-ADF951D39001}" dt="2023-09-15T15:41:31.245" v="510"/>
          <ac:picMkLst>
            <pc:docMk/>
            <pc:sldMk cId="4002924919" sldId="285"/>
            <ac:picMk id="11" creationId="{06DEC7C9-7644-006E-0576-05C8CB364EDE}"/>
          </ac:picMkLst>
        </pc:picChg>
      </pc:sldChg>
      <pc:sldChg chg="addSp delSp modSp new">
        <pc:chgData name="Spina, Katie" userId="S::katie.spina@st-marys.newcastle.sch.uk::fdda1867-444c-4af0-a232-f695b33e2722" providerId="AD" clId="Web-{F28CEA71-A9FF-21BB-8346-ADF951D39001}" dt="2023-09-15T15:40:04.790" v="450" actId="14100"/>
        <pc:sldMkLst>
          <pc:docMk/>
          <pc:sldMk cId="2859701052" sldId="286"/>
        </pc:sldMkLst>
        <pc:picChg chg="add del mod">
          <ac:chgData name="Spina, Katie" userId="S::katie.spina@st-marys.newcastle.sch.uk::fdda1867-444c-4af0-a232-f695b33e2722" providerId="AD" clId="Web-{F28CEA71-A9FF-21BB-8346-ADF951D39001}" dt="2023-09-15T15:39:51.789" v="447"/>
          <ac:picMkLst>
            <pc:docMk/>
            <pc:sldMk cId="2859701052" sldId="286"/>
            <ac:picMk id="2" creationId="{30B73A05-3165-2351-8E13-8B78124C9339}"/>
          </ac:picMkLst>
        </pc:picChg>
        <pc:picChg chg="add mod">
          <ac:chgData name="Spina, Katie" userId="S::katie.spina@st-marys.newcastle.sch.uk::fdda1867-444c-4af0-a232-f695b33e2722" providerId="AD" clId="Web-{F28CEA71-A9FF-21BB-8346-ADF951D39001}" dt="2023-09-15T15:40:04.790" v="450" actId="14100"/>
          <ac:picMkLst>
            <pc:docMk/>
            <pc:sldMk cId="2859701052" sldId="286"/>
            <ac:picMk id="3" creationId="{07950CBE-9374-3AF0-B40F-A048A616805C}"/>
          </ac:picMkLst>
        </pc:picChg>
      </pc:sldChg>
      <pc:sldChg chg="addSp modSp new mod setBg">
        <pc:chgData name="Spina, Katie" userId="S::katie.spina@st-marys.newcastle.sch.uk::fdda1867-444c-4af0-a232-f695b33e2722" providerId="AD" clId="Web-{F28CEA71-A9FF-21BB-8346-ADF951D39001}" dt="2023-09-15T15:54:09.628" v="735" actId="1076"/>
        <pc:sldMkLst>
          <pc:docMk/>
          <pc:sldMk cId="1586386162" sldId="287"/>
        </pc:sldMkLst>
        <pc:spChg chg="mod">
          <ac:chgData name="Spina, Katie" userId="S::katie.spina@st-marys.newcastle.sch.uk::fdda1867-444c-4af0-a232-f695b33e2722" providerId="AD" clId="Web-{F28CEA71-A9FF-21BB-8346-ADF951D39001}" dt="2023-09-15T15:54:09.628" v="735" actId="1076"/>
          <ac:spMkLst>
            <pc:docMk/>
            <pc:sldMk cId="1586386162" sldId="287"/>
            <ac:spMk id="2" creationId="{D173A6C8-7393-4808-D8E0-9C68A0A663CD}"/>
          </ac:spMkLst>
        </pc:spChg>
        <pc:spChg chg="mod">
          <ac:chgData name="Spina, Katie" userId="S::katie.spina@st-marys.newcastle.sch.uk::fdda1867-444c-4af0-a232-f695b33e2722" providerId="AD" clId="Web-{F28CEA71-A9FF-21BB-8346-ADF951D39001}" dt="2023-09-15T15:54:07.425" v="734" actId="1076"/>
          <ac:spMkLst>
            <pc:docMk/>
            <pc:sldMk cId="1586386162" sldId="287"/>
            <ac:spMk id="3" creationId="{98A08538-FDA7-A2BE-7049-BCAB7491DF7E}"/>
          </ac:spMkLst>
        </pc:spChg>
        <pc:spChg chg="add">
          <ac:chgData name="Spina, Katie" userId="S::katie.spina@st-marys.newcastle.sch.uk::fdda1867-444c-4af0-a232-f695b33e2722" providerId="AD" clId="Web-{F28CEA71-A9FF-21BB-8346-ADF951D39001}" dt="2023-09-15T15:53:48.846" v="712"/>
          <ac:spMkLst>
            <pc:docMk/>
            <pc:sldMk cId="1586386162" sldId="287"/>
            <ac:spMk id="9" creationId="{D009D6D5-DAC2-4A8B-A17A-E206B9012D09}"/>
          </ac:spMkLst>
        </pc:spChg>
        <pc:picChg chg="add mod">
          <ac:chgData name="Spina, Katie" userId="S::katie.spina@st-marys.newcastle.sch.uk::fdda1867-444c-4af0-a232-f695b33e2722" providerId="AD" clId="Web-{F28CEA71-A9FF-21BB-8346-ADF951D39001}" dt="2023-09-15T15:53:48.846" v="712"/>
          <ac:picMkLst>
            <pc:docMk/>
            <pc:sldMk cId="1586386162" sldId="287"/>
            <ac:picMk id="4" creationId="{DAA4B939-8F2D-CDC4-179B-2DC00607A44C}"/>
          </ac:picMkLst>
        </pc:picChg>
      </pc:sldChg>
      <pc:sldChg chg="addSp delSp modSp new">
        <pc:chgData name="Spina, Katie" userId="S::katie.spina@st-marys.newcastle.sch.uk::fdda1867-444c-4af0-a232-f695b33e2722" providerId="AD" clId="Web-{F28CEA71-A9FF-21BB-8346-ADF951D39001}" dt="2023-09-15T15:52:20.344" v="700" actId="20577"/>
        <pc:sldMkLst>
          <pc:docMk/>
          <pc:sldMk cId="1251933440" sldId="288"/>
        </pc:sldMkLst>
        <pc:spChg chg="del">
          <ac:chgData name="Spina, Katie" userId="S::katie.spina@st-marys.newcastle.sch.uk::fdda1867-444c-4af0-a232-f695b33e2722" providerId="AD" clId="Web-{F28CEA71-A9FF-21BB-8346-ADF951D39001}" dt="2023-09-15T15:45:12.799" v="531"/>
          <ac:spMkLst>
            <pc:docMk/>
            <pc:sldMk cId="1251933440" sldId="288"/>
            <ac:spMk id="2" creationId="{FA853FC8-915E-A37C-67A1-4AD2BB71797B}"/>
          </ac:spMkLst>
        </pc:spChg>
        <pc:spChg chg="mod">
          <ac:chgData name="Spina, Katie" userId="S::katie.spina@st-marys.newcastle.sch.uk::fdda1867-444c-4af0-a232-f695b33e2722" providerId="AD" clId="Web-{F28CEA71-A9FF-21BB-8346-ADF951D39001}" dt="2023-09-15T15:46:59.021" v="584" actId="20577"/>
          <ac:spMkLst>
            <pc:docMk/>
            <pc:sldMk cId="1251933440" sldId="288"/>
            <ac:spMk id="3" creationId="{F0CE1D30-99EB-7721-D576-F5C1901D5812}"/>
          </ac:spMkLst>
        </pc:spChg>
        <pc:spChg chg="add mod">
          <ac:chgData name="Spina, Katie" userId="S::katie.spina@st-marys.newcastle.sch.uk::fdda1867-444c-4af0-a232-f695b33e2722" providerId="AD" clId="Web-{F28CEA71-A9FF-21BB-8346-ADF951D39001}" dt="2023-09-15T15:52:20.344" v="700" actId="20577"/>
          <ac:spMkLst>
            <pc:docMk/>
            <pc:sldMk cId="1251933440" sldId="288"/>
            <ac:spMk id="4" creationId="{DA361FAF-60D6-AA64-30C2-0FAA9E401486}"/>
          </ac:spMkLst>
        </pc:spChg>
      </pc:sldChg>
      <pc:sldMasterChg chg="add addSldLayout">
        <pc:chgData name="Spina, Katie" userId="S::katie.spina@st-marys.newcastle.sch.uk::fdda1867-444c-4af0-a232-f695b33e2722" providerId="AD" clId="Web-{F28CEA71-A9FF-21BB-8346-ADF951D39001}" dt="2023-09-15T14:50:49.046" v="3"/>
        <pc:sldMasterMkLst>
          <pc:docMk/>
          <pc:sldMasterMk cId="1905017333" sldId="2147483648"/>
        </pc:sldMasterMkLst>
        <pc:sldLayoutChg chg="add">
          <pc:chgData name="Spina, Katie" userId="S::katie.spina@st-marys.newcastle.sch.uk::fdda1867-444c-4af0-a232-f695b33e2722" providerId="AD" clId="Web-{F28CEA71-A9FF-21BB-8346-ADF951D39001}" dt="2023-09-15T14:50:49.046" v="3"/>
          <pc:sldLayoutMkLst>
            <pc:docMk/>
            <pc:sldMasterMk cId="1905017333" sldId="2147483648"/>
            <pc:sldLayoutMk cId="4205896005" sldId="2147483649"/>
          </pc:sldLayoutMkLst>
        </pc:sldLayoutChg>
        <pc:sldLayoutChg chg="add">
          <pc:chgData name="Spina, Katie" userId="S::katie.spina@st-marys.newcastle.sch.uk::fdda1867-444c-4af0-a232-f695b33e2722" providerId="AD" clId="Web-{F28CEA71-A9FF-21BB-8346-ADF951D39001}" dt="2023-09-15T14:50:49.046" v="3"/>
          <pc:sldLayoutMkLst>
            <pc:docMk/>
            <pc:sldMasterMk cId="1905017333" sldId="2147483648"/>
            <pc:sldLayoutMk cId="2059279165" sldId="2147483650"/>
          </pc:sldLayoutMkLst>
        </pc:sldLayoutChg>
        <pc:sldLayoutChg chg="add">
          <pc:chgData name="Spina, Katie" userId="S::katie.spina@st-marys.newcastle.sch.uk::fdda1867-444c-4af0-a232-f695b33e2722" providerId="AD" clId="Web-{F28CEA71-A9FF-21BB-8346-ADF951D39001}" dt="2023-09-15T14:50:49.046" v="3"/>
          <pc:sldLayoutMkLst>
            <pc:docMk/>
            <pc:sldMasterMk cId="1905017333" sldId="2147483648"/>
            <pc:sldLayoutMk cId="3403581483" sldId="2147483651"/>
          </pc:sldLayoutMkLst>
        </pc:sldLayoutChg>
        <pc:sldLayoutChg chg="add">
          <pc:chgData name="Spina, Katie" userId="S::katie.spina@st-marys.newcastle.sch.uk::fdda1867-444c-4af0-a232-f695b33e2722" providerId="AD" clId="Web-{F28CEA71-A9FF-21BB-8346-ADF951D39001}" dt="2023-09-15T14:50:49.046" v="3"/>
          <pc:sldLayoutMkLst>
            <pc:docMk/>
            <pc:sldMasterMk cId="1905017333" sldId="2147483648"/>
            <pc:sldLayoutMk cId="4013182995" sldId="2147483652"/>
          </pc:sldLayoutMkLst>
        </pc:sldLayoutChg>
        <pc:sldLayoutChg chg="add">
          <pc:chgData name="Spina, Katie" userId="S::katie.spina@st-marys.newcastle.sch.uk::fdda1867-444c-4af0-a232-f695b33e2722" providerId="AD" clId="Web-{F28CEA71-A9FF-21BB-8346-ADF951D39001}" dt="2023-09-15T14:50:49.046" v="3"/>
          <pc:sldLayoutMkLst>
            <pc:docMk/>
            <pc:sldMasterMk cId="1905017333" sldId="2147483648"/>
            <pc:sldLayoutMk cId="2584951446" sldId="2147483653"/>
          </pc:sldLayoutMkLst>
        </pc:sldLayoutChg>
        <pc:sldLayoutChg chg="add">
          <pc:chgData name="Spina, Katie" userId="S::katie.spina@st-marys.newcastle.sch.uk::fdda1867-444c-4af0-a232-f695b33e2722" providerId="AD" clId="Web-{F28CEA71-A9FF-21BB-8346-ADF951D39001}" dt="2023-09-15T14:50:49.046" v="3"/>
          <pc:sldLayoutMkLst>
            <pc:docMk/>
            <pc:sldMasterMk cId="1905017333" sldId="2147483648"/>
            <pc:sldLayoutMk cId="3869251819" sldId="2147483654"/>
          </pc:sldLayoutMkLst>
        </pc:sldLayoutChg>
        <pc:sldLayoutChg chg="add">
          <pc:chgData name="Spina, Katie" userId="S::katie.spina@st-marys.newcastle.sch.uk::fdda1867-444c-4af0-a232-f695b33e2722" providerId="AD" clId="Web-{F28CEA71-A9FF-21BB-8346-ADF951D39001}" dt="2023-09-15T14:50:49.046" v="3"/>
          <pc:sldLayoutMkLst>
            <pc:docMk/>
            <pc:sldMasterMk cId="1905017333" sldId="2147483648"/>
            <pc:sldLayoutMk cId="3180348667" sldId="2147483655"/>
          </pc:sldLayoutMkLst>
        </pc:sldLayoutChg>
        <pc:sldLayoutChg chg="add">
          <pc:chgData name="Spina, Katie" userId="S::katie.spina@st-marys.newcastle.sch.uk::fdda1867-444c-4af0-a232-f695b33e2722" providerId="AD" clId="Web-{F28CEA71-A9FF-21BB-8346-ADF951D39001}" dt="2023-09-15T14:50:49.046" v="3"/>
          <pc:sldLayoutMkLst>
            <pc:docMk/>
            <pc:sldMasterMk cId="1905017333" sldId="2147483648"/>
            <pc:sldLayoutMk cId="2152663998" sldId="2147483656"/>
          </pc:sldLayoutMkLst>
        </pc:sldLayoutChg>
        <pc:sldLayoutChg chg="add">
          <pc:chgData name="Spina, Katie" userId="S::katie.spina@st-marys.newcastle.sch.uk::fdda1867-444c-4af0-a232-f695b33e2722" providerId="AD" clId="Web-{F28CEA71-A9FF-21BB-8346-ADF951D39001}" dt="2023-09-15T14:50:49.046" v="3"/>
          <pc:sldLayoutMkLst>
            <pc:docMk/>
            <pc:sldMasterMk cId="1905017333" sldId="2147483648"/>
            <pc:sldLayoutMk cId="3791128126" sldId="2147483657"/>
          </pc:sldLayoutMkLst>
        </pc:sldLayoutChg>
        <pc:sldLayoutChg chg="add">
          <pc:chgData name="Spina, Katie" userId="S::katie.spina@st-marys.newcastle.sch.uk::fdda1867-444c-4af0-a232-f695b33e2722" providerId="AD" clId="Web-{F28CEA71-A9FF-21BB-8346-ADF951D39001}" dt="2023-09-15T14:50:49.046" v="3"/>
          <pc:sldLayoutMkLst>
            <pc:docMk/>
            <pc:sldMasterMk cId="1905017333" sldId="2147483648"/>
            <pc:sldLayoutMk cId="2663115614" sldId="2147483658"/>
          </pc:sldLayoutMkLst>
        </pc:sldLayoutChg>
        <pc:sldLayoutChg chg="add">
          <pc:chgData name="Spina, Katie" userId="S::katie.spina@st-marys.newcastle.sch.uk::fdda1867-444c-4af0-a232-f695b33e2722" providerId="AD" clId="Web-{F28CEA71-A9FF-21BB-8346-ADF951D39001}" dt="2023-09-15T14:50:49.046" v="3"/>
          <pc:sldLayoutMkLst>
            <pc:docMk/>
            <pc:sldMasterMk cId="1905017333" sldId="2147483648"/>
            <pc:sldLayoutMk cId="1305456888" sldId="2147483659"/>
          </pc:sldLayoutMkLst>
        </pc:sldLayoutChg>
      </pc:sldMasterChg>
      <pc:sldMasterChg chg="add addSldLayout">
        <pc:chgData name="Spina, Katie" userId="S::katie.spina@st-marys.newcastle.sch.uk::fdda1867-444c-4af0-a232-f695b33e2722" providerId="AD" clId="Web-{F28CEA71-A9FF-21BB-8346-ADF951D39001}" dt="2023-09-15T14:50:48.937" v="2"/>
        <pc:sldMasterMkLst>
          <pc:docMk/>
          <pc:sldMasterMk cId="2460954070" sldId="2147483684"/>
        </pc:sldMasterMkLst>
        <pc:sldLayoutChg chg="add">
          <pc:chgData name="Spina, Katie" userId="S::katie.spina@st-marys.newcastle.sch.uk::fdda1867-444c-4af0-a232-f695b33e2722" providerId="AD" clId="Web-{F28CEA71-A9FF-21BB-8346-ADF951D39001}" dt="2023-09-15T14:50:48.937" v="2"/>
          <pc:sldLayoutMkLst>
            <pc:docMk/>
            <pc:sldMasterMk cId="2460954070" sldId="2147483684"/>
            <pc:sldLayoutMk cId="2385387890" sldId="2147483685"/>
          </pc:sldLayoutMkLst>
        </pc:sldLayoutChg>
        <pc:sldLayoutChg chg="add">
          <pc:chgData name="Spina, Katie" userId="S::katie.spina@st-marys.newcastle.sch.uk::fdda1867-444c-4af0-a232-f695b33e2722" providerId="AD" clId="Web-{F28CEA71-A9FF-21BB-8346-ADF951D39001}" dt="2023-09-15T14:50:48.937" v="2"/>
          <pc:sldLayoutMkLst>
            <pc:docMk/>
            <pc:sldMasterMk cId="2460954070" sldId="2147483684"/>
            <pc:sldLayoutMk cId="949138452" sldId="2147483686"/>
          </pc:sldLayoutMkLst>
        </pc:sldLayoutChg>
        <pc:sldLayoutChg chg="add">
          <pc:chgData name="Spina, Katie" userId="S::katie.spina@st-marys.newcastle.sch.uk::fdda1867-444c-4af0-a232-f695b33e2722" providerId="AD" clId="Web-{F28CEA71-A9FF-21BB-8346-ADF951D39001}" dt="2023-09-15T14:50:48.937" v="2"/>
          <pc:sldLayoutMkLst>
            <pc:docMk/>
            <pc:sldMasterMk cId="2460954070" sldId="2147483684"/>
            <pc:sldLayoutMk cId="2591524520" sldId="2147483687"/>
          </pc:sldLayoutMkLst>
        </pc:sldLayoutChg>
        <pc:sldLayoutChg chg="add">
          <pc:chgData name="Spina, Katie" userId="S::katie.spina@st-marys.newcastle.sch.uk::fdda1867-444c-4af0-a232-f695b33e2722" providerId="AD" clId="Web-{F28CEA71-A9FF-21BB-8346-ADF951D39001}" dt="2023-09-15T14:50:48.937" v="2"/>
          <pc:sldLayoutMkLst>
            <pc:docMk/>
            <pc:sldMasterMk cId="2460954070" sldId="2147483684"/>
            <pc:sldLayoutMk cId="1203092039" sldId="2147483688"/>
          </pc:sldLayoutMkLst>
        </pc:sldLayoutChg>
        <pc:sldLayoutChg chg="add">
          <pc:chgData name="Spina, Katie" userId="S::katie.spina@st-marys.newcastle.sch.uk::fdda1867-444c-4af0-a232-f695b33e2722" providerId="AD" clId="Web-{F28CEA71-A9FF-21BB-8346-ADF951D39001}" dt="2023-09-15T14:50:48.937" v="2"/>
          <pc:sldLayoutMkLst>
            <pc:docMk/>
            <pc:sldMasterMk cId="2460954070" sldId="2147483684"/>
            <pc:sldLayoutMk cId="3733172339" sldId="2147483689"/>
          </pc:sldLayoutMkLst>
        </pc:sldLayoutChg>
        <pc:sldLayoutChg chg="add">
          <pc:chgData name="Spina, Katie" userId="S::katie.spina@st-marys.newcastle.sch.uk::fdda1867-444c-4af0-a232-f695b33e2722" providerId="AD" clId="Web-{F28CEA71-A9FF-21BB-8346-ADF951D39001}" dt="2023-09-15T14:50:48.937" v="2"/>
          <pc:sldLayoutMkLst>
            <pc:docMk/>
            <pc:sldMasterMk cId="2460954070" sldId="2147483684"/>
            <pc:sldLayoutMk cId="3210312558" sldId="2147483690"/>
          </pc:sldLayoutMkLst>
        </pc:sldLayoutChg>
        <pc:sldLayoutChg chg="add">
          <pc:chgData name="Spina, Katie" userId="S::katie.spina@st-marys.newcastle.sch.uk::fdda1867-444c-4af0-a232-f695b33e2722" providerId="AD" clId="Web-{F28CEA71-A9FF-21BB-8346-ADF951D39001}" dt="2023-09-15T14:50:48.937" v="2"/>
          <pc:sldLayoutMkLst>
            <pc:docMk/>
            <pc:sldMasterMk cId="2460954070" sldId="2147483684"/>
            <pc:sldLayoutMk cId="3146388984" sldId="2147483691"/>
          </pc:sldLayoutMkLst>
        </pc:sldLayoutChg>
        <pc:sldLayoutChg chg="add">
          <pc:chgData name="Spina, Katie" userId="S::katie.spina@st-marys.newcastle.sch.uk::fdda1867-444c-4af0-a232-f695b33e2722" providerId="AD" clId="Web-{F28CEA71-A9FF-21BB-8346-ADF951D39001}" dt="2023-09-15T14:50:48.937" v="2"/>
          <pc:sldLayoutMkLst>
            <pc:docMk/>
            <pc:sldMasterMk cId="2460954070" sldId="2147483684"/>
            <pc:sldLayoutMk cId="3171841454" sldId="2147483692"/>
          </pc:sldLayoutMkLst>
        </pc:sldLayoutChg>
        <pc:sldLayoutChg chg="add">
          <pc:chgData name="Spina, Katie" userId="S::katie.spina@st-marys.newcastle.sch.uk::fdda1867-444c-4af0-a232-f695b33e2722" providerId="AD" clId="Web-{F28CEA71-A9FF-21BB-8346-ADF951D39001}" dt="2023-09-15T14:50:48.937" v="2"/>
          <pc:sldLayoutMkLst>
            <pc:docMk/>
            <pc:sldMasterMk cId="2460954070" sldId="2147483684"/>
            <pc:sldLayoutMk cId="1718958274" sldId="2147483693"/>
          </pc:sldLayoutMkLst>
        </pc:sldLayoutChg>
        <pc:sldLayoutChg chg="add">
          <pc:chgData name="Spina, Katie" userId="S::katie.spina@st-marys.newcastle.sch.uk::fdda1867-444c-4af0-a232-f695b33e2722" providerId="AD" clId="Web-{F28CEA71-A9FF-21BB-8346-ADF951D39001}" dt="2023-09-15T14:50:48.937" v="2"/>
          <pc:sldLayoutMkLst>
            <pc:docMk/>
            <pc:sldMasterMk cId="2460954070" sldId="2147483684"/>
            <pc:sldLayoutMk cId="2202905451" sldId="2147483694"/>
          </pc:sldLayoutMkLst>
        </pc:sldLayoutChg>
        <pc:sldLayoutChg chg="add">
          <pc:chgData name="Spina, Katie" userId="S::katie.spina@st-marys.newcastle.sch.uk::fdda1867-444c-4af0-a232-f695b33e2722" providerId="AD" clId="Web-{F28CEA71-A9FF-21BB-8346-ADF951D39001}" dt="2023-09-15T14:50:48.937" v="2"/>
          <pc:sldLayoutMkLst>
            <pc:docMk/>
            <pc:sldMasterMk cId="2460954070" sldId="2147483684"/>
            <pc:sldLayoutMk cId="3479445657" sldId="2147483695"/>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4205896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059279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BAE051-0CEC-4B31-A071-999DEA29F8C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403581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3BAE051-0CEC-4B31-A071-999DEA29F8C8}"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4013182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3BAE051-0CEC-4B31-A071-999DEA29F8C8}" type="datetimeFigureOut">
              <a:rPr lang="en-GB" smtClean="0"/>
              <a:t>15/09/2023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584951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3BAE051-0CEC-4B31-A071-999DEA29F8C8}" type="datetimeFigureOut">
              <a:rPr lang="en-GB" smtClean="0"/>
              <a:t>15/09/2023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869251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BAE051-0CEC-4B31-A071-999DEA29F8C8}" type="datetimeFigureOut">
              <a:rPr lang="en-GB" smtClean="0"/>
              <a:t>15/09/2023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18034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BAE051-0CEC-4B31-A071-999DEA29F8C8}"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152663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BAE051-0CEC-4B31-A071-999DEA29F8C8}"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791128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663115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1305456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4205896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059279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BAE051-0CEC-4B31-A071-999DEA29F8C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403581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3BAE051-0CEC-4B31-A071-999DEA29F8C8}"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4013182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3BAE051-0CEC-4B31-A071-999DEA29F8C8}" type="datetimeFigureOut">
              <a:rPr lang="en-GB" smtClean="0"/>
              <a:t>15/09/2023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584951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3BAE051-0CEC-4B31-A071-999DEA29F8C8}" type="datetimeFigureOut">
              <a:rPr lang="en-GB" smtClean="0"/>
              <a:t>15/09/2023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869251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BAE051-0CEC-4B31-A071-999DEA29F8C8}" type="datetimeFigureOut">
              <a:rPr lang="en-GB" smtClean="0"/>
              <a:t>15/09/2023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180348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BAE051-0CEC-4B31-A071-999DEA29F8C8}"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152663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BAE051-0CEC-4B31-A071-999DEA29F8C8}"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7911281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663115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130545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D30A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AE051-0CEC-4B31-A071-999DEA29F8C8}" type="datetimeFigureOut">
              <a:rPr lang="en-GB" smtClean="0"/>
              <a:t>15/09/2023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8AAEF-C5A5-419B-993B-1C203E9DA2CC}" type="slidenum">
              <a:rPr lang="en-GB" smtClean="0"/>
              <a:t>‹#›</a:t>
            </a:fld>
            <a:endParaRPr lang="en-GB"/>
          </a:p>
        </p:txBody>
      </p:sp>
    </p:spTree>
    <p:extLst>
      <p:ext uri="{BB962C8B-B14F-4D97-AF65-F5344CB8AC3E}">
        <p14:creationId xmlns:p14="http://schemas.microsoft.com/office/powerpoint/2010/main" val="1905017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D30A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AE051-0CEC-4B31-A071-999DEA29F8C8}" type="datetimeFigureOut">
              <a:rPr lang="en-GB" smtClean="0"/>
              <a:t>15/09/2023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8AAEF-C5A5-419B-993B-1C203E9DA2CC}" type="slidenum">
              <a:rPr lang="en-GB" smtClean="0"/>
              <a:t>‹#›</a:t>
            </a:fld>
            <a:endParaRPr lang="en-GB"/>
          </a:p>
        </p:txBody>
      </p:sp>
    </p:spTree>
    <p:extLst>
      <p:ext uri="{BB962C8B-B14F-4D97-AF65-F5344CB8AC3E}">
        <p14:creationId xmlns:p14="http://schemas.microsoft.com/office/powerpoint/2010/main" val="1905017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9.xml"/><Relationship Id="rId1" Type="http://schemas.openxmlformats.org/officeDocument/2006/relationships/video" Target="https://www.youtube.com/embed/9VNJe7snS2k?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9.xml"/><Relationship Id="rId1" Type="http://schemas.openxmlformats.org/officeDocument/2006/relationships/video" Target="https://www.youtube.com/embed/liaog6-LFpk?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9.xml"/><Relationship Id="rId1" Type="http://schemas.openxmlformats.org/officeDocument/2006/relationships/video" Target="https://www.youtube.com/embed/c1Ndym-IsQg?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2BB8AD6-62C5-7BC3-B93C-323AEB30A6FA}"/>
              </a:ext>
            </a:extLst>
          </p:cNvPr>
          <p:cNvSpPr txBox="1"/>
          <p:nvPr/>
        </p:nvSpPr>
        <p:spPr>
          <a:xfrm>
            <a:off x="-11502" y="6340735"/>
            <a:ext cx="1224439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solidFill>
                  <a:srgbClr val="000000"/>
                </a:solidFill>
                <a:cs typeface="Calibri"/>
              </a:rPr>
              <a:t>Thoughts and Prayers 18th – 22nd September</a:t>
            </a:r>
            <a:endParaRPr lang="en-US"/>
          </a:p>
        </p:txBody>
      </p:sp>
      <p:sp>
        <p:nvSpPr>
          <p:cNvPr id="5" name="TextBox 2">
            <a:extLst>
              <a:ext uri="{FF2B5EF4-FFF2-40B4-BE49-F238E27FC236}">
                <a16:creationId xmlns:a16="http://schemas.microsoft.com/office/drawing/2014/main" id="{FB8D076D-75A0-D400-8DDA-92517EBF1A92}"/>
              </a:ext>
            </a:extLst>
          </p:cNvPr>
          <p:cNvSpPr txBox="1"/>
          <p:nvPr/>
        </p:nvSpPr>
        <p:spPr>
          <a:xfrm>
            <a:off x="1517424" y="-50085"/>
            <a:ext cx="90223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solidFill>
                  <a:srgbClr val="000000"/>
                </a:solidFill>
              </a:rPr>
              <a:t>Theme of the week: Forgiveness</a:t>
            </a:r>
            <a:endParaRPr lang="en-US">
              <a:solidFill>
                <a:srgbClr val="000000"/>
              </a:solidFill>
              <a:cs typeface="Calibri"/>
            </a:endParaRPr>
          </a:p>
        </p:txBody>
      </p:sp>
      <p:pic>
        <p:nvPicPr>
          <p:cNvPr id="7" name="Picture 6" descr="Birds flying birds in the sky&#10;&#10;Description automatically generated">
            <a:extLst>
              <a:ext uri="{FF2B5EF4-FFF2-40B4-BE49-F238E27FC236}">
                <a16:creationId xmlns:a16="http://schemas.microsoft.com/office/drawing/2014/main" id="{2120CAC5-5F23-775F-B1EE-760DFB012085}"/>
              </a:ext>
            </a:extLst>
          </p:cNvPr>
          <p:cNvPicPr>
            <a:picLocks noChangeAspect="1"/>
          </p:cNvPicPr>
          <p:nvPr/>
        </p:nvPicPr>
        <p:blipFill>
          <a:blip r:embed="rId2"/>
          <a:stretch>
            <a:fillRect/>
          </a:stretch>
        </p:blipFill>
        <p:spPr>
          <a:xfrm>
            <a:off x="11289" y="658838"/>
            <a:ext cx="12197644" cy="5530917"/>
          </a:xfrm>
          <a:prstGeom prst="rect">
            <a:avLst/>
          </a:prstGeom>
        </p:spPr>
      </p:pic>
    </p:spTree>
    <p:extLst>
      <p:ext uri="{BB962C8B-B14F-4D97-AF65-F5344CB8AC3E}">
        <p14:creationId xmlns:p14="http://schemas.microsoft.com/office/powerpoint/2010/main" val="3272855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Forgiveness Project | Bud Welch">
            <a:hlinkClick r:id="" action="ppaction://media"/>
            <a:extLst>
              <a:ext uri="{FF2B5EF4-FFF2-40B4-BE49-F238E27FC236}">
                <a16:creationId xmlns:a16="http://schemas.microsoft.com/office/drawing/2014/main" id="{621573C8-610E-BB19-D8F2-BCB01C41D708}"/>
              </a:ext>
            </a:extLst>
          </p:cNvPr>
          <p:cNvPicPr>
            <a:picLocks noRot="1" noChangeAspect="1"/>
          </p:cNvPicPr>
          <p:nvPr>
            <a:videoFile r:link="rId1"/>
          </p:nvPr>
        </p:nvPicPr>
        <p:blipFill>
          <a:blip r:embed="rId3"/>
          <a:stretch>
            <a:fillRect/>
          </a:stretch>
        </p:blipFill>
        <p:spPr>
          <a:xfrm>
            <a:off x="0" y="2352"/>
            <a:ext cx="12192000" cy="6853296"/>
          </a:xfrm>
          <a:prstGeom prst="rect">
            <a:avLst/>
          </a:prstGeom>
        </p:spPr>
      </p:pic>
    </p:spTree>
    <p:extLst>
      <p:ext uri="{BB962C8B-B14F-4D97-AF65-F5344CB8AC3E}">
        <p14:creationId xmlns:p14="http://schemas.microsoft.com/office/powerpoint/2010/main" val="3547101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ith their arms up in the air&#10;&#10;Description automatically generated">
            <a:extLst>
              <a:ext uri="{FF2B5EF4-FFF2-40B4-BE49-F238E27FC236}">
                <a16:creationId xmlns:a16="http://schemas.microsoft.com/office/drawing/2014/main" id="{198B852D-F2EE-F36C-17B2-BD26DE019FCC}"/>
              </a:ext>
            </a:extLst>
          </p:cNvPr>
          <p:cNvPicPr>
            <a:picLocks noChangeAspect="1"/>
          </p:cNvPicPr>
          <p:nvPr/>
        </p:nvPicPr>
        <p:blipFill rotWithShape="1">
          <a:blip r:embed="rId2"/>
          <a:srcRect r="5861" b="11676"/>
          <a:stretch/>
        </p:blipFill>
        <p:spPr>
          <a:xfrm>
            <a:off x="1" y="10"/>
            <a:ext cx="11224042" cy="6856834"/>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863A13-E7A4-18A1-F7DB-DE325F80E647}"/>
              </a:ext>
            </a:extLst>
          </p:cNvPr>
          <p:cNvSpPr>
            <a:spLocks noGrp="1"/>
          </p:cNvSpPr>
          <p:nvPr>
            <p:ph idx="1"/>
          </p:nvPr>
        </p:nvSpPr>
        <p:spPr>
          <a:xfrm>
            <a:off x="7832647" y="411608"/>
            <a:ext cx="3822189" cy="5821799"/>
          </a:xfrm>
        </p:spPr>
        <p:txBody>
          <a:bodyPr vert="horz" lIns="91440" tIns="45720" rIns="91440" bIns="45720" rtlCol="0" anchor="t">
            <a:normAutofit/>
          </a:bodyPr>
          <a:lstStyle/>
          <a:p>
            <a:pPr marL="0" indent="0">
              <a:buNone/>
            </a:pPr>
            <a:r>
              <a:rPr lang="en-US" sz="4400">
                <a:latin typeface="Modern Love"/>
                <a:cs typeface="Calibri"/>
              </a:rPr>
              <a:t>"I didn't release Tim McVeigh, I released myself"</a:t>
            </a:r>
          </a:p>
          <a:p>
            <a:pPr marL="0" indent="0">
              <a:buNone/>
            </a:pPr>
            <a:endParaRPr lang="en-US" sz="3600" b="1">
              <a:cs typeface="Calibri"/>
            </a:endParaRPr>
          </a:p>
          <a:p>
            <a:pPr marL="0" indent="0">
              <a:buNone/>
            </a:pPr>
            <a:r>
              <a:rPr lang="en-US" sz="3600" b="1">
                <a:cs typeface="Calibri"/>
              </a:rPr>
              <a:t>How can forgiving others set us free? </a:t>
            </a:r>
          </a:p>
        </p:txBody>
      </p:sp>
    </p:spTree>
    <p:extLst>
      <p:ext uri="{BB962C8B-B14F-4D97-AF65-F5344CB8AC3E}">
        <p14:creationId xmlns:p14="http://schemas.microsoft.com/office/powerpoint/2010/main" val="2156864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B38037-DD6D-431C-2BF4-3F93261C4F09}"/>
              </a:ext>
            </a:extLst>
          </p:cNvPr>
          <p:cNvSpPr>
            <a:spLocks noGrp="1"/>
          </p:cNvSpPr>
          <p:nvPr>
            <p:ph idx="1"/>
          </p:nvPr>
        </p:nvSpPr>
        <p:spPr>
          <a:xfrm>
            <a:off x="540818" y="567430"/>
            <a:ext cx="6232236" cy="4351338"/>
          </a:xfrm>
        </p:spPr>
        <p:txBody>
          <a:bodyPr vert="horz" lIns="91440" tIns="45720" rIns="91440" bIns="45720" rtlCol="0" anchor="t">
            <a:noAutofit/>
          </a:bodyPr>
          <a:lstStyle/>
          <a:p>
            <a:pPr marL="0" indent="0">
              <a:spcBef>
                <a:spcPts val="500"/>
              </a:spcBef>
              <a:buNone/>
            </a:pPr>
            <a:r>
              <a:rPr lang="en-US">
                <a:latin typeface="Modern Love"/>
                <a:ea typeface="+mn-lt"/>
                <a:cs typeface="+mn-lt"/>
              </a:rPr>
              <a:t>Almighty Father, </a:t>
            </a:r>
            <a:endParaRPr lang="en-US"/>
          </a:p>
          <a:p>
            <a:pPr marL="0" indent="0">
              <a:spcBef>
                <a:spcPts val="500"/>
              </a:spcBef>
              <a:buNone/>
            </a:pPr>
            <a:endParaRPr lang="en-US">
              <a:solidFill>
                <a:srgbClr val="000000"/>
              </a:solidFill>
              <a:latin typeface="Modern Love"/>
              <a:ea typeface="+mn-lt"/>
              <a:cs typeface="+mn-lt"/>
            </a:endParaRPr>
          </a:p>
          <a:p>
            <a:pPr marL="0" indent="0">
              <a:spcBef>
                <a:spcPts val="500"/>
              </a:spcBef>
              <a:buNone/>
            </a:pPr>
            <a:r>
              <a:rPr lang="en-US">
                <a:solidFill>
                  <a:srgbClr val="374151"/>
                </a:solidFill>
                <a:ea typeface="+mn-lt"/>
                <a:cs typeface="+mn-lt"/>
              </a:rPr>
              <a:t>We lift up to you those who have done wrong, seeking your forgiveness and grace for them. Help them find the path of repentance and grant them your mercy and love. May your transformative forgiveness bring healing and redemption to their lives.</a:t>
            </a:r>
            <a:endParaRPr lang="en-US">
              <a:ea typeface="+mn-lt"/>
              <a:cs typeface="+mn-lt"/>
            </a:endParaRPr>
          </a:p>
          <a:p>
            <a:pPr marL="0" indent="0">
              <a:spcBef>
                <a:spcPts val="500"/>
              </a:spcBef>
              <a:buNone/>
            </a:pPr>
            <a:endParaRPr lang="en-US">
              <a:solidFill>
                <a:srgbClr val="000000"/>
              </a:solidFill>
              <a:latin typeface="Modern Love"/>
              <a:ea typeface="+mn-lt"/>
              <a:cs typeface="Calibri" panose="020F0502020204030204"/>
            </a:endParaRPr>
          </a:p>
          <a:p>
            <a:pPr marL="0" indent="0">
              <a:spcBef>
                <a:spcPts val="500"/>
              </a:spcBef>
              <a:buNone/>
            </a:pPr>
            <a:r>
              <a:rPr lang="en-US">
                <a:latin typeface="Modern Love"/>
                <a:ea typeface="+mn-lt"/>
                <a:cs typeface="+mn-lt"/>
              </a:rPr>
              <a:t>Amen</a:t>
            </a:r>
            <a:endParaRPr lang="en-US" sz="3200">
              <a:latin typeface="Calibri" panose="020F0502020204030204"/>
              <a:cs typeface="Calibri"/>
            </a:endParaRPr>
          </a:p>
          <a:p>
            <a:pPr marL="0" indent="0">
              <a:buNone/>
            </a:pPr>
            <a:endParaRPr lang="en-US" sz="3200" b="1">
              <a:cs typeface="Calibri"/>
            </a:endParaRPr>
          </a:p>
          <a:p>
            <a:pPr marL="0" indent="0">
              <a:buNone/>
            </a:pPr>
            <a:endParaRPr lang="en-US" sz="3200" b="1">
              <a:cs typeface="Calibri"/>
            </a:endParaRPr>
          </a:p>
          <a:p>
            <a:pPr marL="0" indent="0">
              <a:buNone/>
            </a:pPr>
            <a:endParaRPr lang="en-US" sz="3200">
              <a:cs typeface="Calibri"/>
            </a:endParaRPr>
          </a:p>
        </p:txBody>
      </p:sp>
      <p:pic>
        <p:nvPicPr>
          <p:cNvPr id="4" name="Picture 4" descr="Background pattern&#10;&#10;Description automatically generated">
            <a:extLst>
              <a:ext uri="{FF2B5EF4-FFF2-40B4-BE49-F238E27FC236}">
                <a16:creationId xmlns:a16="http://schemas.microsoft.com/office/drawing/2014/main" id="{8F486A1F-D978-C172-BAFD-49027AB98A0E}"/>
              </a:ext>
            </a:extLst>
          </p:cNvPr>
          <p:cNvPicPr>
            <a:picLocks noChangeAspect="1"/>
          </p:cNvPicPr>
          <p:nvPr/>
        </p:nvPicPr>
        <p:blipFill rotWithShape="1">
          <a:blip r:embed="rId2"/>
          <a:srcRect l="32464" r="31291" b="-261"/>
          <a:stretch/>
        </p:blipFill>
        <p:spPr>
          <a:xfrm>
            <a:off x="7222067" y="2117"/>
            <a:ext cx="4974943" cy="6885531"/>
          </a:xfrm>
          <a:prstGeom prst="rect">
            <a:avLst/>
          </a:prstGeom>
        </p:spPr>
      </p:pic>
    </p:spTree>
    <p:extLst>
      <p:ext uri="{BB962C8B-B14F-4D97-AF65-F5344CB8AC3E}">
        <p14:creationId xmlns:p14="http://schemas.microsoft.com/office/powerpoint/2010/main" val="948586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2BB8AD6-62C5-7BC3-B93C-323AEB30A6FA}"/>
              </a:ext>
            </a:extLst>
          </p:cNvPr>
          <p:cNvSpPr txBox="1"/>
          <p:nvPr/>
        </p:nvSpPr>
        <p:spPr>
          <a:xfrm>
            <a:off x="-11502" y="6340735"/>
            <a:ext cx="1224439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solidFill>
                  <a:srgbClr val="000000"/>
                </a:solidFill>
                <a:cs typeface="Calibri"/>
              </a:rPr>
              <a:t>Thoughts and Prayers 18th – 22nd September</a:t>
            </a:r>
            <a:endParaRPr lang="en-US"/>
          </a:p>
        </p:txBody>
      </p:sp>
      <p:sp>
        <p:nvSpPr>
          <p:cNvPr id="5" name="TextBox 2">
            <a:extLst>
              <a:ext uri="{FF2B5EF4-FFF2-40B4-BE49-F238E27FC236}">
                <a16:creationId xmlns:a16="http://schemas.microsoft.com/office/drawing/2014/main" id="{FB8D076D-75A0-D400-8DDA-92517EBF1A92}"/>
              </a:ext>
            </a:extLst>
          </p:cNvPr>
          <p:cNvSpPr txBox="1"/>
          <p:nvPr/>
        </p:nvSpPr>
        <p:spPr>
          <a:xfrm>
            <a:off x="1517424" y="-50085"/>
            <a:ext cx="90223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solidFill>
                  <a:srgbClr val="000000"/>
                </a:solidFill>
              </a:rPr>
              <a:t>Theme of the week: Forgiveness</a:t>
            </a:r>
            <a:endParaRPr lang="en-US">
              <a:solidFill>
                <a:srgbClr val="000000"/>
              </a:solidFill>
              <a:cs typeface="Calibri"/>
            </a:endParaRPr>
          </a:p>
        </p:txBody>
      </p:sp>
      <p:pic>
        <p:nvPicPr>
          <p:cNvPr id="7" name="Picture 6" descr="Birds flying birds in the sky&#10;&#10;Description automatically generated">
            <a:extLst>
              <a:ext uri="{FF2B5EF4-FFF2-40B4-BE49-F238E27FC236}">
                <a16:creationId xmlns:a16="http://schemas.microsoft.com/office/drawing/2014/main" id="{2120CAC5-5F23-775F-B1EE-760DFB012085}"/>
              </a:ext>
            </a:extLst>
          </p:cNvPr>
          <p:cNvPicPr>
            <a:picLocks noChangeAspect="1"/>
          </p:cNvPicPr>
          <p:nvPr/>
        </p:nvPicPr>
        <p:blipFill>
          <a:blip r:embed="rId2"/>
          <a:stretch>
            <a:fillRect/>
          </a:stretch>
        </p:blipFill>
        <p:spPr>
          <a:xfrm>
            <a:off x="11289" y="658838"/>
            <a:ext cx="12197644" cy="5530917"/>
          </a:xfrm>
          <a:prstGeom prst="rect">
            <a:avLst/>
          </a:prstGeom>
        </p:spPr>
      </p:pic>
    </p:spTree>
    <p:extLst>
      <p:ext uri="{BB962C8B-B14F-4D97-AF65-F5344CB8AC3E}">
        <p14:creationId xmlns:p14="http://schemas.microsoft.com/office/powerpoint/2010/main" val="3848595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AB35F6-B9CA-37BA-DDCC-7FEBB3D94C9B}"/>
              </a:ext>
            </a:extLst>
          </p:cNvPr>
          <p:cNvSpPr>
            <a:spLocks noGrp="1"/>
          </p:cNvSpPr>
          <p:nvPr>
            <p:ph type="title"/>
          </p:nvPr>
        </p:nvSpPr>
        <p:spPr>
          <a:xfrm>
            <a:off x="240227" y="172659"/>
            <a:ext cx="6177441" cy="1454051"/>
          </a:xfrm>
        </p:spPr>
        <p:txBody>
          <a:bodyPr vert="horz" lIns="91440" tIns="45720" rIns="91440" bIns="45720" rtlCol="0" anchor="ctr">
            <a:normAutofit/>
          </a:bodyPr>
          <a:lstStyle/>
          <a:p>
            <a:r>
              <a:rPr lang="en-US" sz="3300">
                <a:latin typeface="Modern Love"/>
              </a:rPr>
              <a:t>Jesus' Forgiveness </a:t>
            </a:r>
            <a:endParaRPr lang="en-US">
              <a:latin typeface="Modern Love"/>
            </a:endParaRPr>
          </a:p>
        </p:txBody>
      </p:sp>
      <p:sp>
        <p:nvSpPr>
          <p:cNvPr id="10" name="TextBox 9">
            <a:extLst>
              <a:ext uri="{FF2B5EF4-FFF2-40B4-BE49-F238E27FC236}">
                <a16:creationId xmlns:a16="http://schemas.microsoft.com/office/drawing/2014/main" id="{50EB7820-E937-64BD-1D21-D4EBFA737BCE}"/>
              </a:ext>
            </a:extLst>
          </p:cNvPr>
          <p:cNvSpPr txBox="1"/>
          <p:nvPr/>
        </p:nvSpPr>
        <p:spPr>
          <a:xfrm>
            <a:off x="240228" y="1687905"/>
            <a:ext cx="5170467" cy="472695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400">
                <a:solidFill>
                  <a:schemeClr val="tx2"/>
                </a:solidFill>
              </a:rPr>
              <a:t>The Bible story about forgiving "70 times 7" or "70 times 10" from Matthew 18:21-22 teaches the importance of unlimited forgiveness. When Peter asks Jesus how many times he should forgive someone, Jesus responds with "seventy-seven times," symbolizing boundless forgiveness. The overall message is that Christians should extend forgiveness generously and without keeping score, just as God forgives us limitlessly.</a:t>
            </a:r>
            <a:endParaRPr lang="en-US" sz="2000">
              <a:solidFill>
                <a:schemeClr val="tx2"/>
              </a:solidFill>
              <a:cs typeface="Calibri" panose="020F0502020204030204"/>
            </a:endParaRPr>
          </a:p>
        </p:txBody>
      </p:sp>
      <p:grpSp>
        <p:nvGrpSpPr>
          <p:cNvPr id="19" name="Group 18">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0" name="Freeform: Shape 19">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8" name="Content Placeholder 7">
            <a:extLst>
              <a:ext uri="{FF2B5EF4-FFF2-40B4-BE49-F238E27FC236}">
                <a16:creationId xmlns:a16="http://schemas.microsoft.com/office/drawing/2014/main" id="{5ACDE8A9-4139-A71E-8D16-0A79159AD9C3}"/>
              </a:ext>
            </a:extLst>
          </p:cNvPr>
          <p:cNvGraphicFramePr>
            <a:graphicFrameLocks noGrp="1"/>
          </p:cNvGraphicFramePr>
          <p:nvPr>
            <p:ph idx="1"/>
            <p:extLst>
              <p:ext uri="{D42A27DB-BD31-4B8C-83A1-F6EECF244321}">
                <p14:modId xmlns:p14="http://schemas.microsoft.com/office/powerpoint/2010/main" val="644280994"/>
              </p:ext>
            </p:extLst>
          </p:nvPr>
        </p:nvGraphicFramePr>
        <p:xfrm>
          <a:off x="7698985" y="2087609"/>
          <a:ext cx="4142232" cy="2926080"/>
        </p:xfrm>
        <a:graphic>
          <a:graphicData uri="http://schemas.openxmlformats.org/drawingml/2006/table">
            <a:tbl>
              <a:tblPr firstRow="1" bandRow="1">
                <a:tableStyleId>{2D5ABB26-0587-4C30-8999-92F81FD0307C}</a:tableStyleId>
              </a:tblPr>
              <a:tblGrid>
                <a:gridCol w="4142232">
                  <a:extLst>
                    <a:ext uri="{9D8B030D-6E8A-4147-A177-3AD203B41FA5}">
                      <a16:colId xmlns:a16="http://schemas.microsoft.com/office/drawing/2014/main" val="508739204"/>
                    </a:ext>
                  </a:extLst>
                </a:gridCol>
              </a:tblGrid>
              <a:tr h="2458623">
                <a:tc>
                  <a:txBody>
                    <a:bodyPr/>
                    <a:lstStyle/>
                    <a:p>
                      <a:pPr algn="ctr"/>
                      <a:r>
                        <a:rPr lang="en-US" sz="3000">
                          <a:effectLst/>
                        </a:rPr>
                        <a:t> </a:t>
                      </a:r>
                      <a:r>
                        <a:rPr lang="en-US" sz="3600">
                          <a:effectLst/>
                        </a:rPr>
                        <a:t>‘I do not tell you to </a:t>
                      </a:r>
                      <a:r>
                        <a:rPr lang="en-US" sz="4800">
                          <a:effectLst/>
                          <a:latin typeface="Modern Love"/>
                        </a:rPr>
                        <a:t>forgive </a:t>
                      </a:r>
                      <a:r>
                        <a:rPr lang="en-US" sz="3600">
                          <a:effectLst/>
                        </a:rPr>
                        <a:t>seven times, but seventy seven times.’</a:t>
                      </a:r>
                    </a:p>
                    <a:p>
                      <a:pPr algn="ctr"/>
                      <a:r>
                        <a:rPr lang="en-US" sz="3600">
                          <a:effectLst/>
                        </a:rPr>
                        <a:t>(Matthew 18:21-35)</a:t>
                      </a:r>
                    </a:p>
                  </a:txBody>
                  <a:tcPr marL="94854" marR="94854" marT="0" marB="0"/>
                </a:tc>
                <a:extLst>
                  <a:ext uri="{0D108BD9-81ED-4DB2-BD59-A6C34878D82A}">
                    <a16:rowId xmlns:a16="http://schemas.microsoft.com/office/drawing/2014/main" val="771844276"/>
                  </a:ext>
                </a:extLst>
              </a:tr>
            </a:tbl>
          </a:graphicData>
        </a:graphic>
      </p:graphicFrame>
    </p:spTree>
    <p:extLst>
      <p:ext uri="{BB962C8B-B14F-4D97-AF65-F5344CB8AC3E}">
        <p14:creationId xmlns:p14="http://schemas.microsoft.com/office/powerpoint/2010/main" val="2828768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atthew 18 | Forgive 70 Times 7 | The Bible">
            <a:hlinkClick r:id="" action="ppaction://media"/>
            <a:extLst>
              <a:ext uri="{FF2B5EF4-FFF2-40B4-BE49-F238E27FC236}">
                <a16:creationId xmlns:a16="http://schemas.microsoft.com/office/drawing/2014/main" id="{4CC21369-42C6-A5D5-D3AE-756FE2C1A103}"/>
              </a:ext>
            </a:extLst>
          </p:cNvPr>
          <p:cNvPicPr>
            <a:picLocks noRot="1" noChangeAspect="1"/>
          </p:cNvPicPr>
          <p:nvPr>
            <a:videoFile r:link="rId1"/>
          </p:nvPr>
        </p:nvPicPr>
        <p:blipFill>
          <a:blip r:embed="rId3"/>
          <a:stretch>
            <a:fillRect/>
          </a:stretch>
        </p:blipFill>
        <p:spPr>
          <a:xfrm>
            <a:off x="0" y="2117"/>
            <a:ext cx="12220222" cy="6853766"/>
          </a:xfrm>
          <a:prstGeom prst="rect">
            <a:avLst/>
          </a:prstGeom>
        </p:spPr>
      </p:pic>
    </p:spTree>
    <p:extLst>
      <p:ext uri="{BB962C8B-B14F-4D97-AF65-F5344CB8AC3E}">
        <p14:creationId xmlns:p14="http://schemas.microsoft.com/office/powerpoint/2010/main" val="4186298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8F486A1F-D978-C172-BAFD-49027AB98A0E}"/>
              </a:ext>
            </a:extLst>
          </p:cNvPr>
          <p:cNvPicPr>
            <a:picLocks noChangeAspect="1"/>
          </p:cNvPicPr>
          <p:nvPr/>
        </p:nvPicPr>
        <p:blipFill rotWithShape="1">
          <a:blip r:embed="rId2"/>
          <a:srcRect l="6315" t="9091" r="1287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B38037-DD6D-431C-2BF4-3F93261C4F09}"/>
              </a:ext>
            </a:extLst>
          </p:cNvPr>
          <p:cNvSpPr>
            <a:spLocks noGrp="1"/>
          </p:cNvSpPr>
          <p:nvPr>
            <p:ph idx="1"/>
          </p:nvPr>
        </p:nvSpPr>
        <p:spPr>
          <a:xfrm>
            <a:off x="435715" y="566482"/>
            <a:ext cx="6983784" cy="5196368"/>
          </a:xfrm>
        </p:spPr>
        <p:txBody>
          <a:bodyPr vert="horz" lIns="91440" tIns="45720" rIns="91440" bIns="45720" rtlCol="0" anchor="t">
            <a:noAutofit/>
          </a:bodyPr>
          <a:lstStyle/>
          <a:p>
            <a:pPr marL="0" indent="0">
              <a:spcBef>
                <a:spcPts val="500"/>
              </a:spcBef>
              <a:buNone/>
            </a:pPr>
            <a:r>
              <a:rPr lang="en-US">
                <a:latin typeface="Modern Love"/>
                <a:ea typeface="+mn-lt"/>
                <a:cs typeface="+mn-lt"/>
              </a:rPr>
              <a:t>Lord, </a:t>
            </a:r>
            <a:endParaRPr lang="en-US">
              <a:solidFill>
                <a:srgbClr val="000000"/>
              </a:solidFill>
              <a:ea typeface="+mn-lt"/>
              <a:cs typeface="+mn-lt"/>
            </a:endParaRPr>
          </a:p>
          <a:p>
            <a:pPr marL="0" indent="0">
              <a:spcBef>
                <a:spcPts val="500"/>
              </a:spcBef>
              <a:buNone/>
            </a:pPr>
            <a:endParaRPr lang="en-US">
              <a:solidFill>
                <a:srgbClr val="374151"/>
              </a:solidFill>
              <a:ea typeface="+mn-lt"/>
              <a:cs typeface="+mn-lt"/>
            </a:endParaRPr>
          </a:p>
          <a:p>
            <a:pPr marL="0" indent="0">
              <a:spcBef>
                <a:spcPts val="500"/>
              </a:spcBef>
              <a:buNone/>
            </a:pPr>
            <a:r>
              <a:rPr lang="en-US">
                <a:solidFill>
                  <a:srgbClr val="374151"/>
                </a:solidFill>
                <a:ea typeface="+mn-lt"/>
                <a:cs typeface="+mn-lt"/>
              </a:rPr>
              <a:t>We thank you for the boundless forgiveness demonstrated through your Son, Jesus Christ. His love and mercy inspire us to forgive others as He forgave. Grant us the grace to extend compassion and pardon to those who have wronged us, just as Jesus did. In His name, we pray.</a:t>
            </a:r>
            <a:endParaRPr lang="en-US">
              <a:ea typeface="+mn-lt"/>
              <a:cs typeface="+mn-lt"/>
            </a:endParaRPr>
          </a:p>
          <a:p>
            <a:pPr marL="0" indent="0">
              <a:spcBef>
                <a:spcPts val="500"/>
              </a:spcBef>
              <a:buNone/>
            </a:pPr>
            <a:endParaRPr lang="en-US">
              <a:solidFill>
                <a:srgbClr val="242424"/>
              </a:solidFill>
              <a:latin typeface="Calibri"/>
              <a:cs typeface="Segoe UI"/>
            </a:endParaRPr>
          </a:p>
          <a:p>
            <a:pPr marL="0" indent="0">
              <a:spcBef>
                <a:spcPts val="500"/>
              </a:spcBef>
              <a:buNone/>
            </a:pPr>
            <a:r>
              <a:rPr lang="en-US">
                <a:latin typeface="Modern Love"/>
                <a:ea typeface="+mn-lt"/>
                <a:cs typeface="+mn-lt"/>
              </a:rPr>
              <a:t>Amen</a:t>
            </a:r>
            <a:endParaRPr lang="en-US">
              <a:latin typeface="Calibri" panose="020F0502020204030204"/>
              <a:cs typeface="Calibri"/>
            </a:endParaRPr>
          </a:p>
          <a:p>
            <a:pPr marL="0" indent="0">
              <a:buNone/>
            </a:pPr>
            <a:endParaRPr lang="en-US" sz="2200" b="1">
              <a:cs typeface="Calibri"/>
            </a:endParaRPr>
          </a:p>
          <a:p>
            <a:pPr marL="0" indent="0">
              <a:buNone/>
            </a:pPr>
            <a:endParaRPr lang="en-US" sz="2200" b="1">
              <a:cs typeface="Calibri"/>
            </a:endParaRPr>
          </a:p>
          <a:p>
            <a:pPr marL="0" indent="0">
              <a:buNone/>
            </a:pPr>
            <a:endParaRPr lang="en-US" sz="2200">
              <a:cs typeface="Calibri"/>
            </a:endParaRPr>
          </a:p>
        </p:txBody>
      </p:sp>
    </p:spTree>
    <p:extLst>
      <p:ext uri="{BB962C8B-B14F-4D97-AF65-F5344CB8AC3E}">
        <p14:creationId xmlns:p14="http://schemas.microsoft.com/office/powerpoint/2010/main" val="3754015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2BB8AD6-62C5-7BC3-B93C-323AEB30A6FA}"/>
              </a:ext>
            </a:extLst>
          </p:cNvPr>
          <p:cNvSpPr txBox="1"/>
          <p:nvPr/>
        </p:nvSpPr>
        <p:spPr>
          <a:xfrm>
            <a:off x="-11502" y="6340735"/>
            <a:ext cx="1224439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solidFill>
                  <a:srgbClr val="000000"/>
                </a:solidFill>
                <a:cs typeface="Calibri"/>
              </a:rPr>
              <a:t>Thoughts and Prayers 18th – 22nd September</a:t>
            </a:r>
            <a:endParaRPr lang="en-US"/>
          </a:p>
        </p:txBody>
      </p:sp>
      <p:sp>
        <p:nvSpPr>
          <p:cNvPr id="5" name="TextBox 2">
            <a:extLst>
              <a:ext uri="{FF2B5EF4-FFF2-40B4-BE49-F238E27FC236}">
                <a16:creationId xmlns:a16="http://schemas.microsoft.com/office/drawing/2014/main" id="{FB8D076D-75A0-D400-8DDA-92517EBF1A92}"/>
              </a:ext>
            </a:extLst>
          </p:cNvPr>
          <p:cNvSpPr txBox="1"/>
          <p:nvPr/>
        </p:nvSpPr>
        <p:spPr>
          <a:xfrm>
            <a:off x="1517424" y="-50085"/>
            <a:ext cx="90223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solidFill>
                  <a:srgbClr val="000000"/>
                </a:solidFill>
              </a:rPr>
              <a:t>Theme of the week: Forgiveness</a:t>
            </a:r>
            <a:endParaRPr lang="en-US">
              <a:solidFill>
                <a:srgbClr val="000000"/>
              </a:solidFill>
              <a:cs typeface="Calibri"/>
            </a:endParaRPr>
          </a:p>
        </p:txBody>
      </p:sp>
      <p:pic>
        <p:nvPicPr>
          <p:cNvPr id="7" name="Picture 6" descr="Birds flying birds in the sky&#10;&#10;Description automatically generated">
            <a:extLst>
              <a:ext uri="{FF2B5EF4-FFF2-40B4-BE49-F238E27FC236}">
                <a16:creationId xmlns:a16="http://schemas.microsoft.com/office/drawing/2014/main" id="{2120CAC5-5F23-775F-B1EE-760DFB012085}"/>
              </a:ext>
            </a:extLst>
          </p:cNvPr>
          <p:cNvPicPr>
            <a:picLocks noChangeAspect="1"/>
          </p:cNvPicPr>
          <p:nvPr/>
        </p:nvPicPr>
        <p:blipFill>
          <a:blip r:embed="rId2"/>
          <a:stretch>
            <a:fillRect/>
          </a:stretch>
        </p:blipFill>
        <p:spPr>
          <a:xfrm>
            <a:off x="11289" y="658838"/>
            <a:ext cx="12197644" cy="5530917"/>
          </a:xfrm>
          <a:prstGeom prst="rect">
            <a:avLst/>
          </a:prstGeom>
        </p:spPr>
      </p:pic>
    </p:spTree>
    <p:extLst>
      <p:ext uri="{BB962C8B-B14F-4D97-AF65-F5344CB8AC3E}">
        <p14:creationId xmlns:p14="http://schemas.microsoft.com/office/powerpoint/2010/main" val="683742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long hair and text overlay&#10;&#10;Description automatically generated">
            <a:extLst>
              <a:ext uri="{FF2B5EF4-FFF2-40B4-BE49-F238E27FC236}">
                <a16:creationId xmlns:a16="http://schemas.microsoft.com/office/drawing/2014/main" id="{68F75AF3-40C4-BF50-1EA1-D661F7D26533}"/>
              </a:ext>
            </a:extLst>
          </p:cNvPr>
          <p:cNvPicPr>
            <a:picLocks noChangeAspect="1"/>
          </p:cNvPicPr>
          <p:nvPr/>
        </p:nvPicPr>
        <p:blipFill>
          <a:blip r:embed="rId2"/>
          <a:stretch>
            <a:fillRect/>
          </a:stretch>
        </p:blipFill>
        <p:spPr>
          <a:xfrm>
            <a:off x="1881" y="-31985"/>
            <a:ext cx="12188237" cy="6893747"/>
          </a:xfrm>
          <a:prstGeom prst="rect">
            <a:avLst/>
          </a:prstGeom>
        </p:spPr>
      </p:pic>
      <p:sp>
        <p:nvSpPr>
          <p:cNvPr id="2" name="Title 1">
            <a:extLst>
              <a:ext uri="{FF2B5EF4-FFF2-40B4-BE49-F238E27FC236}">
                <a16:creationId xmlns:a16="http://schemas.microsoft.com/office/drawing/2014/main" id="{3DF1D658-0B79-64FA-8B64-B32A61B0AD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62380D-4166-7B71-D35E-FBCB8B45E65B}"/>
              </a:ext>
            </a:extLst>
          </p:cNvPr>
          <p:cNvSpPr>
            <a:spLocks noGrp="1"/>
          </p:cNvSpPr>
          <p:nvPr>
            <p:ph idx="1"/>
          </p:nvPr>
        </p:nvSpPr>
        <p:spPr>
          <a:xfrm>
            <a:off x="612422" y="4995921"/>
            <a:ext cx="6733823" cy="4351338"/>
          </a:xfrm>
        </p:spPr>
        <p:txBody>
          <a:bodyPr vert="horz" lIns="91440" tIns="45720" rIns="91440" bIns="45720" rtlCol="0" anchor="t">
            <a:normAutofit/>
          </a:bodyPr>
          <a:lstStyle/>
          <a:p>
            <a:pPr marL="0" indent="0">
              <a:buNone/>
            </a:pPr>
            <a:r>
              <a:rPr lang="en-US" sz="2000">
                <a:ea typeface="+mn-lt"/>
                <a:cs typeface="+mn-lt"/>
              </a:rPr>
              <a:t>Forgiving ourselves can be just as important as forgiving others. It's a vital component of personal growth and emotional well-being. Today, we will explore the concept of self-compassion and its connection to forgiveness.</a:t>
            </a:r>
            <a:endParaRPr lang="en-US" sz="1800">
              <a:cs typeface="Calibri" panose="020F0502020204030204"/>
            </a:endParaRPr>
          </a:p>
        </p:txBody>
      </p:sp>
    </p:spTree>
    <p:extLst>
      <p:ext uri="{BB962C8B-B14F-4D97-AF65-F5344CB8AC3E}">
        <p14:creationId xmlns:p14="http://schemas.microsoft.com/office/powerpoint/2010/main" val="2121131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ADAD2-2077-DEFE-E511-8DF3E411E3C2}"/>
              </a:ext>
            </a:extLst>
          </p:cNvPr>
          <p:cNvSpPr>
            <a:spLocks noGrp="1"/>
          </p:cNvSpPr>
          <p:nvPr>
            <p:ph type="title"/>
          </p:nvPr>
        </p:nvSpPr>
        <p:spPr>
          <a:xfrm>
            <a:off x="761800" y="649112"/>
            <a:ext cx="5334197" cy="1708242"/>
          </a:xfrm>
        </p:spPr>
        <p:txBody>
          <a:bodyPr anchor="ctr">
            <a:normAutofit/>
          </a:bodyPr>
          <a:lstStyle/>
          <a:p>
            <a:pPr>
              <a:spcBef>
                <a:spcPts val="1000"/>
              </a:spcBef>
            </a:pPr>
            <a:r>
              <a:rPr lang="en-US" sz="4000">
                <a:latin typeface="Modern Love"/>
                <a:cs typeface="Calibri"/>
              </a:rPr>
              <a:t>Reflection Questions:</a:t>
            </a:r>
            <a:endParaRPr lang="en-US" sz="4000">
              <a:latin typeface="Calibri Light" panose="020F0302020204030204"/>
              <a:cs typeface="Calibri Light" panose="020F0302020204030204"/>
            </a:endParaRPr>
          </a:p>
          <a:p>
            <a:endParaRPr lang="en-US" sz="4000">
              <a:cs typeface="Calibri Light"/>
            </a:endParaRPr>
          </a:p>
        </p:txBody>
      </p:sp>
      <p:sp>
        <p:nvSpPr>
          <p:cNvPr id="3" name="Content Placeholder 2">
            <a:extLst>
              <a:ext uri="{FF2B5EF4-FFF2-40B4-BE49-F238E27FC236}">
                <a16:creationId xmlns:a16="http://schemas.microsoft.com/office/drawing/2014/main" id="{9FAB9867-7579-CA40-020B-DD5D50D16483}"/>
              </a:ext>
            </a:extLst>
          </p:cNvPr>
          <p:cNvSpPr>
            <a:spLocks noGrp="1"/>
          </p:cNvSpPr>
          <p:nvPr>
            <p:ph idx="1"/>
          </p:nvPr>
        </p:nvSpPr>
        <p:spPr>
          <a:xfrm>
            <a:off x="733578" y="2075133"/>
            <a:ext cx="5334197" cy="3769835"/>
          </a:xfrm>
        </p:spPr>
        <p:txBody>
          <a:bodyPr vert="horz" lIns="91440" tIns="45720" rIns="91440" bIns="45720" rtlCol="0" anchor="ctr">
            <a:normAutofit/>
          </a:bodyPr>
          <a:lstStyle/>
          <a:p>
            <a:r>
              <a:rPr lang="en-US" sz="2400">
                <a:ea typeface="+mn-lt"/>
                <a:cs typeface="+mn-lt"/>
              </a:rPr>
              <a:t>How do you usually treat yourself when you make a mistake or have regrets?</a:t>
            </a:r>
            <a:endParaRPr lang="en-US" sz="2400">
              <a:cs typeface="Calibri"/>
            </a:endParaRPr>
          </a:p>
          <a:p>
            <a:r>
              <a:rPr lang="en-US" sz="2400">
                <a:ea typeface="+mn-lt"/>
                <a:cs typeface="+mn-lt"/>
              </a:rPr>
              <a:t>What does self-compassion mean to you, and how might it relate to forgiveness?</a:t>
            </a:r>
            <a:endParaRPr lang="en-US" sz="2400">
              <a:cs typeface="Calibri"/>
            </a:endParaRPr>
          </a:p>
          <a:p>
            <a:r>
              <a:rPr lang="en-US" sz="2400">
                <a:ea typeface="+mn-lt"/>
                <a:cs typeface="+mn-lt"/>
              </a:rPr>
              <a:t>Can you think of a time when practicing self-compassion helped you forgive yourself or someone else?</a:t>
            </a:r>
            <a:endParaRPr lang="en-US" sz="2400">
              <a:cs typeface="Calibri"/>
            </a:endParaRPr>
          </a:p>
          <a:p>
            <a:r>
              <a:rPr lang="en-US" sz="2400">
                <a:ea typeface="+mn-lt"/>
                <a:cs typeface="+mn-lt"/>
              </a:rPr>
              <a:t>What steps can you take to cultivate self-compassion in your life?</a:t>
            </a:r>
            <a:endParaRPr lang="en-US" sz="2400">
              <a:cs typeface="Calibri"/>
            </a:endParaRPr>
          </a:p>
          <a:p>
            <a:endParaRPr lang="en-US" sz="2000">
              <a:cs typeface="Calibri"/>
            </a:endParaRPr>
          </a:p>
        </p:txBody>
      </p:sp>
      <p:pic>
        <p:nvPicPr>
          <p:cNvPr id="5" name="Picture 4" descr="Wood human figure">
            <a:extLst>
              <a:ext uri="{FF2B5EF4-FFF2-40B4-BE49-F238E27FC236}">
                <a16:creationId xmlns:a16="http://schemas.microsoft.com/office/drawing/2014/main" id="{ADBA55A0-F498-F721-AE59-1F2657426402}"/>
              </a:ext>
            </a:extLst>
          </p:cNvPr>
          <p:cNvPicPr>
            <a:picLocks noChangeAspect="1"/>
          </p:cNvPicPr>
          <p:nvPr/>
        </p:nvPicPr>
        <p:blipFill rotWithShape="1">
          <a:blip r:embed="rId2"/>
          <a:srcRect r="48239" b="-3"/>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56392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preview">
            <a:extLst>
              <a:ext uri="{FF2B5EF4-FFF2-40B4-BE49-F238E27FC236}">
                <a16:creationId xmlns:a16="http://schemas.microsoft.com/office/drawing/2014/main" id="{D1706A84-81A2-45FB-A908-7987E0F2826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6981" b="38847"/>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1C7F65-56A5-429D-8395-045267966A57}"/>
              </a:ext>
            </a:extLst>
          </p:cNvPr>
          <p:cNvSpPr txBox="1"/>
          <p:nvPr/>
        </p:nvSpPr>
        <p:spPr>
          <a:xfrm>
            <a:off x="838201" y="365125"/>
            <a:ext cx="5251316" cy="1627636"/>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100" b="0" i="0" u="none" strike="noStrike" kern="1200" cap="none" spc="0" normalizeH="0" baseline="0" noProof="0">
                <a:ln>
                  <a:noFill/>
                </a:ln>
                <a:solidFill>
                  <a:srgbClr val="FFFFFF"/>
                </a:solidFill>
                <a:effectLst/>
                <a:uLnTx/>
                <a:uFillTx/>
                <a:latin typeface="+mj-lt"/>
                <a:ea typeface="+mj-ea"/>
                <a:cs typeface="+mj-cs"/>
              </a:rPr>
              <a:t>MORNING PRAYER IN THE CHAPEL THIS WEEK</a:t>
            </a:r>
          </a:p>
        </p:txBody>
      </p:sp>
      <p:sp>
        <p:nvSpPr>
          <p:cNvPr id="5" name="TextBox 4">
            <a:extLst>
              <a:ext uri="{FF2B5EF4-FFF2-40B4-BE49-F238E27FC236}">
                <a16:creationId xmlns:a16="http://schemas.microsoft.com/office/drawing/2014/main" id="{2F8C1B45-F92A-4EC4-87B2-24D3E3F04645}"/>
              </a:ext>
            </a:extLst>
          </p:cNvPr>
          <p:cNvSpPr txBox="1"/>
          <p:nvPr/>
        </p:nvSpPr>
        <p:spPr>
          <a:xfrm>
            <a:off x="895709" y="2147898"/>
            <a:ext cx="6028602" cy="3957178"/>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defRPr/>
            </a:pPr>
            <a:r>
              <a:rPr lang="en-US" sz="2800">
                <a:solidFill>
                  <a:srgbClr val="FFFFFF"/>
                </a:solidFill>
              </a:rPr>
              <a:t>Monday 18th September - 9T</a:t>
            </a:r>
            <a:endParaRPr lang="en-US" sz="2800">
              <a:solidFill>
                <a:srgbClr val="FFFFFF"/>
              </a:solidFill>
              <a:cs typeface="Calibri"/>
            </a:endParaRPr>
          </a:p>
          <a:p>
            <a:pPr indent="-228600">
              <a:lnSpc>
                <a:spcPct val="90000"/>
              </a:lnSpc>
              <a:spcAft>
                <a:spcPts val="600"/>
              </a:spcAft>
              <a:buFont typeface="Arial" panose="020B0604020202020204" pitchFamily="34" charset="0"/>
              <a:buChar char="•"/>
              <a:defRPr/>
            </a:pPr>
            <a:endParaRPr lang="en-US" sz="2800">
              <a:solidFill>
                <a:srgbClr val="FFFFFF"/>
              </a:solidFill>
              <a:cs typeface="Calibri"/>
            </a:endParaRPr>
          </a:p>
          <a:p>
            <a:pPr indent="-228600">
              <a:lnSpc>
                <a:spcPct val="90000"/>
              </a:lnSpc>
              <a:spcAft>
                <a:spcPts val="600"/>
              </a:spcAft>
              <a:buFont typeface="Arial" panose="020B0604020202020204" pitchFamily="34" charset="0"/>
              <a:buChar char="•"/>
              <a:defRPr/>
            </a:pPr>
            <a:r>
              <a:rPr lang="en-US" sz="2800">
                <a:solidFill>
                  <a:srgbClr val="FFFFFF"/>
                </a:solidFill>
              </a:rPr>
              <a:t>Tuesday 19th September- 9M</a:t>
            </a:r>
            <a:endParaRPr lang="en-US" sz="2800">
              <a:solidFill>
                <a:srgbClr val="FFFFFF"/>
              </a:solidFill>
              <a:cs typeface="Calibri"/>
            </a:endParaRPr>
          </a:p>
          <a:p>
            <a:pPr indent="-228600">
              <a:lnSpc>
                <a:spcPct val="90000"/>
              </a:lnSpc>
              <a:spcAft>
                <a:spcPts val="600"/>
              </a:spcAft>
              <a:buFont typeface="Arial" panose="020B0604020202020204" pitchFamily="34" charset="0"/>
              <a:buChar char="•"/>
              <a:defRPr/>
            </a:pPr>
            <a:endParaRPr lang="en-US" sz="2800">
              <a:solidFill>
                <a:srgbClr val="FFFFFF"/>
              </a:solidFill>
              <a:cs typeface="Calibri"/>
            </a:endParaRPr>
          </a:p>
          <a:p>
            <a:pPr indent="-228600">
              <a:lnSpc>
                <a:spcPct val="90000"/>
              </a:lnSpc>
              <a:spcAft>
                <a:spcPts val="600"/>
              </a:spcAft>
              <a:buFont typeface="Arial" panose="020B0604020202020204" pitchFamily="34" charset="0"/>
              <a:buChar char="•"/>
              <a:defRPr/>
            </a:pPr>
            <a:r>
              <a:rPr lang="en-US" sz="2800">
                <a:solidFill>
                  <a:srgbClr val="FFFFFF"/>
                </a:solidFill>
              </a:rPr>
              <a:t>Wednesday 20th September – 13T</a:t>
            </a:r>
            <a:endParaRPr lang="en-US" sz="2800">
              <a:solidFill>
                <a:srgbClr val="FFFFFF"/>
              </a:solidFill>
              <a:cs typeface="Calibri"/>
            </a:endParaRPr>
          </a:p>
          <a:p>
            <a:pPr indent="-228600">
              <a:lnSpc>
                <a:spcPct val="90000"/>
              </a:lnSpc>
              <a:spcAft>
                <a:spcPts val="600"/>
              </a:spcAft>
              <a:buFont typeface="Arial" panose="020B0604020202020204" pitchFamily="34" charset="0"/>
              <a:buChar char="•"/>
              <a:defRPr/>
            </a:pPr>
            <a:endParaRPr lang="en-US" sz="2800">
              <a:solidFill>
                <a:srgbClr val="FFFFFF"/>
              </a:solidFill>
              <a:cs typeface="Calibri"/>
            </a:endParaRPr>
          </a:p>
          <a:p>
            <a:pPr indent="-228600">
              <a:lnSpc>
                <a:spcPct val="90000"/>
              </a:lnSpc>
              <a:spcAft>
                <a:spcPts val="600"/>
              </a:spcAft>
              <a:buFont typeface="Arial" panose="020B0604020202020204" pitchFamily="34" charset="0"/>
              <a:buChar char="•"/>
              <a:defRPr/>
            </a:pPr>
            <a:r>
              <a:rPr lang="en-US" sz="2800">
                <a:solidFill>
                  <a:srgbClr val="FFFFFF"/>
                </a:solidFill>
                <a:cs typeface="Calibri"/>
              </a:rPr>
              <a:t>Thursday 21st September - 9R</a:t>
            </a:r>
            <a:endParaRPr lang="en-US" sz="2800" b="0" i="0" u="none" strike="noStrike" cap="none" spc="0" normalizeH="0" baseline="0" noProof="0">
              <a:ln>
                <a:noFill/>
              </a:ln>
              <a:solidFill>
                <a:srgbClr val="FFFFFF"/>
              </a:solidFill>
              <a:effectLst/>
              <a:uLnTx/>
              <a:uFillTx/>
              <a:cs typeface="Calibri"/>
            </a:endParaRPr>
          </a:p>
          <a:p>
            <a:pPr indent="-228600">
              <a:lnSpc>
                <a:spcPct val="90000"/>
              </a:lnSpc>
              <a:spcAft>
                <a:spcPts val="600"/>
              </a:spcAft>
              <a:buFont typeface="Arial" panose="020B0604020202020204" pitchFamily="34" charset="0"/>
              <a:buChar char="•"/>
              <a:defRPr/>
            </a:pPr>
            <a:endParaRPr lang="en-US" sz="2800">
              <a:solidFill>
                <a:srgbClr val="FFFFFF"/>
              </a:solidFill>
            </a:endParaRPr>
          </a:p>
          <a:p>
            <a:pPr indent="-228600">
              <a:lnSpc>
                <a:spcPct val="90000"/>
              </a:lnSpc>
              <a:spcAft>
                <a:spcPts val="600"/>
              </a:spcAft>
              <a:buFont typeface="Arial" panose="020B0604020202020204" pitchFamily="34" charset="0"/>
              <a:buChar char="•"/>
              <a:defRPr/>
            </a:pPr>
            <a:r>
              <a:rPr lang="en-US" sz="2800">
                <a:solidFill>
                  <a:srgbClr val="FFFFFF"/>
                </a:solidFill>
              </a:rPr>
              <a:t>Friday 22nd September - 9Y</a:t>
            </a:r>
            <a:endParaRPr lang="en-US" sz="2000" b="0" i="0" u="none" strike="noStrike" cap="none" spc="0" normalizeH="0" baseline="0" noProof="0">
              <a:ln>
                <a:noFill/>
              </a:ln>
              <a:solidFill>
                <a:srgbClr val="FFFFFF"/>
              </a:solidFill>
              <a:effectLst/>
              <a:uLnTx/>
              <a:uFillTx/>
              <a:cs typeface="Calibri" panose="020F0502020204030204"/>
            </a:endParaRPr>
          </a:p>
          <a:p>
            <a:pPr indent="-228600">
              <a:lnSpc>
                <a:spcPct val="90000"/>
              </a:lnSpc>
              <a:spcAft>
                <a:spcPts val="600"/>
              </a:spcAft>
              <a:buFont typeface="Arial" panose="020B0604020202020204" pitchFamily="34" charset="0"/>
              <a:buChar char="•"/>
              <a:defRPr/>
            </a:pPr>
            <a:endParaRPr lang="en-US" sz="2000">
              <a:solidFill>
                <a:srgbClr val="FFFFFF"/>
              </a:solidFill>
            </a:endParaRPr>
          </a:p>
        </p:txBody>
      </p:sp>
      <p:pic>
        <p:nvPicPr>
          <p:cNvPr id="1026" name="Picture 2" descr="Image preview">
            <a:extLst>
              <a:ext uri="{FF2B5EF4-FFF2-40B4-BE49-F238E27FC236}">
                <a16:creationId xmlns:a16="http://schemas.microsoft.com/office/drawing/2014/main" id="{5146097F-2A2C-49DF-A059-924D8016D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3230"/>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44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54B1BA-25DE-5532-C114-24CC03349608}"/>
              </a:ext>
            </a:extLst>
          </p:cNvPr>
          <p:cNvSpPr>
            <a:spLocks noGrp="1"/>
          </p:cNvSpPr>
          <p:nvPr>
            <p:ph type="title"/>
          </p:nvPr>
        </p:nvSpPr>
        <p:spPr>
          <a:xfrm>
            <a:off x="818244" y="-94073"/>
            <a:ext cx="5334197" cy="1708242"/>
          </a:xfrm>
        </p:spPr>
        <p:txBody>
          <a:bodyPr anchor="ctr">
            <a:normAutofit/>
          </a:bodyPr>
          <a:lstStyle/>
          <a:p>
            <a:r>
              <a:rPr lang="en-US" sz="4000">
                <a:latin typeface="Modern Love"/>
                <a:cs typeface="Calibri Light"/>
              </a:rPr>
              <a:t>I forgive myself </a:t>
            </a:r>
            <a:endParaRPr lang="en-US" sz="4000">
              <a:latin typeface="Modern Love"/>
            </a:endParaRPr>
          </a:p>
        </p:txBody>
      </p:sp>
      <p:sp>
        <p:nvSpPr>
          <p:cNvPr id="3" name="Content Placeholder 2">
            <a:extLst>
              <a:ext uri="{FF2B5EF4-FFF2-40B4-BE49-F238E27FC236}">
                <a16:creationId xmlns:a16="http://schemas.microsoft.com/office/drawing/2014/main" id="{C0A2E0A8-F7BC-3743-5008-C929E7B81AAF}"/>
              </a:ext>
            </a:extLst>
          </p:cNvPr>
          <p:cNvSpPr>
            <a:spLocks noGrp="1"/>
          </p:cNvSpPr>
          <p:nvPr>
            <p:ph idx="1"/>
          </p:nvPr>
        </p:nvSpPr>
        <p:spPr>
          <a:xfrm>
            <a:off x="733578" y="2197429"/>
            <a:ext cx="5334197" cy="3769835"/>
          </a:xfrm>
        </p:spPr>
        <p:txBody>
          <a:bodyPr vert="horz" lIns="91440" tIns="45720" rIns="91440" bIns="45720" rtlCol="0" anchor="ctr">
            <a:noAutofit/>
          </a:bodyPr>
          <a:lstStyle/>
          <a:p>
            <a:r>
              <a:rPr lang="en-US">
                <a:ea typeface="+mn-lt"/>
                <a:cs typeface="+mn-lt"/>
              </a:rPr>
              <a:t>Take a moment to make a mental list of any mistakes or regrets you have in your life.</a:t>
            </a:r>
          </a:p>
          <a:p>
            <a:r>
              <a:rPr lang="en-US">
                <a:cs typeface="Calibri"/>
              </a:rPr>
              <a:t>You are going to spend time meditating with a focus on self forgiveness.</a:t>
            </a:r>
          </a:p>
          <a:p>
            <a:r>
              <a:rPr lang="en-US">
                <a:cs typeface="Calibri"/>
              </a:rPr>
              <a:t>You should feel a sense of 'letting go'. </a:t>
            </a:r>
          </a:p>
          <a:p>
            <a:r>
              <a:rPr lang="en-US">
                <a:cs typeface="Calibri"/>
              </a:rPr>
              <a:t>If you sense your mind wandering, focus on the phrase 'I forgive myself'. </a:t>
            </a:r>
          </a:p>
        </p:txBody>
      </p:sp>
      <p:pic>
        <p:nvPicPr>
          <p:cNvPr id="11" name="Picture 10" descr="Hand reaching out to sun">
            <a:extLst>
              <a:ext uri="{FF2B5EF4-FFF2-40B4-BE49-F238E27FC236}">
                <a16:creationId xmlns:a16="http://schemas.microsoft.com/office/drawing/2014/main" id="{06DEC7C9-7644-006E-0576-05C8CB364EDE}"/>
              </a:ext>
            </a:extLst>
          </p:cNvPr>
          <p:cNvPicPr>
            <a:picLocks noChangeAspect="1"/>
          </p:cNvPicPr>
          <p:nvPr/>
        </p:nvPicPr>
        <p:blipFill rotWithShape="1">
          <a:blip r:embed="rId2"/>
          <a:srcRect l="33571" r="14441" b="-3"/>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002924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Headspace | Mini Meditation | Let Go of Stress">
            <a:hlinkClick r:id="" action="ppaction://media"/>
            <a:extLst>
              <a:ext uri="{FF2B5EF4-FFF2-40B4-BE49-F238E27FC236}">
                <a16:creationId xmlns:a16="http://schemas.microsoft.com/office/drawing/2014/main" id="{07950CBE-9374-3AF0-B40F-A048A616805C}"/>
              </a:ext>
            </a:extLst>
          </p:cNvPr>
          <p:cNvPicPr>
            <a:picLocks noRot="1" noChangeAspect="1"/>
          </p:cNvPicPr>
          <p:nvPr>
            <a:videoFile r:link="rId1"/>
          </p:nvPr>
        </p:nvPicPr>
        <p:blipFill>
          <a:blip r:embed="rId3"/>
          <a:stretch>
            <a:fillRect/>
          </a:stretch>
        </p:blipFill>
        <p:spPr>
          <a:xfrm>
            <a:off x="0" y="2117"/>
            <a:ext cx="12192000" cy="6853766"/>
          </a:xfrm>
          <a:prstGeom prst="rect">
            <a:avLst/>
          </a:prstGeom>
        </p:spPr>
      </p:pic>
    </p:spTree>
    <p:extLst>
      <p:ext uri="{BB962C8B-B14F-4D97-AF65-F5344CB8AC3E}">
        <p14:creationId xmlns:p14="http://schemas.microsoft.com/office/powerpoint/2010/main" val="2859701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B38037-DD6D-431C-2BF4-3F93261C4F09}"/>
              </a:ext>
            </a:extLst>
          </p:cNvPr>
          <p:cNvSpPr>
            <a:spLocks noGrp="1"/>
          </p:cNvSpPr>
          <p:nvPr>
            <p:ph idx="1"/>
          </p:nvPr>
        </p:nvSpPr>
        <p:spPr>
          <a:xfrm>
            <a:off x="193952" y="-102591"/>
            <a:ext cx="6740646" cy="3535083"/>
          </a:xfrm>
        </p:spPr>
        <p:txBody>
          <a:bodyPr vert="horz" lIns="91440" tIns="45720" rIns="91440" bIns="45720" rtlCol="0" anchor="t">
            <a:noAutofit/>
          </a:bodyPr>
          <a:lstStyle/>
          <a:p>
            <a:pPr marL="0" indent="0">
              <a:spcBef>
                <a:spcPts val="500"/>
              </a:spcBef>
              <a:buNone/>
            </a:pPr>
            <a:endParaRPr lang="en-US">
              <a:latin typeface="Modern Love"/>
              <a:ea typeface="+mn-lt"/>
              <a:cs typeface="+mn-lt"/>
            </a:endParaRPr>
          </a:p>
          <a:p>
            <a:pPr marL="0" indent="0">
              <a:spcBef>
                <a:spcPts val="500"/>
              </a:spcBef>
              <a:buNone/>
            </a:pPr>
            <a:r>
              <a:rPr lang="en-US">
                <a:latin typeface="Modern Love"/>
                <a:ea typeface="+mn-lt"/>
                <a:cs typeface="+mn-lt"/>
              </a:rPr>
              <a:t>Lord,</a:t>
            </a:r>
            <a:endParaRPr lang="en-US">
              <a:latin typeface="Calibri" panose="020F0502020204030204"/>
              <a:ea typeface="+mn-lt"/>
              <a:cs typeface="+mn-lt"/>
            </a:endParaRPr>
          </a:p>
          <a:p>
            <a:pPr>
              <a:buNone/>
            </a:pPr>
            <a:r>
              <a:rPr lang="en-US" sz="2400">
                <a:solidFill>
                  <a:srgbClr val="374151"/>
                </a:solidFill>
                <a:ea typeface="+mn-lt"/>
                <a:cs typeface="+mn-lt"/>
              </a:rPr>
              <a:t>I come before you with a humble heart, seeking forgiveness and grace. I acknowledge the mistakes I have made, the burdens I carry, and the need to forgive myself.</a:t>
            </a:r>
            <a:endParaRPr lang="en-US" sz="2400">
              <a:ea typeface="+mn-lt"/>
              <a:cs typeface="+mn-lt"/>
            </a:endParaRPr>
          </a:p>
          <a:p>
            <a:pPr>
              <a:buNone/>
            </a:pPr>
            <a:r>
              <a:rPr lang="en-US" sz="2400">
                <a:solidFill>
                  <a:srgbClr val="374151"/>
                </a:solidFill>
                <a:ea typeface="+mn-lt"/>
                <a:cs typeface="+mn-lt"/>
              </a:rPr>
              <a:t>Help me, Lord, to release the weight of my own judgments and self-criticism. Grant me the strength to forgive myself as you forgive me, without reservation. Fill my heart with love and compassion for myself, just as you love and have compassion for me.</a:t>
            </a:r>
            <a:endParaRPr lang="en-US" sz="2400">
              <a:ea typeface="+mn-lt"/>
              <a:cs typeface="+mn-lt"/>
            </a:endParaRPr>
          </a:p>
          <a:p>
            <a:pPr>
              <a:buNone/>
            </a:pPr>
            <a:r>
              <a:rPr lang="en-US" sz="2400">
                <a:solidFill>
                  <a:srgbClr val="374151"/>
                </a:solidFill>
                <a:ea typeface="+mn-lt"/>
                <a:cs typeface="+mn-lt"/>
              </a:rPr>
              <a:t>May I find the courage to let go of past errors and embrace the journey of self-improvement and self-love. Guide me towards self-acceptance, so I may reflect your boundless love and forgiveness in my own life.</a:t>
            </a:r>
            <a:endParaRPr lang="en-US" sz="2400">
              <a:ea typeface="+mn-lt"/>
              <a:cs typeface="+mn-lt"/>
            </a:endParaRPr>
          </a:p>
          <a:p>
            <a:pPr>
              <a:buNone/>
            </a:pPr>
            <a:r>
              <a:rPr lang="en-US">
                <a:latin typeface="Modern Love"/>
                <a:ea typeface="+mn-lt"/>
                <a:cs typeface="+mn-lt"/>
              </a:rPr>
              <a:t>Amen</a:t>
            </a:r>
            <a:endParaRPr lang="en-US">
              <a:latin typeface="Calibri" panose="020F0502020204030204"/>
              <a:cs typeface="Calibri"/>
            </a:endParaRPr>
          </a:p>
          <a:p>
            <a:pPr marL="0" indent="0">
              <a:buNone/>
            </a:pPr>
            <a:endParaRPr lang="en-US" sz="1700" b="1">
              <a:cs typeface="Calibri"/>
            </a:endParaRPr>
          </a:p>
          <a:p>
            <a:pPr marL="0" indent="0">
              <a:buNone/>
            </a:pPr>
            <a:endParaRPr lang="en-US" sz="1700" b="1">
              <a:cs typeface="Calibri"/>
            </a:endParaRPr>
          </a:p>
          <a:p>
            <a:pPr marL="0" indent="0">
              <a:buNone/>
            </a:pPr>
            <a:endParaRPr lang="en-US" sz="1700">
              <a:cs typeface="Calibri"/>
            </a:endParaRPr>
          </a:p>
        </p:txBody>
      </p:sp>
      <p:sp>
        <p:nvSpPr>
          <p:cNvPr id="16" name="Rectangle 1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ackground pattern&#10;&#10;Description automatically generated">
            <a:extLst>
              <a:ext uri="{FF2B5EF4-FFF2-40B4-BE49-F238E27FC236}">
                <a16:creationId xmlns:a16="http://schemas.microsoft.com/office/drawing/2014/main" id="{8F486A1F-D978-C172-BAFD-49027AB98A0E}"/>
              </a:ext>
            </a:extLst>
          </p:cNvPr>
          <p:cNvPicPr>
            <a:picLocks noChangeAspect="1"/>
          </p:cNvPicPr>
          <p:nvPr/>
        </p:nvPicPr>
        <p:blipFill rotWithShape="1">
          <a:blip r:embed="rId2"/>
          <a:srcRect l="28850" r="27677"/>
          <a:stretch/>
        </p:blipFill>
        <p:spPr>
          <a:xfrm>
            <a:off x="7075967" y="1046601"/>
            <a:ext cx="4170530" cy="4796690"/>
          </a:xfrm>
          <a:prstGeom prst="rect">
            <a:avLst/>
          </a:prstGeom>
        </p:spPr>
      </p:pic>
    </p:spTree>
    <p:extLst>
      <p:ext uri="{BB962C8B-B14F-4D97-AF65-F5344CB8AC3E}">
        <p14:creationId xmlns:p14="http://schemas.microsoft.com/office/powerpoint/2010/main" val="3594708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538" y="313976"/>
            <a:ext cx="11383347" cy="6124145"/>
          </a:xfrm>
          <a:prstGeom prst="rect">
            <a:avLst/>
          </a:prstGeom>
          <a:solidFill>
            <a:srgbClr val="7030A0"/>
          </a:solidFill>
        </p:spPr>
      </p:pic>
      <p:sp>
        <p:nvSpPr>
          <p:cNvPr id="3" name="Title 1"/>
          <p:cNvSpPr txBox="1">
            <a:spLocks/>
          </p:cNvSpPr>
          <p:nvPr/>
        </p:nvSpPr>
        <p:spPr>
          <a:xfrm>
            <a:off x="438539" y="313977"/>
            <a:ext cx="11383346" cy="1269122"/>
          </a:xfrm>
          <a:prstGeom prst="rect">
            <a:avLst/>
          </a:prstGeom>
          <a:solidFill>
            <a:schemeClr val="bg1">
              <a:alpha val="9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7200" b="0" i="0" u="none" strike="noStrike" kern="1200" cap="none" spc="0" normalizeH="0" baseline="0" noProof="0">
                <a:ln>
                  <a:noFill/>
                </a:ln>
                <a:solidFill>
                  <a:srgbClr val="FF0066"/>
                </a:solidFill>
                <a:effectLst/>
                <a:uLnTx/>
                <a:uFillTx/>
                <a:latin typeface="+mn-lt"/>
                <a:ea typeface="+mj-ea"/>
                <a:cs typeface="+mj-cs"/>
              </a:rPr>
              <a:t>F</a:t>
            </a:r>
            <a:r>
              <a:rPr kumimoji="0" lang="en-GB" sz="7200" b="0" i="0" u="none" strike="noStrike" kern="1200" cap="none" spc="0" normalizeH="0" baseline="0" noProof="0">
                <a:ln>
                  <a:noFill/>
                </a:ln>
                <a:solidFill>
                  <a:srgbClr val="70AD47"/>
                </a:solidFill>
                <a:effectLst/>
                <a:uLnTx/>
                <a:uFillTx/>
                <a:latin typeface="+mn-lt"/>
                <a:ea typeface="+mj-ea"/>
                <a:cs typeface="+mj-cs"/>
              </a:rPr>
              <a:t>r</a:t>
            </a:r>
            <a:r>
              <a:rPr kumimoji="0" lang="en-GB" sz="7200" b="0" i="0" u="none" strike="noStrike" kern="1200" cap="none" spc="0" normalizeH="0" baseline="0" noProof="0">
                <a:ln>
                  <a:noFill/>
                </a:ln>
                <a:solidFill>
                  <a:srgbClr val="FF0000"/>
                </a:solidFill>
                <a:effectLst/>
                <a:uLnTx/>
                <a:uFillTx/>
                <a:latin typeface="+mn-lt"/>
                <a:ea typeface="+mj-ea"/>
                <a:cs typeface="+mj-cs"/>
              </a:rPr>
              <a:t>i</a:t>
            </a:r>
            <a:r>
              <a:rPr kumimoji="0" lang="en-GB" sz="7200" b="0" i="0" u="none" strike="noStrike" kern="1200" cap="none" spc="0" normalizeH="0" baseline="0" noProof="0">
                <a:ln>
                  <a:noFill/>
                </a:ln>
                <a:solidFill>
                  <a:srgbClr val="FFC000"/>
                </a:solidFill>
                <a:effectLst/>
                <a:uLnTx/>
                <a:uFillTx/>
                <a:latin typeface="+mn-lt"/>
                <a:ea typeface="+mj-ea"/>
                <a:cs typeface="+mj-cs"/>
              </a:rPr>
              <a:t>d</a:t>
            </a:r>
            <a:r>
              <a:rPr kumimoji="0" lang="en-GB" sz="7200" b="0" i="0" u="none" strike="noStrike" kern="1200" cap="none" spc="0" normalizeH="0" baseline="0" noProof="0">
                <a:ln>
                  <a:noFill/>
                </a:ln>
                <a:solidFill>
                  <a:srgbClr val="009999"/>
                </a:solidFill>
                <a:effectLst/>
                <a:uLnTx/>
                <a:uFillTx/>
                <a:latin typeface="+mn-lt"/>
                <a:ea typeface="+mj-ea"/>
                <a:cs typeface="+mj-cs"/>
              </a:rPr>
              <a:t>a</a:t>
            </a:r>
            <a:r>
              <a:rPr kumimoji="0" lang="en-GB" sz="7200" b="0" i="0" u="none" strike="noStrike" kern="1200" cap="none" spc="0" normalizeH="0" baseline="0" noProof="0">
                <a:ln>
                  <a:noFill/>
                </a:ln>
                <a:solidFill>
                  <a:srgbClr val="7030A0"/>
                </a:solidFill>
                <a:effectLst/>
                <a:uLnTx/>
                <a:uFillTx/>
                <a:latin typeface="+mn-lt"/>
                <a:ea typeface="+mj-ea"/>
                <a:cs typeface="+mj-cs"/>
              </a:rPr>
              <a:t>y</a:t>
            </a:r>
            <a:r>
              <a:rPr kumimoji="0" lang="en-GB" sz="7200" b="0" i="0" u="none" strike="noStrike" kern="1200" cap="none" spc="0" normalizeH="0" baseline="0" noProof="0">
                <a:ln>
                  <a:noFill/>
                </a:ln>
                <a:solidFill>
                  <a:prstClr val="black"/>
                </a:solidFill>
                <a:effectLst/>
                <a:uLnTx/>
                <a:uFillTx/>
                <a:latin typeface="+mn-lt"/>
                <a:ea typeface="+mj-ea"/>
                <a:cs typeface="+mj-cs"/>
              </a:rPr>
              <a:t> </a:t>
            </a:r>
            <a:r>
              <a:rPr kumimoji="0" lang="en-GB" sz="7200" b="0" i="0" u="none" strike="noStrike" kern="1200" cap="none" spc="0" normalizeH="0" baseline="0" noProof="0">
                <a:ln>
                  <a:noFill/>
                </a:ln>
                <a:solidFill>
                  <a:srgbClr val="002060"/>
                </a:solidFill>
                <a:effectLst/>
                <a:uLnTx/>
                <a:uFillTx/>
                <a:latin typeface="+mn-lt"/>
                <a:ea typeface="+mj-ea"/>
                <a:cs typeface="+mj-cs"/>
              </a:rPr>
              <a:t>M</a:t>
            </a:r>
            <a:r>
              <a:rPr kumimoji="0" lang="en-GB" sz="7200" b="0" i="0" u="none" strike="noStrike" kern="1200" cap="none" spc="0" normalizeH="0" baseline="0" noProof="0">
                <a:ln>
                  <a:noFill/>
                </a:ln>
                <a:solidFill>
                  <a:srgbClr val="FF0066"/>
                </a:solidFill>
                <a:effectLst/>
                <a:uLnTx/>
                <a:uFillTx/>
                <a:latin typeface="+mn-lt"/>
                <a:ea typeface="+mj-ea"/>
                <a:cs typeface="+mj-cs"/>
              </a:rPr>
              <a:t>a</a:t>
            </a:r>
            <a:r>
              <a:rPr kumimoji="0" lang="en-GB" sz="7200" b="0" i="0" u="none" strike="noStrike" kern="1200" cap="none" spc="0" normalizeH="0" baseline="0" noProof="0">
                <a:ln>
                  <a:noFill/>
                </a:ln>
                <a:solidFill>
                  <a:srgbClr val="70AD47"/>
                </a:solidFill>
                <a:effectLst/>
                <a:uLnTx/>
                <a:uFillTx/>
                <a:latin typeface="+mn-lt"/>
                <a:ea typeface="+mj-ea"/>
                <a:cs typeface="+mj-cs"/>
              </a:rPr>
              <a:t>s</a:t>
            </a:r>
            <a:r>
              <a:rPr kumimoji="0" lang="en-GB" sz="7200" b="0" i="0" u="none" strike="noStrike" kern="1200" cap="none" spc="0" normalizeH="0" baseline="0" noProof="0">
                <a:ln>
                  <a:noFill/>
                </a:ln>
                <a:solidFill>
                  <a:srgbClr val="FFC000"/>
                </a:solidFill>
                <a:effectLst/>
                <a:uLnTx/>
                <a:uFillTx/>
                <a:latin typeface="+mn-lt"/>
                <a:ea typeface="+mj-ea"/>
                <a:cs typeface="+mj-cs"/>
              </a:rPr>
              <a:t>s</a:t>
            </a:r>
          </a:p>
        </p:txBody>
      </p:sp>
      <p:sp>
        <p:nvSpPr>
          <p:cNvPr id="4" name="Content Placeholder 2"/>
          <p:cNvSpPr txBox="1">
            <a:spLocks/>
          </p:cNvSpPr>
          <p:nvPr/>
        </p:nvSpPr>
        <p:spPr>
          <a:xfrm>
            <a:off x="438538" y="1889258"/>
            <a:ext cx="11383347" cy="4351338"/>
          </a:xfrm>
          <a:prstGeom prst="rect">
            <a:avLst/>
          </a:prstGeom>
          <a:solidFill>
            <a:schemeClr val="accent6">
              <a:lumMod val="20000"/>
              <a:lumOff val="80000"/>
              <a:alpha val="92000"/>
            </a:schemeClr>
          </a:solidFill>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effectLst/>
                <a:uLnTx/>
                <a:uFillTx/>
              </a:rPr>
              <a:t>Who?</a:t>
            </a:r>
          </a:p>
          <a:p>
            <a:pPr marL="0" indent="0">
              <a:buNone/>
              <a:defRPr/>
            </a:pPr>
            <a:r>
              <a:rPr kumimoji="0" lang="en-GB" sz="2800" b="0" i="0" u="none" strike="noStrike" kern="1200" cap="none" spc="0" normalizeH="0" baseline="0" noProof="0">
                <a:ln>
                  <a:noFill/>
                </a:ln>
                <a:solidFill>
                  <a:srgbClr val="7030A0"/>
                </a:solidFill>
                <a:effectLst/>
                <a:uLnTx/>
                <a:uFillTx/>
              </a:rPr>
              <a:t>Mass this week will be led by </a:t>
            </a:r>
            <a:r>
              <a:rPr lang="en-GB">
                <a:solidFill>
                  <a:srgbClr val="7030A0"/>
                </a:solidFill>
              </a:rPr>
              <a:t>10R</a:t>
            </a:r>
            <a:endParaRPr lang="en-GB" sz="2800" b="0" i="0" u="none" strike="noStrike" kern="1200" cap="none" spc="0" normalizeH="0" baseline="0" noProof="0">
              <a:ln>
                <a:noFill/>
              </a:ln>
              <a:solidFill>
                <a:srgbClr val="7030A0"/>
              </a:solidFill>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white"/>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effectLst/>
                <a:uLnTx/>
                <a:uFillTx/>
                <a:ea typeface="+mn-ea"/>
                <a:cs typeface="+mn-cs"/>
              </a:rPr>
              <a:t>When?</a:t>
            </a:r>
            <a:endParaRPr lang="en-GB" sz="2800" b="0" i="0" u="none" strike="noStrike" kern="1200" cap="none" spc="0" normalizeH="0" baseline="0" noProof="0">
              <a:ln>
                <a:noFill/>
              </a:ln>
              <a:effectLst/>
              <a:uLnTx/>
              <a:uFillTx/>
              <a:cs typeface="Calibri"/>
            </a:endParaRPr>
          </a:p>
          <a:p>
            <a:pPr marL="0" indent="0">
              <a:buNone/>
              <a:defRPr/>
            </a:pPr>
            <a:r>
              <a:rPr kumimoji="0" lang="en-GB" sz="2800" b="0" i="0" u="none" strike="noStrike" kern="1200" cap="none" spc="0" normalizeH="0" baseline="0" noProof="0">
                <a:ln>
                  <a:noFill/>
                </a:ln>
                <a:solidFill>
                  <a:srgbClr val="7030A0"/>
                </a:solidFill>
                <a:effectLst/>
                <a:uLnTx/>
                <a:uFillTx/>
                <a:ea typeface="+mn-ea"/>
                <a:cs typeface="+mn-cs"/>
              </a:rPr>
              <a:t>Friday Morning at 8.20am</a:t>
            </a:r>
            <a:r>
              <a:rPr lang="en-GB">
                <a:solidFill>
                  <a:srgbClr val="7030A0"/>
                </a:solidFill>
              </a:rPr>
              <a:t> </a:t>
            </a:r>
            <a:endParaRPr lang="en-GB" sz="2800" b="0" i="0" u="none" strike="noStrike" kern="1200" cap="none" spc="0" normalizeH="0" baseline="0" noProof="0">
              <a:ln>
                <a:noFill/>
              </a:ln>
              <a:solidFill>
                <a:srgbClr val="7030A0"/>
              </a:solidFill>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white"/>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effectLst/>
                <a:uLnTx/>
                <a:uFillTx/>
                <a:ea typeface="+mn-ea"/>
                <a:cs typeface="+mn-cs"/>
              </a:rPr>
              <a:t>Where?</a:t>
            </a:r>
            <a:endParaRPr lang="en-GB" sz="2800" b="0" i="0" u="none" strike="noStrike" kern="1200" cap="none" spc="0" normalizeH="0" baseline="0" noProof="0">
              <a:ln>
                <a:noFill/>
              </a:ln>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srgbClr val="7030A0"/>
                </a:solidFill>
                <a:effectLst/>
                <a:uLnTx/>
                <a:uFillTx/>
                <a:ea typeface="+mn-ea"/>
                <a:cs typeface="+mn-cs"/>
              </a:rPr>
              <a:t>In the School Chapel. See you there!</a:t>
            </a:r>
            <a:endParaRPr lang="en-GB" sz="2800" b="0" i="0" u="none" strike="noStrike" kern="1200" cap="none" spc="0" normalizeH="0" baseline="0" noProof="0">
              <a:ln>
                <a:noFill/>
              </a:ln>
              <a:solidFill>
                <a:srgbClr val="7030A0"/>
              </a:solidFill>
              <a:effectLst/>
              <a:uLnTx/>
              <a:uFillTx/>
              <a:cs typeface="Calibri"/>
            </a:endParaRPr>
          </a:p>
        </p:txBody>
      </p:sp>
      <p:sp>
        <p:nvSpPr>
          <p:cNvPr id="5" name="TextBox 4">
            <a:extLst>
              <a:ext uri="{FF2B5EF4-FFF2-40B4-BE49-F238E27FC236}">
                <a16:creationId xmlns:a16="http://schemas.microsoft.com/office/drawing/2014/main" id="{DE1C7F65-56A5-429D-8395-045267966A57}"/>
              </a:ext>
            </a:extLst>
          </p:cNvPr>
          <p:cNvSpPr txBox="1"/>
          <p:nvPr/>
        </p:nvSpPr>
        <p:spPr>
          <a:xfrm rot="706624">
            <a:off x="7052390" y="3010341"/>
            <a:ext cx="4535978" cy="46166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ea typeface="+mn-ea"/>
                <a:cs typeface="+mn-cs"/>
              </a:rPr>
              <a:t>ALL ARE MOST WELCOME.</a:t>
            </a:r>
          </a:p>
        </p:txBody>
      </p:sp>
      <p:sp>
        <p:nvSpPr>
          <p:cNvPr id="7" name="TextBox 6">
            <a:extLst>
              <a:ext uri="{FF2B5EF4-FFF2-40B4-BE49-F238E27FC236}">
                <a16:creationId xmlns:a16="http://schemas.microsoft.com/office/drawing/2014/main" id="{DE1C7F65-56A5-429D-8395-045267966A57}"/>
              </a:ext>
            </a:extLst>
          </p:cNvPr>
          <p:cNvSpPr txBox="1"/>
          <p:nvPr/>
        </p:nvSpPr>
        <p:spPr>
          <a:xfrm rot="21205681">
            <a:off x="4967204" y="4222666"/>
            <a:ext cx="5160998"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ED7D31"/>
                </a:solidFill>
                <a:effectLst/>
                <a:uLnTx/>
                <a:uFillTx/>
                <a:ea typeface="+mn-ea"/>
                <a:cs typeface="+mn-cs"/>
              </a:rPr>
              <a:t>ALL WORDS ARE DISPLAYED ON THE SCREEN.</a:t>
            </a:r>
          </a:p>
        </p:txBody>
      </p:sp>
    </p:spTree>
    <p:extLst>
      <p:ext uri="{BB962C8B-B14F-4D97-AF65-F5344CB8AC3E}">
        <p14:creationId xmlns:p14="http://schemas.microsoft.com/office/powerpoint/2010/main" val="1106650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A7EE91-7ED6-207D-AE7B-DEF32961562F}"/>
              </a:ext>
            </a:extLst>
          </p:cNvPr>
          <p:cNvSpPr txBox="1"/>
          <p:nvPr/>
        </p:nvSpPr>
        <p:spPr>
          <a:xfrm>
            <a:off x="640080" y="5097591"/>
            <a:ext cx="3418990" cy="141211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a:lnSpc>
                <a:spcPct val="90000"/>
              </a:lnSpc>
              <a:spcBef>
                <a:spcPct val="0"/>
              </a:spcBef>
              <a:spcAft>
                <a:spcPts val="600"/>
              </a:spcAft>
            </a:pPr>
            <a:r>
              <a:rPr lang="en-US" sz="4800">
                <a:latin typeface="Modern Love"/>
                <a:ea typeface="+mj-ea"/>
                <a:cs typeface="+mj-cs"/>
              </a:rPr>
              <a:t>Forgiveness </a:t>
            </a:r>
          </a:p>
        </p:txBody>
      </p:sp>
      <p:pic>
        <p:nvPicPr>
          <p:cNvPr id="3" name="Picture 2" descr="Birds flying in the sky&#10;&#10;Description automatically generated">
            <a:extLst>
              <a:ext uri="{FF2B5EF4-FFF2-40B4-BE49-F238E27FC236}">
                <a16:creationId xmlns:a16="http://schemas.microsoft.com/office/drawing/2014/main" id="{25D9EA96-D3C9-406A-A5BE-29F65FFC4D5B}"/>
              </a:ext>
            </a:extLst>
          </p:cNvPr>
          <p:cNvPicPr>
            <a:picLocks noChangeAspect="1"/>
          </p:cNvPicPr>
          <p:nvPr/>
        </p:nvPicPr>
        <p:blipFill rotWithShape="1">
          <a:blip r:embed="rId2"/>
          <a:srcRect t="25806" b="801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48"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561261B-4603-E5F7-3A34-3E6CE8147566}"/>
              </a:ext>
            </a:extLst>
          </p:cNvPr>
          <p:cNvSpPr txBox="1"/>
          <p:nvPr/>
        </p:nvSpPr>
        <p:spPr>
          <a:xfrm>
            <a:off x="4654294" y="4777739"/>
            <a:ext cx="6897626" cy="139922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200"/>
              <a:t>Forgiveness is a powerful and often misunderstood concept. It can be challenging to grasp, but it holds the potential to bring profound healing and growth. </a:t>
            </a:r>
          </a:p>
          <a:p>
            <a:pPr>
              <a:lnSpc>
                <a:spcPct val="90000"/>
              </a:lnSpc>
              <a:spcAft>
                <a:spcPts val="600"/>
              </a:spcAft>
            </a:pPr>
            <a:r>
              <a:rPr lang="en-US" sz="2200" b="1">
                <a:cs typeface="Calibri"/>
              </a:rPr>
              <a:t>Q: How does this image link to the theme of forgiveness?</a:t>
            </a:r>
          </a:p>
        </p:txBody>
      </p:sp>
    </p:spTree>
    <p:extLst>
      <p:ext uri="{BB962C8B-B14F-4D97-AF65-F5344CB8AC3E}">
        <p14:creationId xmlns:p14="http://schemas.microsoft.com/office/powerpoint/2010/main" val="993261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3A6C8-7393-4808-D8E0-9C68A0A663CD}"/>
              </a:ext>
            </a:extLst>
          </p:cNvPr>
          <p:cNvSpPr>
            <a:spLocks noGrp="1"/>
          </p:cNvSpPr>
          <p:nvPr>
            <p:ph type="title"/>
          </p:nvPr>
        </p:nvSpPr>
        <p:spPr>
          <a:xfrm>
            <a:off x="490127" y="224014"/>
            <a:ext cx="5251316" cy="1807305"/>
          </a:xfrm>
        </p:spPr>
        <p:txBody>
          <a:bodyPr>
            <a:normAutofit/>
          </a:bodyPr>
          <a:lstStyle/>
          <a:p>
            <a:r>
              <a:rPr lang="en-US" sz="5400">
                <a:latin typeface="Modern Love"/>
                <a:cs typeface="Calibri Light"/>
              </a:rPr>
              <a:t>The process of forgiveness</a:t>
            </a:r>
            <a:endParaRPr lang="en-US">
              <a:latin typeface="Modern Love"/>
            </a:endParaRPr>
          </a:p>
        </p:txBody>
      </p:sp>
      <p:sp>
        <p:nvSpPr>
          <p:cNvPr id="3" name="Content Placeholder 2">
            <a:extLst>
              <a:ext uri="{FF2B5EF4-FFF2-40B4-BE49-F238E27FC236}">
                <a16:creationId xmlns:a16="http://schemas.microsoft.com/office/drawing/2014/main" id="{98A08538-FDA7-A2BE-7049-BCAB7491DF7E}"/>
              </a:ext>
            </a:extLst>
          </p:cNvPr>
          <p:cNvSpPr>
            <a:spLocks noGrp="1"/>
          </p:cNvSpPr>
          <p:nvPr>
            <p:ph idx="1"/>
          </p:nvPr>
        </p:nvSpPr>
        <p:spPr>
          <a:xfrm>
            <a:off x="461904" y="2267445"/>
            <a:ext cx="5306361" cy="3843666"/>
          </a:xfrm>
        </p:spPr>
        <p:txBody>
          <a:bodyPr vert="horz" lIns="91440" tIns="45720" rIns="91440" bIns="45720" rtlCol="0" anchor="t">
            <a:noAutofit/>
          </a:bodyPr>
          <a:lstStyle/>
          <a:p>
            <a:endParaRPr lang="en-US" sz="1800">
              <a:cs typeface="Calibri" panose="020F0502020204030204"/>
            </a:endParaRPr>
          </a:p>
          <a:p>
            <a:pPr marL="0" indent="0">
              <a:buNone/>
            </a:pPr>
            <a:r>
              <a:rPr lang="en-US" sz="1800">
                <a:ea typeface="+mn-lt"/>
                <a:cs typeface="+mn-lt"/>
              </a:rPr>
              <a:t>Forgiveness is often a process rather than a one-time event. It requires time, reflection, and effort. Today, we will explore the stages of the forgiveness process.</a:t>
            </a:r>
            <a:endParaRPr lang="en-US" sz="1800">
              <a:cs typeface="Calibri"/>
            </a:endParaRPr>
          </a:p>
          <a:p>
            <a:endParaRPr lang="en-US" sz="1800">
              <a:ea typeface="+mn-lt"/>
              <a:cs typeface="+mn-lt"/>
            </a:endParaRPr>
          </a:p>
          <a:p>
            <a:r>
              <a:rPr lang="en-US" sz="1800">
                <a:ea typeface="+mn-lt"/>
                <a:cs typeface="+mn-lt"/>
              </a:rPr>
              <a:t>Reflect on a past experience where you forgave someone or were forgiven. How did the process unfold?</a:t>
            </a:r>
            <a:endParaRPr lang="en-US" sz="1800">
              <a:cs typeface="Calibri"/>
            </a:endParaRPr>
          </a:p>
          <a:p>
            <a:r>
              <a:rPr lang="en-US" sz="1800">
                <a:ea typeface="+mn-lt"/>
                <a:cs typeface="+mn-lt"/>
              </a:rPr>
              <a:t>How do you feel about the idea that forgiveness is a process rather than a one-time action?</a:t>
            </a:r>
            <a:endParaRPr lang="en-US" sz="1800">
              <a:cs typeface="Calibri"/>
            </a:endParaRPr>
          </a:p>
          <a:p>
            <a:r>
              <a:rPr lang="en-US" sz="1800">
                <a:ea typeface="+mn-lt"/>
                <a:cs typeface="+mn-lt"/>
              </a:rPr>
              <a:t>What challenges might you encounter while going through the forgiveness process?</a:t>
            </a:r>
          </a:p>
          <a:p>
            <a:r>
              <a:rPr lang="en-US" sz="1800">
                <a:ea typeface="+mn-lt"/>
                <a:cs typeface="+mn-lt"/>
              </a:rPr>
              <a:t>What are the potential benefits of forgiveness, both for yourself and the person who hurt you?</a:t>
            </a:r>
            <a:endParaRPr lang="en-US" sz="1800">
              <a:cs typeface="Calibri"/>
            </a:endParaRPr>
          </a:p>
          <a:p>
            <a:endParaRPr lang="en-US" sz="1800">
              <a:cs typeface="Calibri"/>
            </a:endParaRPr>
          </a:p>
          <a:p>
            <a:endParaRPr lang="en-US" sz="1800">
              <a:cs typeface="Calibri"/>
            </a:endParaRPr>
          </a:p>
        </p:txBody>
      </p:sp>
      <p:pic>
        <p:nvPicPr>
          <p:cNvPr id="4" name="Picture 3" descr="A person holding a person&amp;#39;s foot&#10;&#10;Description automatically generated">
            <a:extLst>
              <a:ext uri="{FF2B5EF4-FFF2-40B4-BE49-F238E27FC236}">
                <a16:creationId xmlns:a16="http://schemas.microsoft.com/office/drawing/2014/main" id="{DAA4B939-8F2D-CDC4-179B-2DC00607A44C}"/>
              </a:ext>
            </a:extLst>
          </p:cNvPr>
          <p:cNvPicPr>
            <a:picLocks noChangeAspect="1"/>
          </p:cNvPicPr>
          <p:nvPr/>
        </p:nvPicPr>
        <p:blipFill rotWithShape="1">
          <a:blip r:embed="rId2"/>
          <a:srcRect l="41964" r="-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86386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E1D30-99EB-7721-D576-F5C1901D5812}"/>
              </a:ext>
            </a:extLst>
          </p:cNvPr>
          <p:cNvSpPr>
            <a:spLocks noGrp="1"/>
          </p:cNvSpPr>
          <p:nvPr>
            <p:ph idx="1"/>
          </p:nvPr>
        </p:nvSpPr>
        <p:spPr>
          <a:xfrm>
            <a:off x="179682" y="216957"/>
            <a:ext cx="6423378" cy="6806671"/>
          </a:xfrm>
        </p:spPr>
        <p:txBody>
          <a:bodyPr vert="horz" lIns="91440" tIns="45720" rIns="91440" bIns="45720" rtlCol="0" anchor="t">
            <a:normAutofit/>
          </a:bodyPr>
          <a:lstStyle/>
          <a:p>
            <a:pPr marL="0" indent="0">
              <a:buNone/>
            </a:pPr>
            <a:r>
              <a:rPr lang="en-US" sz="8000">
                <a:latin typeface="Modern Love"/>
                <a:cs typeface="Calibri"/>
              </a:rPr>
              <a:t>R</a:t>
            </a:r>
          </a:p>
          <a:p>
            <a:pPr marL="0" indent="0">
              <a:buNone/>
            </a:pPr>
            <a:r>
              <a:rPr lang="en-US" sz="8000">
                <a:latin typeface="Modern Love"/>
                <a:cs typeface="Calibri"/>
              </a:rPr>
              <a:t>E</a:t>
            </a:r>
          </a:p>
          <a:p>
            <a:pPr marL="0" indent="0">
              <a:buNone/>
            </a:pPr>
            <a:r>
              <a:rPr lang="en-US" sz="8000">
                <a:latin typeface="Modern Love"/>
                <a:cs typeface="Calibri"/>
              </a:rPr>
              <a:t>A</a:t>
            </a:r>
          </a:p>
          <a:p>
            <a:pPr marL="0" indent="0">
              <a:buNone/>
            </a:pPr>
            <a:r>
              <a:rPr lang="en-US" sz="8000">
                <a:latin typeface="Modern Love"/>
                <a:cs typeface="Calibri"/>
              </a:rPr>
              <a:t>C</a:t>
            </a:r>
          </a:p>
          <a:p>
            <a:pPr marL="0" indent="0">
              <a:buNone/>
            </a:pPr>
            <a:r>
              <a:rPr lang="en-US" sz="8000">
                <a:latin typeface="Modern Love"/>
                <a:cs typeface="Calibri"/>
              </a:rPr>
              <a:t>H</a:t>
            </a:r>
          </a:p>
        </p:txBody>
      </p:sp>
      <p:sp>
        <p:nvSpPr>
          <p:cNvPr id="4" name="TextBox 3">
            <a:extLst>
              <a:ext uri="{FF2B5EF4-FFF2-40B4-BE49-F238E27FC236}">
                <a16:creationId xmlns:a16="http://schemas.microsoft.com/office/drawing/2014/main" id="{DA361FAF-60D6-AA64-30C2-0FAA9E401486}"/>
              </a:ext>
            </a:extLst>
          </p:cNvPr>
          <p:cNvSpPr txBox="1"/>
          <p:nvPr/>
        </p:nvSpPr>
        <p:spPr>
          <a:xfrm>
            <a:off x="1655881" y="366179"/>
            <a:ext cx="9887184"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63636"/>
                </a:solidFill>
                <a:latin typeface="Calibri Light"/>
                <a:ea typeface="+mn-lt"/>
                <a:cs typeface="+mn-lt"/>
              </a:rPr>
              <a:t>Recall the hurt</a:t>
            </a:r>
            <a:r>
              <a:rPr lang="en-US" sz="1600">
                <a:solidFill>
                  <a:srgbClr val="363636"/>
                </a:solidFill>
                <a:latin typeface="Calibri Light"/>
                <a:ea typeface="+mn-lt"/>
                <a:cs typeface="+mn-lt"/>
              </a:rPr>
              <a:t>. </a:t>
            </a:r>
            <a:br>
              <a:rPr lang="en-US" sz="1600">
                <a:latin typeface="Calibri Light"/>
                <a:ea typeface="+mn-lt"/>
                <a:cs typeface="+mn-lt"/>
              </a:rPr>
            </a:br>
            <a:r>
              <a:rPr lang="en-US" sz="1600">
                <a:solidFill>
                  <a:srgbClr val="363636"/>
                </a:solidFill>
                <a:latin typeface="Calibri Light"/>
                <a:ea typeface="+mn-lt"/>
                <a:cs typeface="+mn-lt"/>
              </a:rPr>
              <a:t>To heal, you have to face the fact that you’ve been hurt. Make up your mind not to be nasty and hurtful, not to treat yourself like a victim, and not to treat the other person as a bad person. Make a decision to forgive. Decide that you are not going to pursue payback but you will treat the person as a valuable person.</a:t>
            </a:r>
          </a:p>
          <a:p>
            <a:endParaRPr lang="en-US" sz="1600">
              <a:solidFill>
                <a:srgbClr val="363636"/>
              </a:solidFill>
              <a:latin typeface="Calibri Light"/>
              <a:cs typeface="Calibri" panose="020F0502020204030204"/>
            </a:endParaRPr>
          </a:p>
          <a:p>
            <a:r>
              <a:rPr lang="en-US" sz="1600" b="1" err="1">
                <a:solidFill>
                  <a:srgbClr val="363636"/>
                </a:solidFill>
                <a:latin typeface="Calibri Light"/>
                <a:ea typeface="+mn-lt"/>
                <a:cs typeface="+mn-lt"/>
              </a:rPr>
              <a:t>Empathise</a:t>
            </a:r>
            <a:r>
              <a:rPr lang="en-US" sz="1600" b="1">
                <a:solidFill>
                  <a:srgbClr val="363636"/>
                </a:solidFill>
                <a:latin typeface="Calibri Light"/>
                <a:ea typeface="+mn-lt"/>
                <a:cs typeface="+mn-lt"/>
              </a:rPr>
              <a:t>.</a:t>
            </a:r>
            <a:br>
              <a:rPr lang="en-US" sz="1600">
                <a:latin typeface="Calibri Light"/>
                <a:ea typeface="+mn-lt"/>
                <a:cs typeface="+mn-lt"/>
              </a:rPr>
            </a:br>
            <a:r>
              <a:rPr lang="en-US" sz="1600">
                <a:solidFill>
                  <a:srgbClr val="363636"/>
                </a:solidFill>
                <a:latin typeface="Calibri Light"/>
                <a:ea typeface="+mn-lt"/>
                <a:cs typeface="+mn-lt"/>
              </a:rPr>
              <a:t>Empathy is putting yourself in the other person’s chair. Try to understand their motivation or their perspective. This builds empathy, and even if you can’t </a:t>
            </a:r>
            <a:r>
              <a:rPr lang="en-US" sz="1600" err="1">
                <a:solidFill>
                  <a:srgbClr val="363636"/>
                </a:solidFill>
                <a:latin typeface="Calibri Light"/>
                <a:ea typeface="+mn-lt"/>
                <a:cs typeface="+mn-lt"/>
              </a:rPr>
              <a:t>empathise</a:t>
            </a:r>
            <a:r>
              <a:rPr lang="en-US" sz="1600">
                <a:solidFill>
                  <a:srgbClr val="363636"/>
                </a:solidFill>
                <a:latin typeface="Calibri Light"/>
                <a:ea typeface="+mn-lt"/>
                <a:cs typeface="+mn-lt"/>
              </a:rPr>
              <a:t>, you might feel more sympathy, compassion, or love, which helps you heal from hurt.</a:t>
            </a:r>
          </a:p>
          <a:p>
            <a:endParaRPr lang="en-US" sz="1600">
              <a:solidFill>
                <a:srgbClr val="363636"/>
              </a:solidFill>
              <a:latin typeface="Calibri Light"/>
              <a:ea typeface="+mn-lt"/>
              <a:cs typeface="+mn-lt"/>
            </a:endParaRPr>
          </a:p>
          <a:p>
            <a:r>
              <a:rPr lang="en-US" sz="1600" b="1">
                <a:solidFill>
                  <a:srgbClr val="363636"/>
                </a:solidFill>
                <a:latin typeface="Calibri Light"/>
                <a:ea typeface="+mn-lt"/>
                <a:cs typeface="+mn-lt"/>
              </a:rPr>
              <a:t>Altruistic gift.</a:t>
            </a:r>
            <a:br>
              <a:rPr lang="en-US" sz="1600">
                <a:latin typeface="Calibri Light"/>
                <a:ea typeface="+mn-lt"/>
                <a:cs typeface="+mn-lt"/>
              </a:rPr>
            </a:br>
            <a:r>
              <a:rPr lang="en-US" sz="1600">
                <a:solidFill>
                  <a:srgbClr val="363636"/>
                </a:solidFill>
                <a:latin typeface="Calibri Light"/>
                <a:ea typeface="+mn-lt"/>
                <a:cs typeface="+mn-lt"/>
              </a:rPr>
              <a:t>Give forgiveness as an unselfish, altruistic gift. We all can remember when we wronged someone—maybe a parent, teacher, or friend—and the person forgave us. We felt light and free. And we didn’t want to disappoint that person by doing wrong again. By forgiving unselfishly, you can give that same gift to someone who hurt you.</a:t>
            </a:r>
          </a:p>
          <a:p>
            <a:endParaRPr lang="en-US" sz="1600">
              <a:solidFill>
                <a:srgbClr val="363636"/>
              </a:solidFill>
              <a:latin typeface="Calibri Light"/>
              <a:cs typeface="Calibri"/>
            </a:endParaRPr>
          </a:p>
          <a:p>
            <a:r>
              <a:rPr lang="en-US" sz="1600" b="1">
                <a:solidFill>
                  <a:srgbClr val="363636"/>
                </a:solidFill>
                <a:latin typeface="Calibri Light"/>
                <a:ea typeface="+mn-lt"/>
                <a:cs typeface="+mn-lt"/>
              </a:rPr>
              <a:t>Commit.</a:t>
            </a:r>
            <a:br>
              <a:rPr lang="en-US" sz="1600">
                <a:latin typeface="Calibri Light"/>
                <a:ea typeface="+mn-lt"/>
                <a:cs typeface="+mn-lt"/>
              </a:rPr>
            </a:br>
            <a:r>
              <a:rPr lang="en-US" sz="1600">
                <a:solidFill>
                  <a:srgbClr val="363636"/>
                </a:solidFill>
                <a:latin typeface="Calibri Light"/>
                <a:ea typeface="+mn-lt"/>
                <a:cs typeface="+mn-lt"/>
              </a:rPr>
              <a:t>Once you’ve forgiven, write a note to yourself—something as simple as, “Today, I forgave [person’s name] for hurting me.” This helps your forgiveness last.</a:t>
            </a:r>
            <a:endParaRPr lang="en-US" sz="1600">
              <a:solidFill>
                <a:srgbClr val="000000"/>
              </a:solidFill>
              <a:latin typeface="Calibri Light"/>
              <a:ea typeface="+mn-lt"/>
              <a:cs typeface="+mn-lt"/>
            </a:endParaRPr>
          </a:p>
          <a:p>
            <a:endParaRPr lang="en-US" sz="1600">
              <a:solidFill>
                <a:srgbClr val="363636"/>
              </a:solidFill>
              <a:latin typeface="Calibri Light"/>
              <a:ea typeface="+mn-lt"/>
              <a:cs typeface="+mn-lt"/>
            </a:endParaRPr>
          </a:p>
          <a:p>
            <a:endParaRPr lang="en-US" sz="1600">
              <a:solidFill>
                <a:srgbClr val="363636"/>
              </a:solidFill>
              <a:latin typeface="Calibri Light"/>
              <a:ea typeface="+mn-lt"/>
              <a:cs typeface="+mn-lt"/>
            </a:endParaRPr>
          </a:p>
          <a:p>
            <a:r>
              <a:rPr lang="en-US" sz="1600" b="1">
                <a:solidFill>
                  <a:srgbClr val="363636"/>
                </a:solidFill>
                <a:latin typeface="Calibri Light"/>
                <a:ea typeface="+mn-lt"/>
                <a:cs typeface="+mn-lt"/>
              </a:rPr>
              <a:t>Hold onto forgiveness</a:t>
            </a:r>
            <a:r>
              <a:rPr lang="en-US" sz="1600">
                <a:solidFill>
                  <a:srgbClr val="363636"/>
                </a:solidFill>
                <a:latin typeface="Calibri Light"/>
                <a:ea typeface="+mn-lt"/>
                <a:cs typeface="+mn-lt"/>
              </a:rPr>
              <a:t>.</a:t>
            </a:r>
            <a:br>
              <a:rPr lang="en-US" sz="1600">
                <a:latin typeface="Calibri Light"/>
                <a:ea typeface="+mn-lt"/>
                <a:cs typeface="+mn-lt"/>
              </a:rPr>
            </a:br>
            <a:r>
              <a:rPr lang="en-US" sz="1600">
                <a:solidFill>
                  <a:srgbClr val="363636"/>
                </a:solidFill>
                <a:latin typeface="Calibri Light"/>
                <a:cs typeface="Calibri"/>
              </a:rPr>
              <a:t>You </a:t>
            </a:r>
            <a:r>
              <a:rPr lang="en-US" sz="1600">
                <a:solidFill>
                  <a:srgbClr val="363636"/>
                </a:solidFill>
                <a:latin typeface="Calibri Light"/>
                <a:ea typeface="+mn-lt"/>
                <a:cs typeface="+mn-lt"/>
              </a:rPr>
              <a:t>might doubt that you actually forgave the person or find yourself becoming angry or resentful at some point so it is important to try to hold on to your forgiveness and remember why you have forgiven this person in the first place. </a:t>
            </a:r>
          </a:p>
        </p:txBody>
      </p:sp>
    </p:spTree>
    <p:extLst>
      <p:ext uri="{BB962C8B-B14F-4D97-AF65-F5344CB8AC3E}">
        <p14:creationId xmlns:p14="http://schemas.microsoft.com/office/powerpoint/2010/main" val="1251933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B38037-DD6D-431C-2BF4-3F93261C4F09}"/>
              </a:ext>
            </a:extLst>
          </p:cNvPr>
          <p:cNvSpPr>
            <a:spLocks noGrp="1"/>
          </p:cNvSpPr>
          <p:nvPr>
            <p:ph idx="1"/>
          </p:nvPr>
        </p:nvSpPr>
        <p:spPr>
          <a:xfrm>
            <a:off x="286620" y="-147430"/>
            <a:ext cx="6351917" cy="5914005"/>
          </a:xfrm>
        </p:spPr>
        <p:txBody>
          <a:bodyPr vert="horz" lIns="91440" tIns="45720" rIns="91440" bIns="45720" rtlCol="0" anchor="t">
            <a:noAutofit/>
          </a:bodyPr>
          <a:lstStyle/>
          <a:p>
            <a:pPr marL="0" indent="0">
              <a:spcBef>
                <a:spcPts val="500"/>
              </a:spcBef>
              <a:buNone/>
            </a:pPr>
            <a:endParaRPr lang="en-US">
              <a:latin typeface="Modern Love"/>
              <a:ea typeface="+mn-lt"/>
              <a:cs typeface="+mn-lt"/>
            </a:endParaRPr>
          </a:p>
          <a:p>
            <a:pPr marL="0" indent="0">
              <a:spcBef>
                <a:spcPts val="500"/>
              </a:spcBef>
              <a:buNone/>
            </a:pPr>
            <a:r>
              <a:rPr lang="en-US">
                <a:latin typeface="Modern Love"/>
                <a:ea typeface="+mn-lt"/>
                <a:cs typeface="+mn-lt"/>
              </a:rPr>
              <a:t>Lord,</a:t>
            </a:r>
            <a:endParaRPr lang="en-US">
              <a:latin typeface="Calibri" panose="020F0502020204030204"/>
              <a:ea typeface="+mn-lt"/>
              <a:cs typeface="+mn-lt"/>
            </a:endParaRPr>
          </a:p>
          <a:p>
            <a:pPr marL="0" indent="0">
              <a:spcBef>
                <a:spcPts val="500"/>
              </a:spcBef>
              <a:buNone/>
            </a:pPr>
            <a:endParaRPr lang="en-US">
              <a:solidFill>
                <a:srgbClr val="000000"/>
              </a:solidFill>
              <a:latin typeface="Modern Love"/>
              <a:ea typeface="+mn-lt"/>
              <a:cs typeface="+mn-lt"/>
            </a:endParaRPr>
          </a:p>
          <a:p>
            <a:pPr>
              <a:buNone/>
            </a:pPr>
            <a:r>
              <a:rPr lang="en-US" sz="3200">
                <a:solidFill>
                  <a:srgbClr val="374151"/>
                </a:solidFill>
                <a:ea typeface="+mn-lt"/>
                <a:cs typeface="+mn-lt"/>
              </a:rPr>
              <a:t>We gather before you, seeking the grace to forgive others as you have forgiven us. Grant us the strength to let go of resentment and embrace the healing power of forgiveness. Help us see those who have wronged us with compassion and grant us the wisdom to know that forgiveness leads to peace and reconciliation. </a:t>
            </a:r>
            <a:endParaRPr lang="en-US" sz="3200">
              <a:ea typeface="+mn-lt"/>
              <a:cs typeface="+mn-lt"/>
            </a:endParaRPr>
          </a:p>
          <a:p>
            <a:pPr>
              <a:buNone/>
            </a:pPr>
            <a:endParaRPr lang="en-US" sz="3200">
              <a:solidFill>
                <a:srgbClr val="374151"/>
              </a:solidFill>
              <a:latin typeface="Calibri"/>
              <a:ea typeface="+mn-lt"/>
              <a:cs typeface="+mn-lt"/>
            </a:endParaRPr>
          </a:p>
          <a:p>
            <a:pPr marL="0" indent="0">
              <a:spcBef>
                <a:spcPts val="500"/>
              </a:spcBef>
              <a:buNone/>
            </a:pPr>
            <a:r>
              <a:rPr lang="en-US">
                <a:latin typeface="Modern Love"/>
                <a:ea typeface="+mn-lt"/>
                <a:cs typeface="+mn-lt"/>
              </a:rPr>
              <a:t>Amen</a:t>
            </a:r>
            <a:endParaRPr lang="en-US">
              <a:latin typeface="Calibri" panose="020F0502020204030204"/>
              <a:cs typeface="Calibri"/>
            </a:endParaRPr>
          </a:p>
          <a:p>
            <a:pPr marL="0" indent="0">
              <a:buNone/>
            </a:pPr>
            <a:endParaRPr lang="en-US" b="1">
              <a:cs typeface="Calibri"/>
            </a:endParaRPr>
          </a:p>
          <a:p>
            <a:pPr marL="0" indent="0">
              <a:buNone/>
            </a:pPr>
            <a:endParaRPr lang="en-US" b="1">
              <a:cs typeface="Calibri"/>
            </a:endParaRPr>
          </a:p>
          <a:p>
            <a:pPr marL="0" indent="0">
              <a:buNone/>
            </a:pPr>
            <a:endParaRPr lang="en-US" sz="2400">
              <a:cs typeface="Calibri"/>
            </a:endParaRPr>
          </a:p>
        </p:txBody>
      </p:sp>
      <p:pic>
        <p:nvPicPr>
          <p:cNvPr id="4" name="Picture 4" descr="Background pattern&#10;&#10;Description automatically generated">
            <a:extLst>
              <a:ext uri="{FF2B5EF4-FFF2-40B4-BE49-F238E27FC236}">
                <a16:creationId xmlns:a16="http://schemas.microsoft.com/office/drawing/2014/main" id="{8F486A1F-D978-C172-BAFD-49027AB98A0E}"/>
              </a:ext>
            </a:extLst>
          </p:cNvPr>
          <p:cNvPicPr>
            <a:picLocks noChangeAspect="1"/>
          </p:cNvPicPr>
          <p:nvPr/>
        </p:nvPicPr>
        <p:blipFill rotWithShape="1">
          <a:blip r:embed="rId2"/>
          <a:srcRect l="28850" r="276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39021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2BB8AD6-62C5-7BC3-B93C-323AEB30A6FA}"/>
              </a:ext>
            </a:extLst>
          </p:cNvPr>
          <p:cNvSpPr txBox="1"/>
          <p:nvPr/>
        </p:nvSpPr>
        <p:spPr>
          <a:xfrm>
            <a:off x="-11502" y="6340735"/>
            <a:ext cx="1224439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solidFill>
                  <a:srgbClr val="000000"/>
                </a:solidFill>
                <a:cs typeface="Calibri"/>
              </a:rPr>
              <a:t>Thoughts and Prayers 18th – 22nd September</a:t>
            </a:r>
            <a:endParaRPr lang="en-US"/>
          </a:p>
        </p:txBody>
      </p:sp>
      <p:sp>
        <p:nvSpPr>
          <p:cNvPr id="5" name="TextBox 2">
            <a:extLst>
              <a:ext uri="{FF2B5EF4-FFF2-40B4-BE49-F238E27FC236}">
                <a16:creationId xmlns:a16="http://schemas.microsoft.com/office/drawing/2014/main" id="{FB8D076D-75A0-D400-8DDA-92517EBF1A92}"/>
              </a:ext>
            </a:extLst>
          </p:cNvPr>
          <p:cNvSpPr txBox="1"/>
          <p:nvPr/>
        </p:nvSpPr>
        <p:spPr>
          <a:xfrm>
            <a:off x="1517424" y="-50085"/>
            <a:ext cx="90223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solidFill>
                  <a:srgbClr val="000000"/>
                </a:solidFill>
              </a:rPr>
              <a:t>Theme of the week: Forgiveness</a:t>
            </a:r>
            <a:endParaRPr lang="en-US">
              <a:solidFill>
                <a:srgbClr val="000000"/>
              </a:solidFill>
              <a:cs typeface="Calibri"/>
            </a:endParaRPr>
          </a:p>
        </p:txBody>
      </p:sp>
      <p:pic>
        <p:nvPicPr>
          <p:cNvPr id="7" name="Picture 6" descr="Birds flying birds in the sky&#10;&#10;Description automatically generated">
            <a:extLst>
              <a:ext uri="{FF2B5EF4-FFF2-40B4-BE49-F238E27FC236}">
                <a16:creationId xmlns:a16="http://schemas.microsoft.com/office/drawing/2014/main" id="{2120CAC5-5F23-775F-B1EE-760DFB012085}"/>
              </a:ext>
            </a:extLst>
          </p:cNvPr>
          <p:cNvPicPr>
            <a:picLocks noChangeAspect="1"/>
          </p:cNvPicPr>
          <p:nvPr/>
        </p:nvPicPr>
        <p:blipFill>
          <a:blip r:embed="rId2"/>
          <a:stretch>
            <a:fillRect/>
          </a:stretch>
        </p:blipFill>
        <p:spPr>
          <a:xfrm>
            <a:off x="11289" y="658838"/>
            <a:ext cx="12197644" cy="5530917"/>
          </a:xfrm>
          <a:prstGeom prst="rect">
            <a:avLst/>
          </a:prstGeom>
        </p:spPr>
      </p:pic>
    </p:spTree>
    <p:extLst>
      <p:ext uri="{BB962C8B-B14F-4D97-AF65-F5344CB8AC3E}">
        <p14:creationId xmlns:p14="http://schemas.microsoft.com/office/powerpoint/2010/main" val="3497902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95D9907-EE4A-AEC8-A86E-CE1503A0EBB9}"/>
              </a:ext>
            </a:extLst>
          </p:cNvPr>
          <p:cNvSpPr txBox="1"/>
          <p:nvPr/>
        </p:nvSpPr>
        <p:spPr>
          <a:xfrm>
            <a:off x="189088" y="611742"/>
            <a:ext cx="6002509" cy="384366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3600">
                <a:latin typeface="Modern Love"/>
              </a:rPr>
              <a:t>Forgiving others</a:t>
            </a:r>
          </a:p>
          <a:p>
            <a:pPr>
              <a:lnSpc>
                <a:spcPct val="90000"/>
              </a:lnSpc>
              <a:spcAft>
                <a:spcPts val="600"/>
              </a:spcAft>
            </a:pPr>
            <a:endParaRPr lang="en-US" sz="3600">
              <a:latin typeface="Modern Love"/>
            </a:endParaRPr>
          </a:p>
          <a:p>
            <a:pPr>
              <a:lnSpc>
                <a:spcPct val="90000"/>
              </a:lnSpc>
              <a:spcAft>
                <a:spcPts val="600"/>
              </a:spcAft>
            </a:pPr>
            <a:endParaRPr lang="en-US" sz="3600">
              <a:latin typeface="Modern Love"/>
            </a:endParaRPr>
          </a:p>
          <a:p>
            <a:pPr>
              <a:lnSpc>
                <a:spcPct val="90000"/>
              </a:lnSpc>
              <a:spcAft>
                <a:spcPts val="600"/>
              </a:spcAft>
            </a:pPr>
            <a:r>
              <a:rPr lang="en-US" sz="2800"/>
              <a:t>In April 1995 Bud Welch’s 23-year-old daughter, Julie Marie, was killed in the bombing of the Murrah Federal Building in Oklahoma City along with 167 others. In the months after her death, Bud changed from supporting the death penalty for Timothy McVeigh and Terry Nichols to taking a public stand against it. In 2001 Timothy McVeigh was executed for his part in the bombing.</a:t>
            </a:r>
            <a:endParaRPr lang="en-US" sz="2800">
              <a:cs typeface="Calibri"/>
            </a:endParaRPr>
          </a:p>
        </p:txBody>
      </p:sp>
      <p:pic>
        <p:nvPicPr>
          <p:cNvPr id="3" name="Picture 2" descr="An old person in a jacket&#10;&#10;Description automatically generated">
            <a:extLst>
              <a:ext uri="{FF2B5EF4-FFF2-40B4-BE49-F238E27FC236}">
                <a16:creationId xmlns:a16="http://schemas.microsoft.com/office/drawing/2014/main" id="{318CA505-A987-D526-1D17-477D7C606966}"/>
              </a:ext>
            </a:extLst>
          </p:cNvPr>
          <p:cNvPicPr>
            <a:picLocks noChangeAspect="1"/>
          </p:cNvPicPr>
          <p:nvPr/>
        </p:nvPicPr>
        <p:blipFill rotWithShape="1">
          <a:blip r:embed="rId2"/>
          <a:srcRect l="1305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720724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8" ma:contentTypeDescription="Create a new document." ma:contentTypeScope="" ma:versionID="9bc4ac8f9fb0bddfaae76d77f40a1a88">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f4eee581f71d2fa8ed66a27567af210b"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608706-99C1-4EA6-B87B-FFC90914870B}"/>
</file>

<file path=customXml/itemProps2.xml><?xml version="1.0" encoding="utf-8"?>
<ds:datastoreItem xmlns:ds="http://schemas.openxmlformats.org/officeDocument/2006/customXml" ds:itemID="{92AA8676-3247-4425-95E4-DCB60688DA43}"/>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22</Slides>
  <Notes>0</Notes>
  <HiddenSlides>0</HiddenSlide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office theme</vt:lpstr>
      <vt:lpstr>office theme</vt:lpstr>
      <vt:lpstr>Office Theme</vt:lpstr>
      <vt:lpstr>Office Theme</vt:lpstr>
      <vt:lpstr>PowerPoint Presentation</vt:lpstr>
      <vt:lpstr>PowerPoint Presentation</vt:lpstr>
      <vt:lpstr>PowerPoint Presentation</vt:lpstr>
      <vt:lpstr>PowerPoint Presentation</vt:lpstr>
      <vt:lpstr>The process of forgiveness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 Forgiveness </vt:lpstr>
      <vt:lpstr>PowerPoint Presentation</vt:lpstr>
      <vt:lpstr>PowerPoint Presentation</vt:lpstr>
      <vt:lpstr>PowerPoint Presentation</vt:lpstr>
      <vt:lpstr>PowerPoint Presentation</vt:lpstr>
      <vt:lpstr>Reflection Questions: </vt:lpstr>
      <vt:lpstr>I forgive myself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2023-09-15T14:50:24Z</dcterms:created>
  <dcterms:modified xsi:type="dcterms:W3CDTF">2023-09-15T16:05:00Z</dcterms:modified>
</cp:coreProperties>
</file>