
<file path=[Content_Types].xml><?xml version="1.0" encoding="utf-8"?>
<Types xmlns="http://schemas.openxmlformats.org/package/2006/content-types">
  <Default Extension="bin" ContentType="application/vnd.ms-office.activeX"/>
  <Default Extension="wmf" ContentType="image/x-wmf"/>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word/theme/theme1.xml" ContentType="application/vnd.openxmlformats-officedocument.theme+xml"/>
  <Override PartName="/word/settings.xml" ContentType="application/vnd.openxmlformats-officedocument.wordprocessingml.settings+xml"/>
  <Override PartName="/word/activeX/activeX88.xml" ContentType="application/vnd.ms-office.activeX+xml"/>
  <Override PartName="/word/styles.xml" ContentType="application/vnd.openxmlformats-officedocument.wordprocessingml.styles+xml"/>
  <Override PartName="/docProps/app.xml" ContentType="application/vnd.openxmlformats-officedocument.extended-properties+xml"/>
  <Override PartName="/word/webSettings.xml" ContentType="application/vnd.openxmlformats-officedocument.wordprocessingml.webSettings+xml"/>
  <Override PartName="/word/activeX/activeX86.xml" ContentType="application/vnd.ms-office.activeX+xml"/>
  <Override PartName="/word/activeX/activeX87.xml" ContentType="application/vnd.ms-office.activeX+xml"/>
  <Override PartName="/word/fontTable.xml" ContentType="application/vnd.openxmlformats-officedocument.wordprocessingml.fontTable+xml"/>
  <Override PartName="/docProps/core.xml" ContentType="application/vnd.openxmlformats-package.core-properties+xml"/>
  <Override PartName="/word/activeX/activeX83.xml" ContentType="application/vnd.ms-office.activeX+xml"/>
  <Override PartName="/word/activeX/activeX73.xml" ContentType="application/vnd.ms-office.activeX+xml"/>
  <Override PartName="/word/activeX/activeX74.xml" ContentType="application/vnd.ms-office.activeX+xml"/>
  <Override PartName="/word/activeX/activeX75.xml" ContentType="application/vnd.ms-office.activeX+xml"/>
  <Override PartName="/word/activeX/activeX72.xml" ContentType="application/vnd.ms-office.activeX+xml"/>
  <Override PartName="/word/activeX/activeX69.xml" ContentType="application/vnd.ms-office.activeX+xml"/>
  <Override PartName="/word/activeX/activeX70.xml" ContentType="application/vnd.ms-office.activeX+xml"/>
  <Override PartName="/word/activeX/activeX71.xml" ContentType="application/vnd.ms-office.activeX+xml"/>
  <Override PartName="/word/activeX/activeX76.xml" ContentType="application/vnd.ms-office.activeX+xml"/>
  <Override PartName="/word/activeX/activeX77.xml" ContentType="application/vnd.ms-office.activeX+xml"/>
  <Override PartName="/word/activeX/activeX82.xml" ContentType="application/vnd.ms-office.activeX+xml"/>
  <Override PartName="/word/activeX/activeX84.xml" ContentType="application/vnd.ms-office.activeX+xml"/>
  <Override PartName="/word/activeX/activeX81.xml" ContentType="application/vnd.ms-office.activeX+xml"/>
  <Override PartName="/word/activeX/activeX80.xml" ContentType="application/vnd.ms-office.activeX+xml"/>
  <Override PartName="/word/activeX/activeX78.xml" ContentType="application/vnd.ms-office.activeX+xml"/>
  <Override PartName="/word/activeX/activeX79.xml" ContentType="application/vnd.ms-office.activeX+xml"/>
  <Override PartName="/word/activeX/activeX85.xml" ContentType="application/vnd.ms-office.activeX+xml"/>
  <Override PartName="/word/activeX/activeX65.xml" ContentType="application/vnd.ms-office.activeX+xml"/>
  <Override PartName="/word/activeX/activeX22.xml" ContentType="application/vnd.ms-office.activeX+xml"/>
  <Override PartName="/word/activeX/activeX23.xml" ContentType="application/vnd.ms-office.activeX+xml"/>
  <Override PartName="/word/activeX/activeX24.xml" ContentType="application/vnd.ms-office.activeX+xml"/>
  <Override PartName="/word/activeX/activeX21.xml" ContentType="application/vnd.ms-office.activeX+xml"/>
  <Override PartName="/word/activeX/activeX18.xml" ContentType="application/vnd.ms-office.activeX+xml"/>
  <Override PartName="/word/activeX/activeX19.xml" ContentType="application/vnd.ms-office.activeX+xml"/>
  <Override PartName="/word/activeX/activeX20.xml" ContentType="application/vnd.ms-office.activeX+xml"/>
  <Override PartName="/word/activeX/activeX25.xml" ContentType="application/vnd.ms-office.activeX+xml"/>
  <Override PartName="/word/activeX/activeX26.xml" ContentType="application/vnd.ms-office.activeX+xml"/>
  <Override PartName="/word/activeX/activeX31.xml" ContentType="application/vnd.ms-office.activeX+xml"/>
  <Override PartName="/word/activeX/activeX32.xml" ContentType="application/vnd.ms-office.activeX+xml"/>
  <Override PartName="/word/activeX/activeX33.xml" ContentType="application/vnd.ms-office.activeX+xml"/>
  <Override PartName="/word/activeX/activeX30.xml" ContentType="application/vnd.ms-office.activeX+xml"/>
  <Override PartName="/word/activeX/activeX29.xml" ContentType="application/vnd.ms-office.activeX+xml"/>
  <Override PartName="/word/activeX/activeX27.xml" ContentType="application/vnd.ms-office.activeX+xml"/>
  <Override PartName="/word/activeX/activeX28.xml" ContentType="application/vnd.ms-office.activeX+xml"/>
  <Override PartName="/word/activeX/activeX17.xml" ContentType="application/vnd.ms-office.activeX+xml"/>
  <Override PartName="/word/activeX/activeX5.xml" ContentType="application/vnd.ms-office.activeX+xml"/>
  <Override PartName="/word/activeX/activeX6.xml" ContentType="application/vnd.ms-office.activeX+xml"/>
  <Override PartName="/word/activeX/activeX7.xml" ContentType="application/vnd.ms-office.activeX+xml"/>
  <Override PartName="/word/activeX/activeX4.xml" ContentType="application/vnd.ms-office.activeX+xml"/>
  <Override PartName="/word/activeX/activeX1.xml" ContentType="application/vnd.ms-office.activeX+xml"/>
  <Override PartName="/word/activeX/activeX2.xml" ContentType="application/vnd.ms-office.activeX+xml"/>
  <Override PartName="/word/activeX/activeX3.xml" ContentType="application/vnd.ms-office.activeX+xml"/>
  <Override PartName="/word/activeX/activeX8.xml" ContentType="application/vnd.ms-office.activeX+xml"/>
  <Override PartName="/word/activeX/activeX9.xml" ContentType="application/vnd.ms-office.activeX+xml"/>
  <Override PartName="/word/activeX/activeX14.xml" ContentType="application/vnd.ms-office.activeX+xml"/>
  <Override PartName="/word/activeX/activeX15.xml" ContentType="application/vnd.ms-office.activeX+xml"/>
  <Override PartName="/word/activeX/activeX16.xml" ContentType="application/vnd.ms-office.activeX+xml"/>
  <Override PartName="/word/activeX/activeX13.xml" ContentType="application/vnd.ms-office.activeX+xml"/>
  <Override PartName="/word/activeX/activeX12.xml" ContentType="application/vnd.ms-office.activeX+xml"/>
  <Override PartName="/word/activeX/activeX10.xml" ContentType="application/vnd.ms-office.activeX+xml"/>
  <Override PartName="/word/activeX/activeX11.xml" ContentType="application/vnd.ms-office.activeX+xml"/>
  <Override PartName="/word/activeX/activeX34.xml" ContentType="application/vnd.ms-office.activeX+xml"/>
  <Override PartName="/word/activeX/activeX56.xml" ContentType="application/vnd.ms-office.activeX+xml"/>
  <Override PartName="/word/activeX/activeX57.xml" ContentType="application/vnd.ms-office.activeX+xml"/>
  <Override PartName="/word/activeX/activeX58.xml" ContentType="application/vnd.ms-office.activeX+xml"/>
  <Override PartName="/word/activeX/activeX55.xml" ContentType="application/vnd.ms-office.activeX+xml"/>
  <Override PartName="/word/activeX/activeX52.xml" ContentType="application/vnd.ms-office.activeX+xml"/>
  <Override PartName="/word/activeX/activeX53.xml" ContentType="application/vnd.ms-office.activeX+xml"/>
  <Override PartName="/word/activeX/activeX54.xml" ContentType="application/vnd.ms-office.activeX+xml"/>
  <Override PartName="/word/activeX/activeX59.xml" ContentType="application/vnd.ms-office.activeX+xml"/>
  <Override PartName="/word/activeX/activeX60.xml" ContentType="application/vnd.ms-office.activeX+xml"/>
  <Override PartName="/word/numbering.xml" ContentType="application/vnd.openxmlformats-officedocument.wordprocessingml.numbering+xml"/>
  <Override PartName="/word/activeX/activeX66.xml" ContentType="application/vnd.ms-office.activeX+xml"/>
  <Override PartName="/word/activeX/activeX67.xml" ContentType="application/vnd.ms-office.activeX+xml"/>
  <Override PartName="/word/activeX/activeX64.xml" ContentType="application/vnd.ms-office.activeX+xml"/>
  <Override PartName="/word/activeX/activeX63.xml" ContentType="application/vnd.ms-office.activeX+xml"/>
  <Override PartName="/word/activeX/activeX61.xml" ContentType="application/vnd.ms-office.activeX+xml"/>
  <Override PartName="/word/activeX/activeX62.xml" ContentType="application/vnd.ms-office.activeX+xml"/>
  <Override PartName="/word/activeX/activeX51.xml" ContentType="application/vnd.ms-office.activeX+xml"/>
  <Override PartName="/word/activeX/activeX39.xml" ContentType="application/vnd.ms-office.activeX+xml"/>
  <Override PartName="/word/activeX/activeX40.xml" ContentType="application/vnd.ms-office.activeX+xml"/>
  <Override PartName="/word/activeX/activeX41.xml" ContentType="application/vnd.ms-office.activeX+xml"/>
  <Override PartName="/word/activeX/activeX38.xml" ContentType="application/vnd.ms-office.activeX+xml"/>
  <Override PartName="/word/activeX/activeX35.xml" ContentType="application/vnd.ms-office.activeX+xml"/>
  <Override PartName="/word/activeX/activeX36.xml" ContentType="application/vnd.ms-office.activeX+xml"/>
  <Override PartName="/word/activeX/activeX37.xml" ContentType="application/vnd.ms-office.activeX+xml"/>
  <Override PartName="/word/activeX/activeX42.xml" ContentType="application/vnd.ms-office.activeX+xml"/>
  <Override PartName="/word/activeX/activeX43.xml" ContentType="application/vnd.ms-office.activeX+xml"/>
  <Override PartName="/word/activeX/activeX48.xml" ContentType="application/vnd.ms-office.activeX+xml"/>
  <Override PartName="/word/activeX/activeX49.xml" ContentType="application/vnd.ms-office.activeX+xml"/>
  <Override PartName="/word/activeX/activeX50.xml" ContentType="application/vnd.ms-office.activeX+xml"/>
  <Override PartName="/word/activeX/activeX47.xml" ContentType="application/vnd.ms-office.activeX+xml"/>
  <Override PartName="/word/activeX/activeX46.xml" ContentType="application/vnd.ms-office.activeX+xml"/>
  <Override PartName="/word/activeX/activeX44.xml" ContentType="application/vnd.ms-office.activeX+xml"/>
  <Override PartName="/word/activeX/activeX45.xml" ContentType="application/vnd.ms-office.activeX+xml"/>
  <Override PartName="/word/activeX/activeX68.xml" ContentType="application/vnd.ms-office.activeX+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p14">
  <w:body>
    <w:p xmlns:wp14="http://schemas.microsoft.com/office/word/2010/wordml" w:rsidR="00776822" w:rsidP="00776822" w:rsidRDefault="00776822" w14:paraId="672A6659" wp14:textId="77777777">
      <w:pPr>
        <w:spacing w:after="0" w:line="240" w:lineRule="auto"/>
        <w:jc w:val="center"/>
        <w:rPr>
          <w:rFonts w:ascii="Constantia" w:hAnsi="Constantia" w:eastAsia="Times New Roman" w:cs="Times New Roman"/>
          <w:b/>
          <w:sz w:val="28"/>
          <w:szCs w:val="28"/>
          <w:lang w:eastAsia="en-GB"/>
        </w:rPr>
      </w:pPr>
      <w:bookmarkStart w:name="_GoBack" w:id="0"/>
      <w:bookmarkEnd w:id="0"/>
    </w:p>
    <w:p xmlns:wp14="http://schemas.microsoft.com/office/word/2010/wordml" w:rsidRPr="00776822" w:rsidR="00776822" w:rsidP="00776822" w:rsidRDefault="00776822" w14:paraId="68A5EC7B" wp14:textId="77777777">
      <w:pPr>
        <w:tabs>
          <w:tab w:val="left" w:pos="3440"/>
        </w:tabs>
        <w:spacing w:after="0" w:line="240" w:lineRule="auto"/>
        <w:jc w:val="center"/>
        <w:rPr>
          <w:rFonts w:ascii="Constantia" w:hAnsi="Constantia" w:eastAsia="Times New Roman" w:cs="Times New Roman"/>
          <w:b/>
          <w:sz w:val="96"/>
          <w:szCs w:val="96"/>
          <w:lang w:eastAsia="en-GB"/>
        </w:rPr>
      </w:pPr>
      <w:r w:rsidRPr="00776822">
        <w:rPr>
          <w:rFonts w:ascii="Constantia" w:hAnsi="Constantia" w:eastAsia="Times New Roman" w:cs="Times New Roman"/>
          <w:b/>
          <w:sz w:val="96"/>
          <w:szCs w:val="96"/>
          <w:lang w:eastAsia="en-GB"/>
        </w:rPr>
        <w:t>Year 11 into 12 Grammar Transition Work – Spanish</w:t>
      </w:r>
    </w:p>
    <w:p xmlns:wp14="http://schemas.microsoft.com/office/word/2010/wordml" w:rsidRPr="00776822" w:rsidR="00776822" w:rsidP="00776822" w:rsidRDefault="00776822" w14:paraId="0A37501D" wp14:textId="77777777">
      <w:pPr>
        <w:tabs>
          <w:tab w:val="left" w:pos="3440"/>
        </w:tabs>
        <w:spacing w:after="0" w:line="240" w:lineRule="auto"/>
        <w:jc w:val="center"/>
        <w:rPr>
          <w:rFonts w:ascii="Constantia" w:hAnsi="Constantia" w:eastAsia="Times New Roman" w:cs="Times New Roman"/>
          <w:b/>
          <w:sz w:val="96"/>
          <w:szCs w:val="96"/>
          <w:lang w:eastAsia="en-GB"/>
        </w:rPr>
      </w:pPr>
    </w:p>
    <w:p xmlns:wp14="http://schemas.microsoft.com/office/word/2010/wordml" w:rsidRPr="00776822" w:rsidR="00776822" w:rsidP="00776822" w:rsidRDefault="00776822" w14:paraId="7FAD5CB0" wp14:textId="77777777">
      <w:pPr>
        <w:tabs>
          <w:tab w:val="left" w:pos="3440"/>
        </w:tabs>
        <w:spacing w:after="0" w:line="240" w:lineRule="auto"/>
        <w:jc w:val="center"/>
        <w:rPr>
          <w:rFonts w:ascii="Constantia" w:hAnsi="Constantia" w:eastAsia="Times New Roman" w:cs="Times New Roman"/>
          <w:b/>
          <w:sz w:val="96"/>
          <w:szCs w:val="96"/>
          <w:lang w:eastAsia="en-GB"/>
        </w:rPr>
      </w:pPr>
      <w:r>
        <w:rPr>
          <w:noProof/>
          <w:lang w:eastAsia="en-GB"/>
        </w:rPr>
        <w:drawing>
          <wp:anchor xmlns:wp14="http://schemas.microsoft.com/office/word/2010/wordprocessingDrawing" distT="0" distB="0" distL="114300" distR="114300" simplePos="0" relativeHeight="251658240" behindDoc="0" locked="0" layoutInCell="1" allowOverlap="1" wp14:anchorId="228F533D" wp14:editId="6F79090C">
            <wp:simplePos x="0" y="0"/>
            <wp:positionH relativeFrom="column">
              <wp:posOffset>571500</wp:posOffset>
            </wp:positionH>
            <wp:positionV relativeFrom="paragraph">
              <wp:posOffset>-5715</wp:posOffset>
            </wp:positionV>
            <wp:extent cx="5511800" cy="4414318"/>
            <wp:effectExtent l="0" t="0" r="0" b="5715"/>
            <wp:wrapNone/>
            <wp:docPr id="5" name="Picture 5" descr="http://www.aughtonchristchurch.lancs.sch.uk/images/library/Misc/Spanish_flag_flying.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rc_mi" descr="http://www.aughtonchristchurch.lancs.sch.uk/images/library/Misc/Spanish_flag_flying.GIF"/>
                    <pic:cNvPicPr>
                      <a:picLocks noChangeAspect="1" noChangeArrowheads="1"/>
                    </pic:cNvPicPr>
                  </pic:nvPicPr>
                  <pic:blipFill>
                    <a:blip r:embed="rId5">
                      <a:extLst>
                        <a:ext uri="{28A0092B-C50C-407E-A947-70E740481C1C}">
                          <a14:useLocalDpi xmlns:a14="http://schemas.microsoft.com/office/drawing/2010/main" val="0"/>
                        </a:ext>
                      </a:extLst>
                    </a:blip>
                    <a:srcRect/>
                    <a:stretch>
                      <a:fillRect/>
                    </a:stretch>
                  </pic:blipFill>
                  <pic:spPr bwMode="auto">
                    <a:xfrm>
                      <a:off x="0" y="0"/>
                      <a:ext cx="5511800" cy="4414318"/>
                    </a:xfrm>
                    <a:prstGeom prst="rect">
                      <a:avLst/>
                    </a:prstGeom>
                    <a:noFill/>
                    <a:ln>
                      <a:noFill/>
                    </a:ln>
                  </pic:spPr>
                </pic:pic>
              </a:graphicData>
            </a:graphic>
            <wp14:sizeRelH relativeFrom="page">
              <wp14:pctWidth>0</wp14:pctWidth>
            </wp14:sizeRelH>
            <wp14:sizeRelV relativeFrom="page">
              <wp14:pctHeight>0</wp14:pctHeight>
            </wp14:sizeRelV>
          </wp:anchor>
        </w:drawing>
      </w:r>
    </w:p>
    <w:p xmlns:wp14="http://schemas.microsoft.com/office/word/2010/wordml" w:rsidRPr="00776822" w:rsidR="00776822" w:rsidP="00776822" w:rsidRDefault="00776822" w14:paraId="5DAB6C7B" wp14:textId="77777777">
      <w:pPr>
        <w:tabs>
          <w:tab w:val="left" w:pos="3440"/>
        </w:tabs>
        <w:spacing w:after="0" w:line="240" w:lineRule="auto"/>
        <w:jc w:val="center"/>
        <w:rPr>
          <w:rFonts w:ascii="Constantia" w:hAnsi="Constantia" w:eastAsia="Times New Roman" w:cs="Times New Roman"/>
          <w:b/>
          <w:sz w:val="96"/>
          <w:szCs w:val="96"/>
          <w:lang w:eastAsia="en-GB"/>
        </w:rPr>
      </w:pPr>
    </w:p>
    <w:p xmlns:wp14="http://schemas.microsoft.com/office/word/2010/wordml" w:rsidRPr="00776822" w:rsidR="00776822" w:rsidP="00776822" w:rsidRDefault="00776822" w14:paraId="02EB378F" wp14:textId="77777777">
      <w:pPr>
        <w:tabs>
          <w:tab w:val="left" w:pos="3440"/>
        </w:tabs>
        <w:spacing w:after="0" w:line="240" w:lineRule="auto"/>
        <w:jc w:val="center"/>
        <w:rPr>
          <w:rFonts w:ascii="Constantia" w:hAnsi="Constantia" w:eastAsia="Times New Roman" w:cs="Times New Roman"/>
          <w:b/>
          <w:sz w:val="96"/>
          <w:szCs w:val="96"/>
          <w:lang w:eastAsia="en-GB"/>
        </w:rPr>
      </w:pPr>
    </w:p>
    <w:p xmlns:wp14="http://schemas.microsoft.com/office/word/2010/wordml" w:rsidR="00776822" w:rsidP="00776822" w:rsidRDefault="00776822" w14:paraId="6A05A809" wp14:textId="77777777">
      <w:pPr>
        <w:tabs>
          <w:tab w:val="left" w:pos="3440"/>
        </w:tabs>
        <w:spacing w:after="0" w:line="240" w:lineRule="auto"/>
        <w:jc w:val="center"/>
        <w:rPr>
          <w:rFonts w:ascii="Constantia" w:hAnsi="Constantia" w:eastAsia="Times New Roman" w:cs="Times New Roman"/>
          <w:b/>
          <w:sz w:val="96"/>
          <w:szCs w:val="96"/>
          <w:lang w:val="es-ES" w:eastAsia="en-GB"/>
        </w:rPr>
      </w:pPr>
    </w:p>
    <w:p xmlns:wp14="http://schemas.microsoft.com/office/word/2010/wordml" w:rsidR="00776822" w:rsidP="00776822" w:rsidRDefault="00776822" w14:paraId="5A39BBE3" wp14:textId="77777777">
      <w:pPr>
        <w:tabs>
          <w:tab w:val="left" w:pos="3440"/>
        </w:tabs>
        <w:spacing w:after="0" w:line="240" w:lineRule="auto"/>
        <w:jc w:val="center"/>
        <w:rPr>
          <w:rFonts w:ascii="Constantia" w:hAnsi="Constantia" w:eastAsia="Times New Roman" w:cs="Times New Roman"/>
          <w:b/>
          <w:sz w:val="96"/>
          <w:szCs w:val="96"/>
          <w:lang w:val="es-ES" w:eastAsia="en-GB"/>
        </w:rPr>
      </w:pPr>
    </w:p>
    <w:p xmlns:wp14="http://schemas.microsoft.com/office/word/2010/wordml" w:rsidR="00776822" w:rsidP="00776822" w:rsidRDefault="00776822" w14:paraId="41C8F396" wp14:textId="77777777">
      <w:pPr>
        <w:tabs>
          <w:tab w:val="left" w:pos="3440"/>
        </w:tabs>
        <w:spacing w:after="0" w:line="240" w:lineRule="auto"/>
        <w:jc w:val="center"/>
        <w:rPr>
          <w:rFonts w:ascii="Constantia" w:hAnsi="Constantia" w:eastAsia="Times New Roman" w:cs="Times New Roman"/>
          <w:b/>
          <w:sz w:val="96"/>
          <w:szCs w:val="96"/>
          <w:lang w:val="es-ES" w:eastAsia="en-GB"/>
        </w:rPr>
      </w:pPr>
    </w:p>
    <w:p xmlns:wp14="http://schemas.microsoft.com/office/word/2010/wordml" w:rsidRPr="00776822" w:rsidR="00776822" w:rsidP="00776822" w:rsidRDefault="00776822" w14:paraId="0F436B49" wp14:textId="77777777">
      <w:pPr>
        <w:tabs>
          <w:tab w:val="left" w:pos="3440"/>
        </w:tabs>
        <w:spacing w:after="0" w:line="240" w:lineRule="auto"/>
        <w:jc w:val="center"/>
        <w:rPr>
          <w:rFonts w:ascii="Constantia" w:hAnsi="Constantia" w:eastAsia="Times New Roman" w:cs="Times New Roman"/>
          <w:b/>
          <w:sz w:val="96"/>
          <w:szCs w:val="96"/>
          <w:lang w:val="es-ES" w:eastAsia="en-GB"/>
        </w:rPr>
      </w:pPr>
      <w:r>
        <w:rPr>
          <w:rFonts w:ascii="Constantia" w:hAnsi="Constantia" w:eastAsia="Times New Roman" w:cs="Times New Roman"/>
          <w:b/>
          <w:sz w:val="96"/>
          <w:szCs w:val="96"/>
          <w:lang w:val="es-ES" w:eastAsia="en-GB"/>
        </w:rPr>
        <w:t>Cuaderno de Gramática</w:t>
      </w:r>
    </w:p>
    <w:p xmlns:wp14="http://schemas.microsoft.com/office/word/2010/wordml" w:rsidRPr="00776822" w:rsidR="00776822" w:rsidP="008F0587" w:rsidRDefault="00776822" w14:paraId="72A3D3EC" wp14:textId="77777777">
      <w:pPr>
        <w:spacing w:after="0" w:line="240" w:lineRule="auto"/>
        <w:jc w:val="center"/>
        <w:rPr>
          <w:rFonts w:ascii="Constantia" w:hAnsi="Constantia" w:eastAsia="Times New Roman" w:cs="Times New Roman"/>
          <w:b/>
          <w:sz w:val="28"/>
          <w:szCs w:val="28"/>
          <w:lang w:val="es-ES" w:eastAsia="en-GB"/>
        </w:rPr>
      </w:pPr>
    </w:p>
    <w:p xmlns:wp14="http://schemas.microsoft.com/office/word/2010/wordml" w:rsidRPr="00776822" w:rsidR="00776822" w:rsidP="008F0587" w:rsidRDefault="00776822" w14:paraId="0D0B940D" wp14:textId="77777777">
      <w:pPr>
        <w:spacing w:after="0" w:line="240" w:lineRule="auto"/>
        <w:jc w:val="center"/>
        <w:rPr>
          <w:rFonts w:ascii="Constantia" w:hAnsi="Constantia" w:eastAsia="Times New Roman" w:cs="Times New Roman"/>
          <w:b/>
          <w:sz w:val="28"/>
          <w:szCs w:val="28"/>
          <w:lang w:val="es-ES" w:eastAsia="en-GB"/>
        </w:rPr>
      </w:pPr>
    </w:p>
    <w:p xmlns:wp14="http://schemas.microsoft.com/office/word/2010/wordml" w:rsidRPr="00776822" w:rsidR="008F0587" w:rsidP="008F0587" w:rsidRDefault="008F0587" w14:paraId="7821D327" wp14:textId="77777777">
      <w:pPr>
        <w:spacing w:after="0" w:line="240" w:lineRule="auto"/>
        <w:jc w:val="center"/>
        <w:rPr>
          <w:rFonts w:ascii="Constantia" w:hAnsi="Constantia" w:eastAsia="Times New Roman" w:cs="Times New Roman"/>
          <w:b/>
          <w:sz w:val="28"/>
          <w:szCs w:val="28"/>
          <w:lang w:val="es-ES" w:eastAsia="en-GB"/>
        </w:rPr>
      </w:pPr>
      <w:r w:rsidRPr="00776822">
        <w:rPr>
          <w:rFonts w:ascii="Constantia" w:hAnsi="Constantia" w:eastAsia="Times New Roman" w:cs="Times New Roman"/>
          <w:b/>
          <w:sz w:val="28"/>
          <w:szCs w:val="28"/>
          <w:lang w:val="es-ES" w:eastAsia="en-GB"/>
        </w:rPr>
        <w:lastRenderedPageBreak/>
        <w:t>The Present Tense</w:t>
      </w:r>
    </w:p>
    <w:p xmlns:wp14="http://schemas.microsoft.com/office/word/2010/wordml" w:rsidRPr="00776822" w:rsidR="008F0587" w:rsidP="008F0587" w:rsidRDefault="008F0587" w14:paraId="0E27B00A" wp14:textId="77777777">
      <w:pPr>
        <w:spacing w:after="0" w:line="240" w:lineRule="auto"/>
        <w:rPr>
          <w:rFonts w:ascii="Constantia" w:hAnsi="Constantia" w:eastAsia="Times New Roman" w:cs="Times New Roman"/>
          <w:sz w:val="24"/>
          <w:szCs w:val="24"/>
          <w:lang w:val="es-ES" w:eastAsia="en-GB"/>
        </w:rPr>
      </w:pPr>
    </w:p>
    <w:p xmlns:wp14="http://schemas.microsoft.com/office/word/2010/wordml" w:rsidRPr="00776822" w:rsidR="008F0587" w:rsidP="008F0587" w:rsidRDefault="008F0587" w14:paraId="77535FB6"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The present tense is used in two cases:</w:t>
      </w:r>
    </w:p>
    <w:p xmlns:wp14="http://schemas.microsoft.com/office/word/2010/wordml" w:rsidRPr="00776822" w:rsidR="008F0587" w:rsidP="008F0587" w:rsidRDefault="008F0587" w14:paraId="60061E4C" wp14:textId="77777777">
      <w:pPr>
        <w:spacing w:after="0" w:line="240" w:lineRule="auto"/>
        <w:rPr>
          <w:rFonts w:ascii="Constantia" w:hAnsi="Constantia" w:eastAsia="Times New Roman" w:cs="Times New Roman"/>
          <w:sz w:val="24"/>
          <w:szCs w:val="24"/>
          <w:lang w:eastAsia="en-GB"/>
        </w:rPr>
      </w:pPr>
    </w:p>
    <w:p xmlns:wp14="http://schemas.microsoft.com/office/word/2010/wordml" w:rsidRPr="00776822" w:rsidR="008F0587" w:rsidP="008F0587" w:rsidRDefault="008F0587" w14:paraId="1AD23BE8" wp14:textId="77777777">
      <w:pPr>
        <w:numPr>
          <w:ilvl w:val="0"/>
          <w:numId w:val="1"/>
        </w:numPr>
        <w:spacing w:after="0" w:line="240" w:lineRule="auto"/>
        <w:ind w:left="870"/>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When you want to talk about something that is happening now.</w:t>
      </w:r>
    </w:p>
    <w:p xmlns:wp14="http://schemas.microsoft.com/office/word/2010/wordml" w:rsidRPr="00776822" w:rsidR="008F0587" w:rsidP="008F0587" w:rsidRDefault="008F0587" w14:paraId="30ECC714" wp14:textId="77777777">
      <w:pPr>
        <w:numPr>
          <w:ilvl w:val="0"/>
          <w:numId w:val="1"/>
        </w:numPr>
        <w:spacing w:after="0" w:line="240" w:lineRule="auto"/>
        <w:ind w:left="870"/>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When you want to talk about something that happens on a regular basis.</w:t>
      </w:r>
    </w:p>
    <w:p xmlns:wp14="http://schemas.microsoft.com/office/word/2010/wordml" w:rsidRPr="00776822" w:rsidR="008F0587" w:rsidP="008F0587" w:rsidRDefault="008F0587" w14:paraId="44EAFD9C" wp14:textId="77777777">
      <w:pPr>
        <w:spacing w:after="0" w:line="240" w:lineRule="auto"/>
        <w:rPr>
          <w:rFonts w:ascii="Constantia" w:hAnsi="Constantia" w:eastAsia="Times New Roman" w:cs="Times New Roman"/>
          <w:sz w:val="24"/>
          <w:szCs w:val="24"/>
          <w:lang w:eastAsia="en-GB"/>
        </w:rPr>
      </w:pPr>
    </w:p>
    <w:p xmlns:wp14="http://schemas.microsoft.com/office/word/2010/wordml" w:rsidRPr="00776822" w:rsidR="008F0587" w:rsidP="008F0587" w:rsidRDefault="008F0587" w14:paraId="03F97CA5"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The present tense of regular verbs is easy to form.  You take the verb in the infinitive (ending AR / ER / IR), take off the AR / ER or IR ending and add on the endings according to whom you want to talk about to the stem.</w:t>
      </w:r>
    </w:p>
    <w:p xmlns:wp14="http://schemas.microsoft.com/office/word/2010/wordml" w:rsidRPr="00776822" w:rsidR="008F0587" w:rsidP="008F0587" w:rsidRDefault="008F0587" w14:paraId="4B94D5A5" wp14:textId="77777777">
      <w:pPr>
        <w:spacing w:after="0" w:line="240" w:lineRule="auto"/>
        <w:rPr>
          <w:rFonts w:ascii="Constantia" w:hAnsi="Constantia" w:eastAsia="Times New Roman" w:cs="Times New Roman"/>
          <w:sz w:val="24"/>
          <w:szCs w:val="24"/>
          <w:lang w:eastAsia="en-GB"/>
        </w:rPr>
      </w:pPr>
    </w:p>
    <w:p xmlns:wp14="http://schemas.microsoft.com/office/word/2010/wordml" w:rsidRPr="00776822" w:rsidR="008F0587" w:rsidP="008F0587" w:rsidRDefault="008F0587" w14:paraId="124C17AC"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Here are the endings (in capitals):</w:t>
      </w:r>
    </w:p>
    <w:p xmlns:wp14="http://schemas.microsoft.com/office/word/2010/wordml" w:rsidRPr="00776822" w:rsidR="008F0587" w:rsidP="008F0587" w:rsidRDefault="008F0587" w14:paraId="3DEEC669" wp14:textId="77777777">
      <w:pPr>
        <w:spacing w:line="240" w:lineRule="auto"/>
        <w:rPr>
          <w:rFonts w:ascii="Constantia" w:hAnsi="Constantia" w:eastAsia="Times New Roman" w:cs="Times New Roman"/>
          <w:sz w:val="24"/>
          <w:szCs w:val="24"/>
          <w:lang w:eastAsia="en-GB"/>
        </w:rPr>
      </w:pPr>
    </w:p>
    <w:tbl>
      <w:tblPr>
        <w:tblW w:w="0" w:type="auto"/>
        <w:tblBorders>
          <w:top w:val="single" w:color="auto" w:sz="4" w:space="0"/>
          <w:left w:val="single" w:color="auto" w:sz="4" w:space="0"/>
          <w:bottom w:val="single" w:color="auto" w:sz="4" w:space="0"/>
          <w:right w:val="single" w:color="auto" w:sz="4" w:space="0"/>
        </w:tblBorders>
        <w:tblLook w:val="04A0" w:firstRow="1" w:lastRow="0" w:firstColumn="1" w:lastColumn="0" w:noHBand="0" w:noVBand="1"/>
      </w:tblPr>
      <w:tblGrid>
        <w:gridCol w:w="2840"/>
        <w:gridCol w:w="2841"/>
        <w:gridCol w:w="2841"/>
      </w:tblGrid>
      <w:tr xmlns:wp14="http://schemas.microsoft.com/office/word/2010/wordml" w:rsidRPr="00776822" w:rsidR="008F0587" w:rsidTr="008F0587" w14:paraId="37E72FB0"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7F090FB1" wp14:textId="77777777">
            <w:pPr>
              <w:spacing w:after="0" w:line="240" w:lineRule="auto"/>
              <w:rPr>
                <w:rFonts w:ascii="Constantia" w:hAnsi="Constantia" w:eastAsia="Times New Roman" w:cs="Times New Roman"/>
                <w:b/>
                <w:sz w:val="24"/>
                <w:szCs w:val="24"/>
                <w:lang w:eastAsia="en-GB"/>
              </w:rPr>
            </w:pPr>
            <w:r w:rsidRPr="00776822">
              <w:rPr>
                <w:rFonts w:ascii="Constantia" w:hAnsi="Constantia" w:eastAsia="Times New Roman" w:cs="Times New Roman"/>
                <w:b/>
                <w:sz w:val="24"/>
                <w:szCs w:val="24"/>
                <w:lang w:eastAsia="en-GB"/>
              </w:rPr>
              <w:t>HABLAR</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35ECEE24" wp14:textId="77777777">
            <w:pPr>
              <w:spacing w:after="0" w:line="240" w:lineRule="auto"/>
              <w:rPr>
                <w:rFonts w:ascii="Constantia" w:hAnsi="Constantia" w:eastAsia="Times New Roman" w:cs="Times New Roman"/>
                <w:b/>
                <w:sz w:val="24"/>
                <w:szCs w:val="24"/>
                <w:lang w:eastAsia="en-GB"/>
              </w:rPr>
            </w:pPr>
            <w:r w:rsidRPr="00776822">
              <w:rPr>
                <w:rFonts w:ascii="Constantia" w:hAnsi="Constantia" w:eastAsia="Times New Roman" w:cs="Times New Roman"/>
                <w:b/>
                <w:sz w:val="24"/>
                <w:szCs w:val="24"/>
                <w:lang w:eastAsia="en-GB"/>
              </w:rPr>
              <w:t>VIVIR</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5A5C54DB" wp14:textId="77777777">
            <w:pPr>
              <w:spacing w:after="0" w:line="240" w:lineRule="auto"/>
              <w:rPr>
                <w:rFonts w:ascii="Constantia" w:hAnsi="Constantia" w:eastAsia="Times New Roman" w:cs="Times New Roman"/>
                <w:b/>
                <w:sz w:val="24"/>
                <w:szCs w:val="24"/>
                <w:lang w:eastAsia="en-GB"/>
              </w:rPr>
            </w:pPr>
            <w:r w:rsidRPr="00776822">
              <w:rPr>
                <w:rFonts w:ascii="Constantia" w:hAnsi="Constantia" w:eastAsia="Times New Roman" w:cs="Times New Roman"/>
                <w:b/>
                <w:sz w:val="24"/>
                <w:szCs w:val="24"/>
                <w:lang w:eastAsia="en-GB"/>
              </w:rPr>
              <w:t>COMER</w:t>
            </w:r>
          </w:p>
        </w:tc>
      </w:tr>
      <w:tr xmlns:wp14="http://schemas.microsoft.com/office/word/2010/wordml" w:rsidRPr="00776822" w:rsidR="008F0587" w:rsidTr="008F0587" w14:paraId="34B051B0"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32EB0D52"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HablO</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70C217CC"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VivO</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5A2FC767"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ComO</w:t>
            </w:r>
          </w:p>
        </w:tc>
      </w:tr>
      <w:tr xmlns:wp14="http://schemas.microsoft.com/office/word/2010/wordml" w:rsidRPr="00776822" w:rsidR="008F0587" w:rsidTr="008F0587" w14:paraId="39AF2C0B"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3EC32B91"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HablAS</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73B5EAB0"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VivES</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0CF08A10"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ComES</w:t>
            </w:r>
          </w:p>
        </w:tc>
      </w:tr>
      <w:tr xmlns:wp14="http://schemas.microsoft.com/office/word/2010/wordml" w:rsidRPr="00776822" w:rsidR="008F0587" w:rsidTr="008F0587" w14:paraId="1EF222BB"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7B31E11E"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HablA</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2E852336"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VivE</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32A96134"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ComE</w:t>
            </w:r>
          </w:p>
        </w:tc>
      </w:tr>
      <w:tr xmlns:wp14="http://schemas.microsoft.com/office/word/2010/wordml" w:rsidRPr="00776822" w:rsidR="008F0587" w:rsidTr="008F0587" w14:paraId="2C631BFE"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048BDF72"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HablAMOS</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6CF9EA97"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VivIMOS</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38328DCC"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ComEMOS</w:t>
            </w:r>
          </w:p>
        </w:tc>
      </w:tr>
      <w:tr xmlns:wp14="http://schemas.microsoft.com/office/word/2010/wordml" w:rsidRPr="00776822" w:rsidR="008F0587" w:rsidTr="008F0587" w14:paraId="5FB996FB"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2C6CC680"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HablÁIS</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63504069"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VivÍS</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12C422B9"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ComÉIS</w:t>
            </w:r>
          </w:p>
        </w:tc>
      </w:tr>
      <w:tr xmlns:wp14="http://schemas.microsoft.com/office/word/2010/wordml" w:rsidRPr="00776822" w:rsidR="008F0587" w:rsidTr="008F0587" w14:paraId="6E108F86" wp14:textId="77777777">
        <w:tc>
          <w:tcPr>
            <w:tcW w:w="2840"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7967DB66"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HablAN</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0221F830"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VivEN</w:t>
            </w:r>
          </w:p>
        </w:tc>
        <w:tc>
          <w:tcPr>
            <w:tcW w:w="2841" w:type="dxa"/>
            <w:tcBorders>
              <w:top w:val="single" w:color="auto" w:sz="4" w:space="0"/>
              <w:left w:val="single" w:color="auto" w:sz="4" w:space="0"/>
              <w:bottom w:val="single" w:color="auto" w:sz="4" w:space="0"/>
              <w:right w:val="single" w:color="auto" w:sz="4" w:space="0"/>
            </w:tcBorders>
            <w:hideMark/>
          </w:tcPr>
          <w:p w:rsidRPr="00776822" w:rsidR="008F0587" w:rsidP="008F0587" w:rsidRDefault="008F0587" w14:paraId="4D7F823C"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ComEN</w:t>
            </w:r>
          </w:p>
        </w:tc>
      </w:tr>
    </w:tbl>
    <w:p xmlns:wp14="http://schemas.microsoft.com/office/word/2010/wordml" w:rsidRPr="00776822" w:rsidR="008F0587" w:rsidP="008F0587" w:rsidRDefault="008F0587" w14:paraId="3656B9AB" wp14:textId="77777777">
      <w:pPr>
        <w:spacing w:after="0" w:line="240" w:lineRule="auto"/>
        <w:rPr>
          <w:rFonts w:ascii="Constantia" w:hAnsi="Constantia" w:eastAsia="Times New Roman" w:cs="Times New Roman"/>
          <w:sz w:val="24"/>
          <w:szCs w:val="24"/>
          <w:lang w:eastAsia="en-GB"/>
        </w:rPr>
      </w:pPr>
    </w:p>
    <w:p xmlns:wp14="http://schemas.microsoft.com/office/word/2010/wordml" w:rsidRPr="00776822" w:rsidR="008F0587" w:rsidP="008F0587" w:rsidRDefault="008F0587" w14:paraId="11CD55D8"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Por ejemplo</w:t>
      </w:r>
    </w:p>
    <w:p xmlns:wp14="http://schemas.microsoft.com/office/word/2010/wordml" w:rsidRPr="00776822" w:rsidR="008F0587" w:rsidP="008F0587" w:rsidRDefault="008F0587" w14:paraId="45FB0818" wp14:textId="77777777">
      <w:pPr>
        <w:spacing w:after="0" w:line="240" w:lineRule="auto"/>
        <w:rPr>
          <w:rFonts w:ascii="Constantia" w:hAnsi="Constantia" w:eastAsia="Times New Roman" w:cs="Times New Roman"/>
          <w:sz w:val="24"/>
          <w:szCs w:val="24"/>
          <w:lang w:eastAsia="en-GB"/>
        </w:rPr>
      </w:pPr>
    </w:p>
    <w:p xmlns:wp14="http://schemas.microsoft.com/office/word/2010/wordml" w:rsidRPr="00776822" w:rsidR="008F0587" w:rsidP="008F0587" w:rsidRDefault="008F0587" w14:paraId="243612D4" wp14:textId="77777777">
      <w:pPr>
        <w:spacing w:after="0" w:line="240" w:lineRule="auto"/>
        <w:rPr>
          <w:rFonts w:ascii="Constantia" w:hAnsi="Constantia" w:eastAsia="Times New Roman" w:cs="Times New Roman"/>
          <w:sz w:val="24"/>
          <w:szCs w:val="24"/>
          <w:lang w:val="es-ES_tradnl" w:eastAsia="en-GB"/>
        </w:rPr>
      </w:pPr>
      <w:r w:rsidRPr="00776822">
        <w:rPr>
          <w:rFonts w:ascii="Constantia" w:hAnsi="Constantia" w:eastAsia="Times New Roman" w:cs="Times New Roman"/>
          <w:sz w:val="24"/>
          <w:szCs w:val="24"/>
          <w:lang w:val="es-ES_tradnl" w:eastAsia="en-GB"/>
        </w:rPr>
        <w:t>Yo hablo español</w:t>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w:t>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I speak Spanish</w:t>
      </w:r>
    </w:p>
    <w:p xmlns:wp14="http://schemas.microsoft.com/office/word/2010/wordml" w:rsidRPr="00776822" w:rsidR="008F0587" w:rsidP="008F0587" w:rsidRDefault="008F0587" w14:paraId="1742C6C3" wp14:textId="77777777">
      <w:pPr>
        <w:spacing w:after="0" w:line="240" w:lineRule="auto"/>
        <w:rPr>
          <w:rFonts w:ascii="Constantia" w:hAnsi="Constantia" w:eastAsia="Times New Roman" w:cs="Times New Roman"/>
          <w:sz w:val="24"/>
          <w:szCs w:val="24"/>
          <w:lang w:val="es-ES_tradnl" w:eastAsia="en-GB"/>
        </w:rPr>
      </w:pPr>
      <w:r w:rsidRPr="00776822">
        <w:rPr>
          <w:rFonts w:ascii="Constantia" w:hAnsi="Constantia" w:eastAsia="Times New Roman" w:cs="Times New Roman"/>
          <w:sz w:val="24"/>
          <w:szCs w:val="24"/>
          <w:lang w:val="es-ES_tradnl" w:eastAsia="en-GB"/>
        </w:rPr>
        <w:t>Ana vive en Madrid</w:t>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w:t>
      </w:r>
      <w:r w:rsidRPr="00776822">
        <w:rPr>
          <w:rFonts w:ascii="Constantia" w:hAnsi="Constantia" w:eastAsia="Times New Roman" w:cs="Times New Roman"/>
          <w:sz w:val="24"/>
          <w:szCs w:val="24"/>
          <w:lang w:val="es-ES_tradnl" w:eastAsia="en-GB"/>
        </w:rPr>
        <w:tab/>
      </w:r>
      <w:r w:rsidRPr="00776822">
        <w:rPr>
          <w:rFonts w:ascii="Constantia" w:hAnsi="Constantia" w:eastAsia="Times New Roman" w:cs="Times New Roman"/>
          <w:sz w:val="24"/>
          <w:szCs w:val="24"/>
          <w:lang w:val="es-ES_tradnl" w:eastAsia="en-GB"/>
        </w:rPr>
        <w:t>Ana lives in Madrid</w:t>
      </w:r>
    </w:p>
    <w:p xmlns:wp14="http://schemas.microsoft.com/office/word/2010/wordml" w:rsidRPr="00776822" w:rsidR="008F0587" w:rsidP="008F0587" w:rsidRDefault="008F0587" w14:paraId="29CC97BB" wp14:textId="77777777">
      <w:pPr>
        <w:spacing w:after="0"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Mis amigos comen cereales</w:t>
      </w:r>
      <w:r w:rsidRPr="00776822">
        <w:rPr>
          <w:rFonts w:ascii="Constantia" w:hAnsi="Constantia" w:eastAsia="Times New Roman" w:cs="Times New Roman"/>
          <w:sz w:val="24"/>
          <w:szCs w:val="24"/>
          <w:lang w:eastAsia="en-GB"/>
        </w:rPr>
        <w:tab/>
      </w:r>
      <w:r w:rsidRPr="00776822">
        <w:rPr>
          <w:rFonts w:ascii="Constantia" w:hAnsi="Constantia" w:eastAsia="Times New Roman" w:cs="Times New Roman"/>
          <w:sz w:val="24"/>
          <w:szCs w:val="24"/>
          <w:lang w:eastAsia="en-GB"/>
        </w:rPr>
        <w:t>-</w:t>
      </w:r>
      <w:r w:rsidRPr="00776822">
        <w:rPr>
          <w:rFonts w:ascii="Constantia" w:hAnsi="Constantia" w:eastAsia="Times New Roman" w:cs="Times New Roman"/>
          <w:sz w:val="24"/>
          <w:szCs w:val="24"/>
          <w:lang w:eastAsia="en-GB"/>
        </w:rPr>
        <w:tab/>
      </w:r>
      <w:r w:rsidRPr="00776822">
        <w:rPr>
          <w:rFonts w:ascii="Constantia" w:hAnsi="Constantia" w:eastAsia="Times New Roman" w:cs="Times New Roman"/>
          <w:sz w:val="24"/>
          <w:szCs w:val="24"/>
          <w:lang w:eastAsia="en-GB"/>
        </w:rPr>
        <w:t>My friends eat cereals</w:t>
      </w:r>
    </w:p>
    <w:p xmlns:wp14="http://schemas.microsoft.com/office/word/2010/wordml" w:rsidRPr="00776822" w:rsidR="008F0587" w:rsidP="008F0587" w:rsidRDefault="008F0587" w14:paraId="049F31CB" wp14:textId="77777777">
      <w:pPr>
        <w:spacing w:line="240" w:lineRule="auto"/>
        <w:rPr>
          <w:rFonts w:ascii="Constantia" w:hAnsi="Constantia" w:eastAsia="Times New Roman" w:cs="Times New Roman"/>
          <w:sz w:val="24"/>
          <w:szCs w:val="24"/>
          <w:lang w:eastAsia="en-GB"/>
        </w:rPr>
      </w:pPr>
    </w:p>
    <w:p xmlns:wp14="http://schemas.microsoft.com/office/word/2010/wordml" w:rsidRPr="00776822" w:rsidR="008F0587" w:rsidP="008F0587" w:rsidRDefault="008F0587" w14:paraId="2F65056C" wp14:textId="77777777">
      <w:pPr>
        <w:spacing w:line="240" w:lineRule="auto"/>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 xml:space="preserve">In Spanish, verbs are always in the same order as follows: </w:t>
      </w:r>
    </w:p>
    <w:tbl>
      <w:tblPr>
        <w:tblStyle w:val="TableGrid"/>
        <w:tblW w:w="0" w:type="auto"/>
        <w:tblLook w:val="04A0" w:firstRow="1" w:lastRow="0" w:firstColumn="1" w:lastColumn="0" w:noHBand="0" w:noVBand="1"/>
      </w:tblPr>
      <w:tblGrid>
        <w:gridCol w:w="4621"/>
        <w:gridCol w:w="4621"/>
      </w:tblGrid>
      <w:tr xmlns:wp14="http://schemas.microsoft.com/office/word/2010/wordml" w:rsidRPr="00776822" w:rsidR="008F0587" w:rsidTr="008F0587" w14:paraId="485266C4" wp14:textId="77777777">
        <w:tc>
          <w:tcPr>
            <w:tcW w:w="4621" w:type="dxa"/>
          </w:tcPr>
          <w:p w:rsidRPr="00776822" w:rsidR="008F0587" w:rsidP="008F0587" w:rsidRDefault="008F0587" w14:paraId="143F4C26"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Yo</w:t>
            </w:r>
          </w:p>
        </w:tc>
        <w:tc>
          <w:tcPr>
            <w:tcW w:w="4621" w:type="dxa"/>
          </w:tcPr>
          <w:p w:rsidRPr="00776822" w:rsidR="008F0587" w:rsidP="008F0587" w:rsidRDefault="008F0587" w14:paraId="2906B3E5"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I</w:t>
            </w:r>
          </w:p>
        </w:tc>
      </w:tr>
      <w:tr xmlns:wp14="http://schemas.microsoft.com/office/word/2010/wordml" w:rsidRPr="00776822" w:rsidR="008F0587" w:rsidTr="008F0587" w14:paraId="325C6E9D" wp14:textId="77777777">
        <w:tc>
          <w:tcPr>
            <w:tcW w:w="4621" w:type="dxa"/>
          </w:tcPr>
          <w:p w:rsidRPr="00776822" w:rsidR="008F0587" w:rsidP="008F0587" w:rsidRDefault="008F0587" w14:paraId="234E794C"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tú</w:t>
            </w:r>
          </w:p>
        </w:tc>
        <w:tc>
          <w:tcPr>
            <w:tcW w:w="4621" w:type="dxa"/>
          </w:tcPr>
          <w:p w:rsidRPr="00776822" w:rsidR="008F0587" w:rsidP="008F0587" w:rsidRDefault="008F0587" w14:paraId="739CDD14"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You (singular / informal)</w:t>
            </w:r>
          </w:p>
        </w:tc>
      </w:tr>
      <w:tr xmlns:wp14="http://schemas.microsoft.com/office/word/2010/wordml" w:rsidRPr="00776822" w:rsidR="008F0587" w:rsidTr="008F0587" w14:paraId="7FF68F13" wp14:textId="77777777">
        <w:tc>
          <w:tcPr>
            <w:tcW w:w="4621" w:type="dxa"/>
          </w:tcPr>
          <w:p w:rsidRPr="00776822" w:rsidR="008F0587" w:rsidP="008F0587" w:rsidRDefault="008F0587" w14:paraId="54B3D1C5"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Él/ ella/ usted</w:t>
            </w:r>
          </w:p>
        </w:tc>
        <w:tc>
          <w:tcPr>
            <w:tcW w:w="4621" w:type="dxa"/>
          </w:tcPr>
          <w:p w:rsidRPr="00776822" w:rsidR="008F0587" w:rsidP="008F0587" w:rsidRDefault="008F0587" w14:paraId="6E0F7A56"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He/ she / (you singular polite)</w:t>
            </w:r>
          </w:p>
        </w:tc>
      </w:tr>
      <w:tr xmlns:wp14="http://schemas.microsoft.com/office/word/2010/wordml" w:rsidRPr="00776822" w:rsidR="008F0587" w:rsidTr="008F0587" w14:paraId="72A29D37" wp14:textId="77777777">
        <w:tc>
          <w:tcPr>
            <w:tcW w:w="4621" w:type="dxa"/>
          </w:tcPr>
          <w:p w:rsidRPr="00776822" w:rsidR="008F0587" w:rsidP="008F0587" w:rsidRDefault="008F0587" w14:paraId="68C9D9AA"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nosotros</w:t>
            </w:r>
          </w:p>
        </w:tc>
        <w:tc>
          <w:tcPr>
            <w:tcW w:w="4621" w:type="dxa"/>
          </w:tcPr>
          <w:p w:rsidRPr="00776822" w:rsidR="008F0587" w:rsidP="008F0587" w:rsidRDefault="008F0587" w14:paraId="53FD522D"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We</w:t>
            </w:r>
          </w:p>
        </w:tc>
      </w:tr>
      <w:tr xmlns:wp14="http://schemas.microsoft.com/office/word/2010/wordml" w:rsidRPr="00776822" w:rsidR="008F0587" w:rsidTr="008F0587" w14:paraId="7F5F0EDE" wp14:textId="77777777">
        <w:tc>
          <w:tcPr>
            <w:tcW w:w="4621" w:type="dxa"/>
          </w:tcPr>
          <w:p w:rsidRPr="00776822" w:rsidR="008F0587" w:rsidP="008F0587" w:rsidRDefault="008F0587" w14:paraId="3DE76A3B"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vosotros</w:t>
            </w:r>
          </w:p>
        </w:tc>
        <w:tc>
          <w:tcPr>
            <w:tcW w:w="4621" w:type="dxa"/>
          </w:tcPr>
          <w:p w:rsidRPr="00776822" w:rsidR="008F0587" w:rsidP="008F0587" w:rsidRDefault="008F0587" w14:paraId="5EDD9229"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You (plural/ informal)</w:t>
            </w:r>
          </w:p>
        </w:tc>
      </w:tr>
      <w:tr xmlns:wp14="http://schemas.microsoft.com/office/word/2010/wordml" w:rsidRPr="00776822" w:rsidR="008F0587" w:rsidTr="008F0587" w14:paraId="7212864F" wp14:textId="77777777">
        <w:tc>
          <w:tcPr>
            <w:tcW w:w="4621" w:type="dxa"/>
          </w:tcPr>
          <w:p w:rsidRPr="00776822" w:rsidR="008F0587" w:rsidP="008F0587" w:rsidRDefault="008F0587" w14:paraId="4034BB24"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Ellos/ ellas / ustedes</w:t>
            </w:r>
          </w:p>
        </w:tc>
        <w:tc>
          <w:tcPr>
            <w:tcW w:w="4621" w:type="dxa"/>
          </w:tcPr>
          <w:p w:rsidRPr="00776822" w:rsidR="008F0587" w:rsidP="008F0587" w:rsidRDefault="008F0587" w14:paraId="37F70D4C" wp14:textId="77777777">
            <w:pPr>
              <w:rPr>
                <w:rFonts w:ascii="Constantia" w:hAnsi="Constantia" w:eastAsia="Times New Roman" w:cs="Times New Roman"/>
                <w:sz w:val="24"/>
                <w:szCs w:val="24"/>
                <w:lang w:eastAsia="en-GB"/>
              </w:rPr>
            </w:pPr>
            <w:r w:rsidRPr="00776822">
              <w:rPr>
                <w:rFonts w:ascii="Constantia" w:hAnsi="Constantia" w:eastAsia="Times New Roman" w:cs="Times New Roman"/>
                <w:sz w:val="24"/>
                <w:szCs w:val="24"/>
                <w:lang w:eastAsia="en-GB"/>
              </w:rPr>
              <w:t>They/ They / You (plural polite)</w:t>
            </w:r>
          </w:p>
        </w:tc>
      </w:tr>
    </w:tbl>
    <w:p xmlns:wp14="http://schemas.microsoft.com/office/word/2010/wordml" w:rsidRPr="00776822" w:rsidR="008F0587" w:rsidP="008F0587" w:rsidRDefault="008F0587" w14:paraId="53128261" wp14:textId="77777777">
      <w:pPr>
        <w:spacing w:line="240" w:lineRule="auto"/>
        <w:rPr>
          <w:rFonts w:ascii="Constantia" w:hAnsi="Constantia" w:eastAsia="Times New Roman" w:cs="Times New Roman"/>
          <w:sz w:val="24"/>
          <w:szCs w:val="24"/>
          <w:lang w:eastAsia="en-GB"/>
        </w:rPr>
      </w:pPr>
    </w:p>
    <w:p xmlns:wp14="http://schemas.microsoft.com/office/word/2010/wordml" w:rsidRPr="00776822" w:rsidR="009D4172" w:rsidRDefault="008F0587" w14:paraId="0C9C141B" wp14:textId="77777777">
      <w:pPr>
        <w:rPr>
          <w:rFonts w:ascii="Constantia" w:hAnsi="Constantia"/>
        </w:rPr>
      </w:pPr>
      <w:r w:rsidRPr="00776822">
        <w:rPr>
          <w:rFonts w:ascii="Constantia" w:hAnsi="Constantia"/>
        </w:rPr>
        <w:t>Remember however that we do not generally use these personal pronouns in Spanish.</w:t>
      </w:r>
    </w:p>
    <w:p xmlns:wp14="http://schemas.microsoft.com/office/word/2010/wordml" w:rsidRPr="00776822" w:rsidR="008F0587" w:rsidRDefault="008F0587" w14:paraId="62486C05" wp14:textId="77777777">
      <w:pPr>
        <w:rPr>
          <w:rFonts w:ascii="Constantia" w:hAnsi="Constantia"/>
        </w:rPr>
      </w:pPr>
    </w:p>
    <w:p xmlns:wp14="http://schemas.microsoft.com/office/word/2010/wordml" w:rsidRPr="00776822" w:rsidR="008F0587" w:rsidRDefault="008F0587" w14:paraId="4101652C" wp14:textId="77777777">
      <w:pPr>
        <w:rPr>
          <w:rFonts w:ascii="Constantia" w:hAnsi="Constantia"/>
        </w:rPr>
      </w:pPr>
    </w:p>
    <w:p xmlns:wp14="http://schemas.microsoft.com/office/word/2010/wordml" w:rsidRPr="00776822" w:rsidR="008F0587" w:rsidRDefault="008F0587" w14:paraId="4B99056E" wp14:textId="77777777">
      <w:pPr>
        <w:rPr>
          <w:rFonts w:ascii="Constantia" w:hAnsi="Constantia"/>
        </w:rPr>
      </w:pPr>
    </w:p>
    <w:p xmlns:wp14="http://schemas.microsoft.com/office/word/2010/wordml" w:rsidRPr="00776822" w:rsidR="008F0587" w:rsidRDefault="008F0587" w14:paraId="1299C43A" wp14:textId="77777777">
      <w:pPr>
        <w:rPr>
          <w:rFonts w:ascii="Constantia" w:hAnsi="Constantia"/>
        </w:rPr>
      </w:pPr>
    </w:p>
    <w:p xmlns:wp14="http://schemas.microsoft.com/office/word/2010/wordml" w:rsidRPr="00776822" w:rsidR="00D27903" w:rsidRDefault="00D27903" w14:paraId="4DDBEF00" wp14:textId="77777777">
      <w:pPr>
        <w:rPr>
          <w:rFonts w:ascii="Constantia" w:hAnsi="Constantia"/>
        </w:rPr>
      </w:pPr>
    </w:p>
    <w:p xmlns:wp14="http://schemas.microsoft.com/office/word/2010/wordml" w:rsidR="00D27903" w:rsidRDefault="00D27903" w14:paraId="3461D779" wp14:textId="77777777">
      <w:pPr>
        <w:rPr>
          <w:rFonts w:ascii="Constantia" w:hAnsi="Constantia"/>
        </w:rPr>
      </w:pPr>
    </w:p>
    <w:p xmlns:wp14="http://schemas.microsoft.com/office/word/2010/wordml" w:rsidRPr="00776822" w:rsidR="00776822" w:rsidRDefault="00776822" w14:paraId="3CF2D8B6" wp14:textId="77777777">
      <w:pPr>
        <w:rPr>
          <w:rFonts w:ascii="Constantia" w:hAnsi="Constantia"/>
        </w:rPr>
      </w:pPr>
    </w:p>
    <w:p xmlns:wp14="http://schemas.microsoft.com/office/word/2010/wordml" w:rsidRPr="00776822" w:rsidR="008F0587" w:rsidP="008F0587" w:rsidRDefault="00776822" w14:paraId="73E635FF" wp14:textId="77777777">
      <w:pPr>
        <w:spacing w:before="100" w:beforeAutospacing="1" w:after="100" w:afterAutospacing="1" w:line="240" w:lineRule="auto"/>
        <w:jc w:val="center"/>
        <w:outlineLvl w:val="1"/>
        <w:rPr>
          <w:rFonts w:ascii="Constantia" w:hAnsi="Constantia" w:eastAsia="Times New Roman" w:cs="Times New Roman"/>
          <w:b/>
          <w:bCs/>
          <w:color w:val="000000"/>
          <w:sz w:val="24"/>
          <w:szCs w:val="24"/>
          <w:lang w:val="es-ES_tradnl" w:eastAsia="en-GB"/>
        </w:rPr>
      </w:pPr>
      <w:r w:rsidRPr="00776822">
        <w:rPr>
          <w:rFonts w:ascii="Constantia" w:hAnsi="Constantia" w:eastAsia="Times New Roman" w:cs="Times New Roman"/>
          <w:b/>
          <w:bCs/>
          <w:color w:val="000000"/>
          <w:sz w:val="24"/>
          <w:szCs w:val="24"/>
          <w:lang w:val="es-ES_tradnl" w:eastAsia="en-GB"/>
        </w:rPr>
        <w:lastRenderedPageBreak/>
        <w:t>Present tense ‘AR verbs’</w:t>
      </w:r>
    </w:p>
    <w:p xmlns:wp14="http://schemas.microsoft.com/office/word/2010/wordml" w:rsidRPr="00776822" w:rsidR="008F0587" w:rsidP="008F0587" w:rsidRDefault="00D27903" w14:paraId="3D692761" wp14:textId="77777777">
      <w:pPr>
        <w:spacing w:before="100" w:beforeAutospacing="1" w:after="100" w:afterAutospacing="1" w:line="240" w:lineRule="auto"/>
        <w:outlineLvl w:val="1"/>
        <w:rPr>
          <w:rFonts w:ascii="Constantia" w:hAnsi="Constantia" w:eastAsia="Times New Roman" w:cs="Times New Roman"/>
          <w:color w:val="000000"/>
          <w:sz w:val="24"/>
          <w:szCs w:val="24"/>
          <w:lang w:eastAsia="en-GB"/>
        </w:rPr>
      </w:pPr>
      <w:r w:rsidRPr="00776822">
        <w:rPr>
          <w:rFonts w:ascii="Constantia" w:hAnsi="Constantia" w:eastAsia="Times New Roman" w:cs="Times New Roman"/>
          <w:color w:val="000000"/>
          <w:sz w:val="24"/>
          <w:szCs w:val="24"/>
          <w:lang w:eastAsia="en-GB"/>
        </w:rPr>
        <w:t>Change the verb in brackets to the correct person eg:  1) = put verb in the ‘I’ form.</w:t>
      </w:r>
    </w:p>
    <w:p xmlns:wp14="http://schemas.microsoft.com/office/word/2010/wordml" w:rsidRPr="00776822" w:rsidR="008F0587" w:rsidP="008F0587" w:rsidRDefault="008F0587" w14:paraId="4E17E574" wp14:textId="77777777">
      <w:pPr>
        <w:pBdr>
          <w:bottom w:val="single" w:color="auto" w:sz="6" w:space="1"/>
        </w:pBdr>
        <w:spacing w:after="0" w:line="240" w:lineRule="auto"/>
        <w:rPr>
          <w:rFonts w:ascii="Constantia" w:hAnsi="Constantia" w:eastAsia="Times New Roman" w:cs="Arial"/>
          <w:vanish/>
          <w:sz w:val="24"/>
          <w:szCs w:val="24"/>
          <w:lang w:eastAsia="en-GB"/>
        </w:rPr>
      </w:pPr>
      <w:r w:rsidRPr="00776822">
        <w:rPr>
          <w:rFonts w:ascii="Constantia" w:hAnsi="Constantia" w:eastAsia="Times New Roman" w:cs="Arial"/>
          <w:vanish/>
          <w:sz w:val="24"/>
          <w:szCs w:val="24"/>
          <w:lang w:eastAsia="en-GB"/>
        </w:rPr>
        <w:t>Top of Form</w:t>
      </w:r>
    </w:p>
    <w:p xmlns:wp14="http://schemas.microsoft.com/office/word/2010/wordml" w:rsidRPr="00776822" w:rsidR="008F0587" w:rsidP="008F0587" w:rsidRDefault="008F0587" w14:paraId="13873BA9" wp14:textId="77777777">
      <w:pPr>
        <w:pStyle w:val="ListParagraph"/>
        <w:numPr>
          <w:ilvl w:val="0"/>
          <w:numId w:val="2"/>
        </w:numPr>
        <w:shd w:val="clear" w:color="auto" w:fill="FFFFFF"/>
        <w:spacing w:line="480" w:lineRule="auto"/>
        <w:rPr>
          <w:rFonts w:ascii="Constantia" w:hAnsi="Constantia" w:eastAsia="Times New Roman" w:cs="Times New Roman"/>
          <w:color w:val="000000"/>
          <w:sz w:val="24"/>
          <w:szCs w:val="24"/>
          <w:lang w:val="es-ES_tradnl" w:eastAsia="en-GB"/>
        </w:rPr>
      </w:pPr>
      <w:r w:rsidRPr="00776822">
        <w:rPr>
          <w:rFonts w:ascii="Constantia" w:hAnsi="Constantia" w:eastAsia="Times New Roman" w:cs="Times New Roman"/>
          <w:color w:val="000000"/>
          <w:sz w:val="24"/>
          <w:szCs w:val="24"/>
          <w:lang w:val="es-ES_tradnl" w:eastAsia="en-GB"/>
        </w:rPr>
        <w:t xml:space="preserve">Yo </w:t>
      </w:r>
      <w:r w:rsidRPr="00776822">
        <w:rPr>
          <w:rFonts w:ascii="Constantia" w:hAnsi="Constantia" w:eastAsia="Times New Roman" w:cs="Times New Roman"/>
          <w:b/>
          <w:bCs/>
          <w:color w:val="000000"/>
          <w:sz w:val="24"/>
          <w:szCs w:val="24"/>
        </w:rPr>
        <w:object w:dxaOrig="225" w:dyaOrig="225" w14:anchorId="79712363">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156" style="width:28.8pt;height:18pt" o:ole="" type="#_x0000_t75">
            <v:imagedata o:title="" r:id="rId6"/>
          </v:shape>
          <w:control w:name="DefaultOcxName" w:shapeid="_x0000_i1156" r:id="rId7"/>
        </w:object>
      </w:r>
      <w:r w:rsidRPr="00776822">
        <w:rPr>
          <w:rFonts w:ascii="Constantia" w:hAnsi="Constantia" w:eastAsia="Times New Roman" w:cs="Times New Roman"/>
          <w:color w:val="000000"/>
          <w:sz w:val="24"/>
          <w:szCs w:val="24"/>
          <w:lang w:val="es-ES_tradnl" w:eastAsia="en-GB"/>
        </w:rPr>
        <w:t>(lavar) el coche de mi padre los domingos</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2) ¿Tú </w:t>
      </w:r>
      <w:r w:rsidRPr="00776822">
        <w:rPr>
          <w:rFonts w:ascii="Constantia" w:hAnsi="Constantia" w:eastAsia="Times New Roman" w:cs="Times New Roman"/>
          <w:b/>
          <w:bCs/>
          <w:color w:val="000000"/>
          <w:sz w:val="24"/>
          <w:szCs w:val="24"/>
        </w:rPr>
        <w:object w:dxaOrig="225" w:dyaOrig="225" w14:anchorId="15061598">
          <v:shape id="_x0000_i1159" style="width:45.6pt;height:18pt" o:ole="" type="#_x0000_t75">
            <v:imagedata o:title="" r:id="rId8"/>
          </v:shape>
          <w:control w:name="DefaultOcxName1" w:shapeid="_x0000_i1159" r:id="rId9"/>
        </w:object>
      </w:r>
      <w:r w:rsidRPr="00776822">
        <w:rPr>
          <w:rFonts w:ascii="Constantia" w:hAnsi="Constantia" w:eastAsia="Times New Roman" w:cs="Times New Roman"/>
          <w:color w:val="000000"/>
          <w:sz w:val="24"/>
          <w:szCs w:val="24"/>
          <w:lang w:val="es-ES_tradnl" w:eastAsia="en-GB"/>
        </w:rPr>
        <w:t>(preparar) la comida en casa?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3) Mi hermano </w:t>
      </w:r>
      <w:r w:rsidRPr="00776822">
        <w:rPr>
          <w:rFonts w:ascii="Constantia" w:hAnsi="Constantia" w:eastAsia="Times New Roman" w:cs="Times New Roman"/>
          <w:b/>
          <w:bCs/>
          <w:color w:val="000000"/>
          <w:sz w:val="24"/>
          <w:szCs w:val="24"/>
        </w:rPr>
        <w:object w:dxaOrig="225" w:dyaOrig="225" w14:anchorId="095BB4B4">
          <v:shape id="_x0000_i1162" style="width:37.2pt;height:18pt" o:ole="" type="#_x0000_t75">
            <v:imagedata o:title="" r:id="rId10"/>
          </v:shape>
          <w:control w:name="DefaultOcxName2" w:shapeid="_x0000_i1162" r:id="rId11"/>
        </w:object>
      </w:r>
      <w:r w:rsidRPr="00776822">
        <w:rPr>
          <w:rFonts w:ascii="Constantia" w:hAnsi="Constantia" w:eastAsia="Times New Roman" w:cs="Times New Roman"/>
          <w:color w:val="000000"/>
          <w:sz w:val="24"/>
          <w:szCs w:val="24"/>
          <w:lang w:val="es-ES_tradnl" w:eastAsia="en-GB"/>
        </w:rPr>
        <w:t>(invitar) a Pablo a la fiesta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4) Nosotros </w:t>
      </w:r>
      <w:r w:rsidRPr="00776822">
        <w:rPr>
          <w:rFonts w:ascii="Constantia" w:hAnsi="Constantia" w:eastAsia="Times New Roman" w:cs="Times New Roman"/>
          <w:b/>
          <w:bCs/>
          <w:color w:val="000000"/>
          <w:sz w:val="24"/>
          <w:szCs w:val="24"/>
        </w:rPr>
        <w:object w:dxaOrig="225" w:dyaOrig="225" w14:anchorId="55F364DE">
          <v:shape id="_x0000_i1164" style="width:1in;height:18pt" o:ole="" type="#_x0000_t75">
            <v:imagedata o:title="" r:id="rId12"/>
          </v:shape>
          <w:control w:name="DefaultOcxName3" w:shapeid="_x0000_i1164" r:id="rId13"/>
        </w:object>
      </w:r>
      <w:r w:rsidRPr="00776822">
        <w:rPr>
          <w:rFonts w:ascii="Constantia" w:hAnsi="Constantia" w:eastAsia="Times New Roman" w:cs="Times New Roman"/>
          <w:color w:val="000000"/>
          <w:sz w:val="24"/>
          <w:szCs w:val="24"/>
          <w:lang w:val="es-ES_tradnl" w:eastAsia="en-GB"/>
        </w:rPr>
        <w:t>(pasar) la aspiradora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5) Vosotras </w:t>
      </w:r>
      <w:r w:rsidRPr="00776822">
        <w:rPr>
          <w:rFonts w:ascii="Constantia" w:hAnsi="Constantia" w:eastAsia="Times New Roman" w:cs="Times New Roman"/>
          <w:b/>
          <w:bCs/>
          <w:color w:val="000000"/>
          <w:sz w:val="24"/>
          <w:szCs w:val="24"/>
        </w:rPr>
        <w:object w:dxaOrig="225" w:dyaOrig="225" w14:anchorId="6F15E860">
          <v:shape id="_x0000_i1167" style="width:1in;height:18pt" o:ole="" type="#_x0000_t75">
            <v:imagedata o:title="" r:id="rId12"/>
          </v:shape>
          <w:control w:name="DefaultOcxName4" w:shapeid="_x0000_i1167" r:id="rId14"/>
        </w:object>
      </w:r>
      <w:r w:rsidRPr="00776822">
        <w:rPr>
          <w:rFonts w:ascii="Constantia" w:hAnsi="Constantia" w:eastAsia="Times New Roman" w:cs="Times New Roman"/>
          <w:color w:val="000000"/>
          <w:sz w:val="24"/>
          <w:szCs w:val="24"/>
          <w:lang w:val="es-ES_tradnl" w:eastAsia="en-GB"/>
        </w:rPr>
        <w:t>(montar) en globo</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6) Mi madre </w:t>
      </w:r>
      <w:r w:rsidRPr="00776822">
        <w:rPr>
          <w:rFonts w:ascii="Constantia" w:hAnsi="Constantia" w:eastAsia="Times New Roman" w:cs="Times New Roman"/>
          <w:b/>
          <w:bCs/>
          <w:color w:val="000000"/>
          <w:sz w:val="24"/>
          <w:szCs w:val="24"/>
        </w:rPr>
        <w:object w:dxaOrig="225" w:dyaOrig="225" w14:anchorId="740DA781">
          <v:shape id="_x0000_i1171" style="width:33pt;height:18pt" o:ole="" type="#_x0000_t75">
            <v:imagedata o:title="" r:id="rId15"/>
          </v:shape>
          <w:control w:name="DefaultOcxName5" w:shapeid="_x0000_i1171" r:id="rId16"/>
        </w:object>
      </w:r>
      <w:r w:rsidRPr="00776822">
        <w:rPr>
          <w:rFonts w:ascii="Constantia" w:hAnsi="Constantia" w:eastAsia="Times New Roman" w:cs="Times New Roman"/>
          <w:color w:val="000000"/>
          <w:sz w:val="24"/>
          <w:szCs w:val="24"/>
          <w:lang w:val="es-ES_tradnl" w:eastAsia="en-GB"/>
        </w:rPr>
        <w:t>(hablar) con el profesor</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7) Mis amigos </w:t>
      </w:r>
      <w:r w:rsidRPr="00776822">
        <w:rPr>
          <w:rFonts w:ascii="Constantia" w:hAnsi="Constantia" w:eastAsia="Times New Roman" w:cs="Times New Roman"/>
          <w:b/>
          <w:bCs/>
          <w:color w:val="000000"/>
          <w:sz w:val="24"/>
          <w:szCs w:val="24"/>
        </w:rPr>
        <w:object w:dxaOrig="225" w:dyaOrig="225" w14:anchorId="7102453C">
          <v:shape id="_x0000_i1174" style="width:37.2pt;height:18pt" o:ole="" type="#_x0000_t75">
            <v:imagedata o:title="" r:id="rId10"/>
          </v:shape>
          <w:control w:name="DefaultOcxName6" w:shapeid="_x0000_i1174" r:id="rId17"/>
        </w:object>
      </w:r>
      <w:r w:rsidRPr="00776822">
        <w:rPr>
          <w:rFonts w:ascii="Constantia" w:hAnsi="Constantia" w:eastAsia="Times New Roman" w:cs="Times New Roman"/>
          <w:color w:val="000000"/>
          <w:sz w:val="24"/>
          <w:szCs w:val="24"/>
          <w:lang w:val="es-ES_tradnl" w:eastAsia="en-GB"/>
        </w:rPr>
        <w:t>(bailar) en la discoteca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8) Yo </w:t>
      </w:r>
      <w:r w:rsidRPr="00776822">
        <w:rPr>
          <w:rFonts w:ascii="Constantia" w:hAnsi="Constantia" w:eastAsia="Times New Roman" w:cs="Times New Roman"/>
          <w:b/>
          <w:bCs/>
          <w:color w:val="000000"/>
          <w:sz w:val="24"/>
          <w:szCs w:val="24"/>
        </w:rPr>
        <w:object w:dxaOrig="225" w:dyaOrig="225" w14:anchorId="72CAF30D">
          <v:shape id="_x0000_i1177" style="width:37.2pt;height:18pt" o:ole="" type="#_x0000_t75">
            <v:imagedata o:title="" r:id="rId10"/>
          </v:shape>
          <w:control w:name="DefaultOcxName7" w:shapeid="_x0000_i1177" r:id="rId18"/>
        </w:object>
      </w:r>
      <w:r w:rsidRPr="00776822">
        <w:rPr>
          <w:rFonts w:ascii="Constantia" w:hAnsi="Constantia" w:eastAsia="Times New Roman" w:cs="Times New Roman"/>
          <w:color w:val="000000"/>
          <w:sz w:val="24"/>
          <w:szCs w:val="24"/>
          <w:lang w:val="es-ES_tradnl" w:eastAsia="en-GB"/>
        </w:rPr>
        <w:t>(visitar) el museo</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9) El </w:t>
      </w:r>
      <w:r w:rsidRPr="00776822">
        <w:rPr>
          <w:rFonts w:ascii="Constantia" w:hAnsi="Constantia" w:eastAsia="Times New Roman" w:cs="Times New Roman"/>
          <w:b/>
          <w:bCs/>
          <w:color w:val="000000"/>
          <w:sz w:val="24"/>
          <w:szCs w:val="24"/>
        </w:rPr>
        <w:object w:dxaOrig="225" w:dyaOrig="225" w14:anchorId="1DD8A2A7">
          <v:shape id="_x0000_i1180" style="width:37.2pt;height:18pt" o:ole="" type="#_x0000_t75">
            <v:imagedata o:title="" r:id="rId10"/>
          </v:shape>
          <w:control w:name="DefaultOcxName8" w:shapeid="_x0000_i1180" r:id="rId19"/>
        </w:object>
      </w:r>
      <w:r w:rsidRPr="00776822">
        <w:rPr>
          <w:rFonts w:ascii="Constantia" w:hAnsi="Constantia" w:eastAsia="Times New Roman" w:cs="Times New Roman"/>
          <w:color w:val="000000"/>
          <w:sz w:val="24"/>
          <w:szCs w:val="24"/>
          <w:lang w:val="es-ES_tradnl" w:eastAsia="en-GB"/>
        </w:rPr>
        <w:t>(comprar) una hamburguesa</w:t>
      </w:r>
      <w:r w:rsidRPr="00776822">
        <w:rPr>
          <w:rFonts w:ascii="Constantia" w:hAnsi="Constantia" w:eastAsia="Times New Roman" w:cs="Times New Roman"/>
          <w:color w:val="000000"/>
          <w:sz w:val="24"/>
          <w:szCs w:val="24"/>
          <w:lang w:val="es-ES_tradnl" w:eastAsia="en-GB"/>
        </w:rPr>
        <w:br/>
      </w:r>
    </w:p>
    <w:p xmlns:wp14="http://schemas.microsoft.com/office/word/2010/wordml" w:rsidRPr="00776822" w:rsidR="008F0587" w:rsidP="008F0587" w:rsidRDefault="00776822" w14:paraId="6D2A8BA1" wp14:textId="77777777">
      <w:pPr>
        <w:pStyle w:val="ListParagraph"/>
        <w:spacing w:before="100" w:beforeAutospacing="1" w:after="100" w:afterAutospacing="1" w:line="240" w:lineRule="auto"/>
        <w:ind w:right="5"/>
        <w:jc w:val="center"/>
        <w:outlineLvl w:val="1"/>
        <w:rPr>
          <w:rFonts w:ascii="Constantia" w:hAnsi="Constantia" w:eastAsia="Times New Roman" w:cs="Times New Roman"/>
          <w:b/>
          <w:bCs/>
          <w:color w:val="000000"/>
          <w:sz w:val="24"/>
          <w:szCs w:val="24"/>
          <w:lang w:val="es-ES_tradnl" w:eastAsia="en-GB"/>
        </w:rPr>
      </w:pPr>
      <w:r w:rsidRPr="00776822">
        <w:rPr>
          <w:rFonts w:ascii="Constantia" w:hAnsi="Constantia" w:eastAsia="Times New Roman" w:cs="Times New Roman"/>
          <w:b/>
          <w:bCs/>
          <w:color w:val="000000"/>
          <w:sz w:val="24"/>
          <w:szCs w:val="24"/>
          <w:lang w:val="es-ES_tradnl" w:eastAsia="en-GB"/>
        </w:rPr>
        <w:t>Present tense ‘IR verbs’</w:t>
      </w:r>
    </w:p>
    <w:p xmlns:wp14="http://schemas.microsoft.com/office/word/2010/wordml" w:rsidRPr="00776822" w:rsidR="00D27903" w:rsidP="00D27903" w:rsidRDefault="00D27903" w14:paraId="5929D41C" wp14:textId="77777777">
      <w:pPr>
        <w:spacing w:before="100" w:beforeAutospacing="1" w:after="100" w:afterAutospacing="1" w:line="240" w:lineRule="auto"/>
        <w:outlineLvl w:val="1"/>
        <w:rPr>
          <w:rFonts w:ascii="Constantia" w:hAnsi="Constantia" w:eastAsia="Times New Roman" w:cs="Times New Roman"/>
          <w:color w:val="000000"/>
          <w:sz w:val="24"/>
          <w:szCs w:val="24"/>
          <w:lang w:eastAsia="en-GB"/>
        </w:rPr>
      </w:pPr>
      <w:r w:rsidRPr="00776822">
        <w:rPr>
          <w:rFonts w:ascii="Constantia" w:hAnsi="Constantia" w:eastAsia="Times New Roman" w:cs="Times New Roman"/>
          <w:color w:val="000000"/>
          <w:sz w:val="24"/>
          <w:szCs w:val="24"/>
          <w:lang w:eastAsia="en-GB"/>
        </w:rPr>
        <w:t>Change the verb in brackets to the correct person eg:  1) = put verb in the ‘I’ form.</w:t>
      </w:r>
    </w:p>
    <w:p xmlns:wp14="http://schemas.microsoft.com/office/word/2010/wordml" w:rsidRPr="00776822" w:rsidR="008F0587" w:rsidP="008F0587" w:rsidRDefault="008F0587" w14:paraId="10FBDE9C" wp14:textId="77777777">
      <w:pPr>
        <w:pStyle w:val="ListParagraph"/>
        <w:numPr>
          <w:ilvl w:val="0"/>
          <w:numId w:val="2"/>
        </w:numPr>
        <w:pBdr>
          <w:bottom w:val="single" w:color="auto" w:sz="6" w:space="1"/>
        </w:pBdr>
        <w:spacing w:after="15" w:line="240" w:lineRule="auto"/>
        <w:ind w:right="5"/>
        <w:jc w:val="center"/>
        <w:rPr>
          <w:rFonts w:ascii="Constantia" w:hAnsi="Constantia" w:eastAsia="Times New Roman" w:cs="Arial"/>
          <w:vanish/>
          <w:sz w:val="24"/>
          <w:szCs w:val="24"/>
          <w:lang w:eastAsia="en-GB"/>
        </w:rPr>
      </w:pPr>
      <w:r w:rsidRPr="00776822">
        <w:rPr>
          <w:rFonts w:ascii="Constantia" w:hAnsi="Constantia" w:eastAsia="Times New Roman" w:cs="Arial"/>
          <w:vanish/>
          <w:sz w:val="24"/>
          <w:szCs w:val="24"/>
          <w:lang w:eastAsia="en-GB"/>
        </w:rPr>
        <w:t>Top of Form</w:t>
      </w:r>
    </w:p>
    <w:p xmlns:wp14="http://schemas.microsoft.com/office/word/2010/wordml" w:rsidRPr="00776822" w:rsidR="005603DC" w:rsidP="005603DC" w:rsidRDefault="008F0587" w14:paraId="7BFD868E"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Yo </w:t>
      </w:r>
      <w:r w:rsidRPr="00776822">
        <w:rPr>
          <w:rFonts w:ascii="Constantia" w:hAnsi="Constantia"/>
          <w:color w:val="000000"/>
          <w:sz w:val="24"/>
          <w:szCs w:val="24"/>
        </w:rPr>
        <w:object w:dxaOrig="225" w:dyaOrig="225" w14:anchorId="6F80F260">
          <v:shape id="_x0000_i1183" style="width:28.8pt;height:18pt" o:ole="" type="#_x0000_t75">
            <v:imagedata o:title="" r:id="rId6"/>
          </v:shape>
          <w:control w:name="DefaultOcxName13" w:shapeid="_x0000_i1183" r:id="rId20"/>
        </w:object>
      </w:r>
      <w:r w:rsidRPr="00776822">
        <w:rPr>
          <w:rFonts w:ascii="Constantia" w:hAnsi="Constantia"/>
          <w:b w:val="0"/>
          <w:color w:val="000000"/>
          <w:sz w:val="24"/>
          <w:szCs w:val="24"/>
          <w:lang w:val="es-ES_tradnl"/>
        </w:rPr>
        <w:t>(vivir) en España</w:t>
      </w:r>
    </w:p>
    <w:p xmlns:wp14="http://schemas.microsoft.com/office/word/2010/wordml" w:rsidRPr="00776822" w:rsidR="005603DC" w:rsidP="005603DC" w:rsidRDefault="008F0587" w14:paraId="33BFDA71"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¿Y tú? ¿Dónde </w:t>
      </w:r>
      <w:r w:rsidRPr="00776822">
        <w:rPr>
          <w:rFonts w:ascii="Constantia" w:hAnsi="Constantia"/>
          <w:color w:val="000000"/>
          <w:sz w:val="24"/>
          <w:szCs w:val="24"/>
        </w:rPr>
        <w:object w:dxaOrig="225" w:dyaOrig="225" w14:anchorId="02358463">
          <v:shape id="_x0000_i1186" style="width:33pt;height:18pt" o:ole="" type="#_x0000_t75">
            <v:imagedata o:title="" r:id="rId15"/>
          </v:shape>
          <w:control w:name="DefaultOcxName12" w:shapeid="_x0000_i1186" r:id="rId21"/>
        </w:object>
      </w:r>
      <w:r w:rsidRPr="00776822" w:rsidR="005603DC">
        <w:rPr>
          <w:rFonts w:ascii="Constantia" w:hAnsi="Constantia"/>
          <w:b w:val="0"/>
          <w:color w:val="000000"/>
          <w:sz w:val="24"/>
          <w:szCs w:val="24"/>
          <w:lang w:val="es-ES_tradnl"/>
        </w:rPr>
        <w:t>(vivir)?</w:t>
      </w:r>
    </w:p>
    <w:p xmlns:wp14="http://schemas.microsoft.com/office/word/2010/wordml" w:rsidRPr="00776822" w:rsidR="005603DC" w:rsidP="005603DC" w:rsidRDefault="008F0587" w14:paraId="0FB8D238"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Mis amigos </w:t>
      </w:r>
      <w:r w:rsidRPr="00776822">
        <w:rPr>
          <w:rFonts w:ascii="Constantia" w:hAnsi="Constantia"/>
          <w:color w:val="000000"/>
          <w:sz w:val="24"/>
          <w:szCs w:val="24"/>
        </w:rPr>
        <w:object w:dxaOrig="225" w:dyaOrig="225" w14:anchorId="57F7501D">
          <v:shape id="_x0000_i1189" style="width:33pt;height:18pt" o:ole="" type="#_x0000_t75">
            <v:imagedata o:title="" r:id="rId15"/>
          </v:shape>
          <w:control w:name="DefaultOcxName21" w:shapeid="_x0000_i1189" r:id="rId22"/>
        </w:object>
      </w:r>
      <w:r w:rsidRPr="00776822">
        <w:rPr>
          <w:rFonts w:ascii="Constantia" w:hAnsi="Constantia"/>
          <w:b w:val="0"/>
          <w:color w:val="000000"/>
          <w:sz w:val="24"/>
          <w:szCs w:val="24"/>
          <w:lang w:val="es-ES_tradnl"/>
        </w:rPr>
        <w:t>(salir) al</w:t>
      </w:r>
      <w:r w:rsidRPr="00776822" w:rsidR="005603DC">
        <w:rPr>
          <w:rFonts w:ascii="Constantia" w:hAnsi="Constantia"/>
          <w:b w:val="0"/>
          <w:color w:val="000000"/>
          <w:sz w:val="24"/>
          <w:szCs w:val="24"/>
          <w:lang w:val="es-ES_tradnl"/>
        </w:rPr>
        <w:t xml:space="preserve"> restaurante con la pandilla</w:t>
      </w:r>
    </w:p>
    <w:p xmlns:wp14="http://schemas.microsoft.com/office/word/2010/wordml" w:rsidRPr="00776822" w:rsidR="005603DC" w:rsidP="005603DC" w:rsidRDefault="008F0587" w14:paraId="04815FD0"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Nosotros </w:t>
      </w:r>
      <w:r w:rsidRPr="00776822">
        <w:rPr>
          <w:rFonts w:ascii="Constantia" w:hAnsi="Constantia"/>
          <w:color w:val="000000"/>
          <w:sz w:val="24"/>
          <w:szCs w:val="24"/>
        </w:rPr>
        <w:object w:dxaOrig="225" w:dyaOrig="225" w14:anchorId="224484F4">
          <v:shape id="_x0000_i1191" style="width:1in;height:18pt" o:ole="" type="#_x0000_t75">
            <v:imagedata o:title="" r:id="rId12"/>
          </v:shape>
          <w:control w:name="DefaultOcxName31" w:shapeid="_x0000_i1191" r:id="rId23"/>
        </w:object>
      </w:r>
      <w:r w:rsidRPr="00776822">
        <w:rPr>
          <w:rFonts w:ascii="Constantia" w:hAnsi="Constantia"/>
          <w:b w:val="0"/>
          <w:color w:val="000000"/>
          <w:sz w:val="24"/>
          <w:szCs w:val="24"/>
          <w:lang w:val="es-ES_tradnl"/>
        </w:rPr>
        <w:t>(a</w:t>
      </w:r>
      <w:r w:rsidRPr="00776822" w:rsidR="005603DC">
        <w:rPr>
          <w:rFonts w:ascii="Constantia" w:hAnsi="Constantia"/>
          <w:b w:val="0"/>
          <w:color w:val="000000"/>
          <w:sz w:val="24"/>
          <w:szCs w:val="24"/>
          <w:lang w:val="es-ES_tradnl"/>
        </w:rPr>
        <w:t>brir) la ventana en la clase</w:t>
      </w:r>
    </w:p>
    <w:p xmlns:wp14="http://schemas.microsoft.com/office/word/2010/wordml" w:rsidRPr="00776822" w:rsidR="005603DC" w:rsidP="005603DC" w:rsidRDefault="008F0587" w14:paraId="7DD2FAF4"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Mi hermana </w:t>
      </w:r>
      <w:r w:rsidRPr="00776822">
        <w:rPr>
          <w:rFonts w:ascii="Constantia" w:hAnsi="Constantia"/>
          <w:color w:val="000000"/>
          <w:sz w:val="24"/>
          <w:szCs w:val="24"/>
        </w:rPr>
        <w:object w:dxaOrig="225" w:dyaOrig="225" w14:anchorId="1AE5583E">
          <v:shape id="_x0000_i1195" style="width:45.6pt;height:18pt" o:ole="" type="#_x0000_t75">
            <v:imagedata o:title="" r:id="rId8"/>
          </v:shape>
          <w:control w:name="DefaultOcxName41" w:shapeid="_x0000_i1195" r:id="rId24"/>
        </w:object>
      </w:r>
      <w:r w:rsidRPr="00776822">
        <w:rPr>
          <w:rFonts w:ascii="Constantia" w:hAnsi="Constantia"/>
          <w:b w:val="0"/>
          <w:color w:val="000000"/>
          <w:sz w:val="24"/>
          <w:szCs w:val="24"/>
          <w:lang w:val="es-ES_tradnl"/>
        </w:rPr>
        <w:t>(comparti</w:t>
      </w:r>
      <w:r w:rsidRPr="00776822" w:rsidR="005603DC">
        <w:rPr>
          <w:rFonts w:ascii="Constantia" w:hAnsi="Constantia"/>
          <w:b w:val="0"/>
          <w:color w:val="000000"/>
          <w:sz w:val="24"/>
          <w:szCs w:val="24"/>
          <w:lang w:val="es-ES_tradnl"/>
        </w:rPr>
        <w:t>r) el dormitorio conmigo</w:t>
      </w:r>
    </w:p>
    <w:p xmlns:wp14="http://schemas.microsoft.com/office/word/2010/wordml" w:rsidRPr="00776822" w:rsidR="005603DC" w:rsidP="005603DC" w:rsidRDefault="008F0587" w14:paraId="16B2C30E"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¿Y vosotros? ¿</w:t>
      </w:r>
      <w:r w:rsidRPr="00776822">
        <w:rPr>
          <w:rFonts w:ascii="Constantia" w:hAnsi="Constantia"/>
          <w:color w:val="000000"/>
          <w:sz w:val="24"/>
          <w:szCs w:val="24"/>
        </w:rPr>
        <w:object w:dxaOrig="225" w:dyaOrig="225" w14:anchorId="491F38BF">
          <v:shape id="_x0000_i1198" style="width:49.8pt;height:18pt" o:ole="" type="#_x0000_t75">
            <v:imagedata o:title="" r:id="rId25"/>
          </v:shape>
          <w:control w:name="DefaultOcxName51" w:shapeid="_x0000_i1198" r:id="rId26"/>
        </w:object>
      </w:r>
      <w:r w:rsidRPr="00776822" w:rsidR="005603DC">
        <w:rPr>
          <w:rFonts w:ascii="Constantia" w:hAnsi="Constantia"/>
          <w:b w:val="0"/>
          <w:color w:val="000000"/>
          <w:sz w:val="24"/>
          <w:szCs w:val="24"/>
          <w:lang w:val="es-ES_tradnl"/>
        </w:rPr>
        <w:t xml:space="preserve"> (compartir) dormitorio?</w:t>
      </w:r>
    </w:p>
    <w:p xmlns:wp14="http://schemas.microsoft.com/office/word/2010/wordml" w:rsidRPr="00776822" w:rsidR="005603DC" w:rsidP="005603DC" w:rsidRDefault="008F0587" w14:paraId="66963350"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Yo </w:t>
      </w:r>
      <w:r w:rsidRPr="00776822">
        <w:rPr>
          <w:rFonts w:ascii="Constantia" w:hAnsi="Constantia"/>
          <w:color w:val="000000"/>
          <w:sz w:val="24"/>
          <w:szCs w:val="24"/>
        </w:rPr>
        <w:object w:dxaOrig="225" w:dyaOrig="225" w14:anchorId="0FD96698">
          <v:shape id="_x0000_i1201" style="width:28.8pt;height:18pt" o:ole="" type="#_x0000_t75">
            <v:imagedata o:title="" r:id="rId6"/>
          </v:shape>
          <w:control w:name="DefaultOcxName61" w:shapeid="_x0000_i1201" r:id="rId27"/>
        </w:object>
      </w:r>
      <w:r w:rsidRPr="00776822" w:rsidR="005603DC">
        <w:rPr>
          <w:rFonts w:ascii="Constantia" w:hAnsi="Constantia"/>
          <w:b w:val="0"/>
          <w:color w:val="000000"/>
          <w:sz w:val="24"/>
          <w:szCs w:val="24"/>
          <w:lang w:val="es-ES_tradnl"/>
        </w:rPr>
        <w:t>(abrir) la puerta</w:t>
      </w:r>
    </w:p>
    <w:p xmlns:wp14="http://schemas.microsoft.com/office/word/2010/wordml" w:rsidRPr="00776822" w:rsidR="005603DC" w:rsidP="005603DC" w:rsidRDefault="008F0587" w14:paraId="3B899A71"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El </w:t>
      </w:r>
      <w:r w:rsidRPr="00776822">
        <w:rPr>
          <w:rFonts w:ascii="Constantia" w:hAnsi="Constantia"/>
          <w:color w:val="000000"/>
          <w:sz w:val="24"/>
          <w:szCs w:val="24"/>
        </w:rPr>
        <w:object w:dxaOrig="225" w:dyaOrig="225" w14:anchorId="0518BE9B">
          <v:shape id="_x0000_i1203" style="width:1in;height:18pt" o:ole="" type="#_x0000_t75">
            <v:imagedata o:title="" r:id="rId12"/>
          </v:shape>
          <w:control w:name="DefaultOcxName71" w:shapeid="_x0000_i1203" r:id="rId28"/>
        </w:object>
      </w:r>
      <w:r w:rsidRPr="00776822">
        <w:rPr>
          <w:rFonts w:ascii="Constantia" w:hAnsi="Constantia"/>
          <w:b w:val="0"/>
          <w:color w:val="000000"/>
          <w:sz w:val="24"/>
          <w:szCs w:val="24"/>
          <w:lang w:val="es-ES_tradnl"/>
        </w:rPr>
        <w:t>(es</w:t>
      </w:r>
      <w:r w:rsidRPr="00776822" w:rsidR="005603DC">
        <w:rPr>
          <w:rFonts w:ascii="Constantia" w:hAnsi="Constantia"/>
          <w:b w:val="0"/>
          <w:color w:val="000000"/>
          <w:sz w:val="24"/>
          <w:szCs w:val="24"/>
          <w:lang w:val="es-ES_tradnl"/>
        </w:rPr>
        <w:t>cribir) una carta a su amiga</w:t>
      </w:r>
    </w:p>
    <w:p xmlns:wp14="http://schemas.microsoft.com/office/word/2010/wordml" w:rsidRPr="00776822" w:rsidR="008F0587" w:rsidP="005603DC" w:rsidRDefault="008F0587" w14:paraId="52DD2453" wp14:textId="77777777">
      <w:pPr>
        <w:pStyle w:val="Heading2"/>
        <w:numPr>
          <w:ilvl w:val="0"/>
          <w:numId w:val="3"/>
        </w:numPr>
        <w:rPr>
          <w:rFonts w:ascii="Constantia" w:hAnsi="Constantia"/>
          <w:b w:val="0"/>
          <w:color w:val="000000"/>
          <w:sz w:val="50"/>
          <w:szCs w:val="50"/>
          <w:lang w:val="es-ES_tradnl"/>
        </w:rPr>
      </w:pPr>
      <w:r w:rsidRPr="00776822">
        <w:rPr>
          <w:rFonts w:ascii="Constantia" w:hAnsi="Constantia"/>
          <w:b w:val="0"/>
          <w:color w:val="000000"/>
          <w:sz w:val="24"/>
          <w:szCs w:val="24"/>
          <w:lang w:val="es-ES_tradnl"/>
        </w:rPr>
        <w:t xml:space="preserve">Nosotros </w:t>
      </w:r>
      <w:r w:rsidRPr="00776822">
        <w:rPr>
          <w:rFonts w:ascii="Constantia" w:hAnsi="Constantia"/>
          <w:color w:val="000000"/>
          <w:sz w:val="24"/>
          <w:szCs w:val="24"/>
        </w:rPr>
        <w:object w:dxaOrig="225" w:dyaOrig="225" w14:anchorId="71C98972">
          <v:shape id="_x0000_i1207" style="width:54pt;height:18pt" o:ole="" type="#_x0000_t75">
            <v:imagedata o:title="" r:id="rId29"/>
          </v:shape>
          <w:control w:name="DefaultOcxName81" w:shapeid="_x0000_i1207" r:id="rId30"/>
        </w:object>
      </w:r>
      <w:r w:rsidRPr="00776822">
        <w:rPr>
          <w:rFonts w:ascii="Constantia" w:hAnsi="Constantia"/>
          <w:b w:val="0"/>
          <w:color w:val="000000"/>
          <w:sz w:val="24"/>
          <w:szCs w:val="24"/>
          <w:lang w:val="es-ES_tradnl"/>
        </w:rPr>
        <w:t xml:space="preserve">(discutir) el tema </w:t>
      </w:r>
      <w:r w:rsidRPr="00776822">
        <w:rPr>
          <w:rFonts w:ascii="Constantia" w:hAnsi="Constantia"/>
          <w:b w:val="0"/>
          <w:color w:val="000000"/>
          <w:sz w:val="24"/>
          <w:szCs w:val="24"/>
          <w:lang w:val="es-ES_tradnl"/>
        </w:rPr>
        <w:br/>
      </w:r>
    </w:p>
    <w:p xmlns:wp14="http://schemas.microsoft.com/office/word/2010/wordml" w:rsidRPr="00776822" w:rsidR="00D27903" w:rsidP="00F23587" w:rsidRDefault="00D27903" w14:paraId="0FB78278" wp14:textId="77777777">
      <w:pPr>
        <w:pStyle w:val="Heading2"/>
        <w:ind w:left="360"/>
        <w:rPr>
          <w:rFonts w:ascii="Constantia" w:hAnsi="Constantia"/>
          <w:color w:val="000000"/>
          <w:sz w:val="50"/>
          <w:szCs w:val="50"/>
          <w:lang w:val="es-ES_tradnl"/>
        </w:rPr>
      </w:pPr>
    </w:p>
    <w:p xmlns:wp14="http://schemas.microsoft.com/office/word/2010/wordml" w:rsidRPr="00776822" w:rsidR="00D27903" w:rsidP="00F23587" w:rsidRDefault="00D27903" w14:paraId="1FC39945" wp14:textId="77777777">
      <w:pPr>
        <w:pStyle w:val="Heading2"/>
        <w:ind w:left="360"/>
        <w:rPr>
          <w:rFonts w:ascii="Constantia" w:hAnsi="Constantia"/>
          <w:color w:val="000000"/>
          <w:sz w:val="16"/>
          <w:szCs w:val="16"/>
          <w:lang w:val="es-ES_tradnl"/>
        </w:rPr>
      </w:pPr>
    </w:p>
    <w:p xmlns:wp14="http://schemas.microsoft.com/office/word/2010/wordml" w:rsidRPr="00776822" w:rsidR="00D27903" w:rsidP="00D27903" w:rsidRDefault="00776822" w14:paraId="1E82C126" wp14:textId="77777777">
      <w:pPr>
        <w:pStyle w:val="ListParagraph"/>
        <w:spacing w:before="100" w:beforeAutospacing="1" w:after="100" w:afterAutospacing="1" w:line="240" w:lineRule="auto"/>
        <w:ind w:right="5"/>
        <w:jc w:val="center"/>
        <w:outlineLvl w:val="1"/>
        <w:rPr>
          <w:rFonts w:ascii="Constantia" w:hAnsi="Constantia" w:eastAsia="Times New Roman" w:cs="Times New Roman"/>
          <w:b/>
          <w:bCs/>
          <w:color w:val="000000"/>
          <w:sz w:val="24"/>
          <w:szCs w:val="24"/>
          <w:lang w:val="es-ES_tradnl" w:eastAsia="en-GB"/>
        </w:rPr>
      </w:pPr>
      <w:r w:rsidRPr="00776822">
        <w:rPr>
          <w:rFonts w:ascii="Constantia" w:hAnsi="Constantia" w:eastAsia="Times New Roman" w:cs="Times New Roman"/>
          <w:b/>
          <w:bCs/>
          <w:color w:val="000000"/>
          <w:sz w:val="24"/>
          <w:szCs w:val="24"/>
          <w:lang w:val="es-ES_tradnl" w:eastAsia="en-GB"/>
        </w:rPr>
        <w:t>Present tense : ER/ IR verbs</w:t>
      </w:r>
    </w:p>
    <w:p xmlns:wp14="http://schemas.microsoft.com/office/word/2010/wordml" w:rsidRPr="00776822" w:rsidR="00D27903" w:rsidP="00D27903" w:rsidRDefault="00D27903" w14:paraId="4CE730A2" wp14:textId="77777777">
      <w:pPr>
        <w:spacing w:before="100" w:beforeAutospacing="1" w:after="100" w:afterAutospacing="1" w:line="240" w:lineRule="auto"/>
        <w:outlineLvl w:val="1"/>
        <w:rPr>
          <w:rFonts w:ascii="Constantia" w:hAnsi="Constantia" w:eastAsia="Times New Roman" w:cs="Times New Roman"/>
          <w:color w:val="000000"/>
          <w:sz w:val="24"/>
          <w:szCs w:val="24"/>
          <w:lang w:eastAsia="en-GB"/>
        </w:rPr>
      </w:pPr>
      <w:r w:rsidRPr="00776822">
        <w:rPr>
          <w:rFonts w:ascii="Constantia" w:hAnsi="Constantia" w:eastAsia="Times New Roman" w:cs="Times New Roman"/>
          <w:color w:val="000000"/>
          <w:sz w:val="24"/>
          <w:szCs w:val="24"/>
          <w:lang w:val="es-ES" w:eastAsia="en-GB"/>
        </w:rPr>
        <w:t>Change the verb in brackets to the correct person eg:  1) = put verb in the ‘</w:t>
      </w:r>
      <w:r w:rsidRPr="00776822">
        <w:rPr>
          <w:rFonts w:ascii="Constantia" w:hAnsi="Constantia" w:eastAsia="Times New Roman" w:cs="Times New Roman"/>
          <w:color w:val="000000"/>
          <w:sz w:val="24"/>
          <w:szCs w:val="24"/>
          <w:lang w:eastAsia="en-GB"/>
        </w:rPr>
        <w:t>I’ form.</w:t>
      </w:r>
    </w:p>
    <w:p xmlns:wp14="http://schemas.microsoft.com/office/word/2010/wordml" w:rsidRPr="00776822" w:rsidR="008F0587" w:rsidP="008F0587" w:rsidRDefault="008F0587" w14:paraId="7F6FD32F" wp14:textId="77777777">
      <w:pPr>
        <w:pBdr>
          <w:bottom w:val="single" w:color="auto" w:sz="6" w:space="1"/>
        </w:pBdr>
        <w:spacing w:after="0" w:line="240" w:lineRule="auto"/>
        <w:jc w:val="center"/>
        <w:rPr>
          <w:rFonts w:ascii="Constantia" w:hAnsi="Constantia" w:eastAsia="Times New Roman" w:cs="Arial"/>
          <w:vanish/>
          <w:sz w:val="24"/>
          <w:szCs w:val="24"/>
          <w:lang w:eastAsia="en-GB"/>
        </w:rPr>
      </w:pPr>
      <w:r w:rsidRPr="00776822">
        <w:rPr>
          <w:rFonts w:ascii="Constantia" w:hAnsi="Constantia" w:eastAsia="Times New Roman" w:cs="Arial"/>
          <w:vanish/>
          <w:sz w:val="24"/>
          <w:szCs w:val="24"/>
          <w:lang w:eastAsia="en-GB"/>
        </w:rPr>
        <w:t>Top of Form</w:t>
      </w:r>
    </w:p>
    <w:p xmlns:wp14="http://schemas.microsoft.com/office/word/2010/wordml" w:rsidRPr="00776822" w:rsidR="00D27903" w:rsidP="008F0587" w:rsidRDefault="008F0587" w14:paraId="5DAC4861" wp14:textId="77777777">
      <w:pPr>
        <w:pStyle w:val="ListParagraph"/>
        <w:numPr>
          <w:ilvl w:val="0"/>
          <w:numId w:val="4"/>
        </w:numPr>
        <w:shd w:val="clear" w:color="auto" w:fill="FFFFFF"/>
        <w:spacing w:line="480" w:lineRule="auto"/>
        <w:rPr>
          <w:rFonts w:ascii="Constantia" w:hAnsi="Constantia" w:eastAsia="Times New Roman" w:cs="Times New Roman"/>
          <w:color w:val="000000"/>
          <w:sz w:val="24"/>
          <w:szCs w:val="24"/>
          <w:lang w:val="es-ES_tradnl" w:eastAsia="en-GB"/>
        </w:rPr>
      </w:pPr>
      <w:r w:rsidRPr="00776822">
        <w:rPr>
          <w:rFonts w:ascii="Constantia" w:hAnsi="Constantia" w:eastAsia="Times New Roman" w:cs="Times New Roman"/>
          <w:color w:val="000000"/>
          <w:sz w:val="24"/>
          <w:szCs w:val="24"/>
          <w:lang w:val="es-ES_tradnl" w:eastAsia="en-GB"/>
        </w:rPr>
        <w:t xml:space="preserve">Mis hermanos y yo (vivir) </w:t>
      </w:r>
      <w:r w:rsidRPr="00776822">
        <w:rPr>
          <w:rFonts w:ascii="Constantia" w:hAnsi="Constantia" w:eastAsia="Times New Roman" w:cs="Times New Roman"/>
          <w:b/>
          <w:bCs/>
          <w:color w:val="000000"/>
          <w:sz w:val="24"/>
          <w:szCs w:val="24"/>
        </w:rPr>
        <w:object w:dxaOrig="225" w:dyaOrig="225" w14:anchorId="41C020C9">
          <v:shape id="_x0000_i1209" style="width:1in;height:18pt" o:ole="" type="#_x0000_t75">
            <v:imagedata o:title="" r:id="rId12"/>
          </v:shape>
          <w:control w:name="DefaultOcxName15" w:shapeid="_x0000_i1209" r:id="rId31"/>
        </w:object>
      </w:r>
      <w:r w:rsidRPr="00776822">
        <w:rPr>
          <w:rFonts w:ascii="Constantia" w:hAnsi="Constantia" w:eastAsia="Times New Roman" w:cs="Times New Roman"/>
          <w:color w:val="000000"/>
          <w:sz w:val="24"/>
          <w:szCs w:val="24"/>
          <w:lang w:val="es-ES_tradnl" w:eastAsia="en-GB"/>
        </w:rPr>
        <w:t>en una ciudad grande.</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2. Yo siempre me (aburrir) </w:t>
      </w:r>
      <w:r w:rsidRPr="00776822">
        <w:rPr>
          <w:rFonts w:ascii="Constantia" w:hAnsi="Constantia" w:eastAsia="Times New Roman" w:cs="Times New Roman"/>
          <w:b/>
          <w:bCs/>
          <w:color w:val="000000"/>
          <w:sz w:val="24"/>
          <w:szCs w:val="24"/>
        </w:rPr>
        <w:object w:dxaOrig="225" w:dyaOrig="225" w14:anchorId="5E113A9C">
          <v:shape id="_x0000_i1213" style="width:37.2pt;height:18pt" o:ole="" type="#_x0000_t75">
            <v:imagedata o:title="" r:id="rId10"/>
          </v:shape>
          <w:control w:name="DefaultOcxName14" w:shapeid="_x0000_i1213" r:id="rId32"/>
        </w:object>
      </w:r>
      <w:r w:rsidRPr="00776822">
        <w:rPr>
          <w:rFonts w:ascii="Constantia" w:hAnsi="Constantia" w:eastAsia="Times New Roman" w:cs="Times New Roman"/>
          <w:color w:val="000000"/>
          <w:sz w:val="24"/>
          <w:szCs w:val="24"/>
          <w:lang w:val="es-ES_tradnl" w:eastAsia="en-GB"/>
        </w:rPr>
        <w:t xml:space="preserve">durante las vacaciones. </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3. Mis padres (comer) </w:t>
      </w:r>
      <w:r w:rsidRPr="00776822">
        <w:rPr>
          <w:rFonts w:ascii="Constantia" w:hAnsi="Constantia" w:eastAsia="Times New Roman" w:cs="Times New Roman"/>
          <w:b/>
          <w:bCs/>
          <w:color w:val="000000"/>
          <w:sz w:val="24"/>
          <w:szCs w:val="24"/>
        </w:rPr>
        <w:object w:dxaOrig="225" w:dyaOrig="225" w14:anchorId="3F8FE025">
          <v:shape id="_x0000_i1216" style="width:33pt;height:18pt" o:ole="" type="#_x0000_t75">
            <v:imagedata o:title="" r:id="rId15"/>
          </v:shape>
          <w:control w:name="DefaultOcxName22" w:shapeid="_x0000_i1216" r:id="rId33"/>
        </w:object>
      </w:r>
      <w:r w:rsidRPr="00776822">
        <w:rPr>
          <w:rFonts w:ascii="Constantia" w:hAnsi="Constantia" w:eastAsia="Times New Roman" w:cs="Times New Roman"/>
          <w:color w:val="000000"/>
          <w:sz w:val="24"/>
          <w:szCs w:val="24"/>
          <w:lang w:val="es-ES_tradnl" w:eastAsia="en-GB"/>
        </w:rPr>
        <w:t xml:space="preserve">en casa pero nosostros (comer) </w:t>
      </w:r>
      <w:r w:rsidRPr="00776822">
        <w:rPr>
          <w:rFonts w:ascii="Constantia" w:hAnsi="Constantia" w:eastAsia="Times New Roman" w:cs="Times New Roman"/>
          <w:b/>
          <w:bCs/>
          <w:color w:val="000000"/>
          <w:sz w:val="24"/>
          <w:szCs w:val="24"/>
        </w:rPr>
        <w:object w:dxaOrig="225" w:dyaOrig="225" w14:anchorId="076289E2">
          <v:shape id="_x0000_i1218" style="width:1in;height:18pt" o:ole="" type="#_x0000_t75">
            <v:imagedata o:title="" r:id="rId12"/>
          </v:shape>
          <w:control w:name="DefaultOcxName32" w:shapeid="_x0000_i1218" r:id="rId34"/>
        </w:object>
      </w:r>
      <w:r w:rsidRPr="00776822">
        <w:rPr>
          <w:rFonts w:ascii="Constantia" w:hAnsi="Constantia" w:eastAsia="Times New Roman" w:cs="Times New Roman"/>
          <w:color w:val="000000"/>
          <w:sz w:val="24"/>
          <w:szCs w:val="24"/>
          <w:lang w:val="es-ES_tradnl" w:eastAsia="en-GB"/>
        </w:rPr>
        <w:t>en la playa.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4. Mi hermano (leer) </w:t>
      </w:r>
      <w:r w:rsidRPr="00776822">
        <w:rPr>
          <w:rFonts w:ascii="Constantia" w:hAnsi="Constantia" w:eastAsia="Times New Roman" w:cs="Times New Roman"/>
          <w:b/>
          <w:bCs/>
          <w:color w:val="000000"/>
          <w:sz w:val="24"/>
          <w:szCs w:val="24"/>
        </w:rPr>
        <w:object w:dxaOrig="225" w:dyaOrig="225" w14:anchorId="33F7C1EA">
          <v:shape id="_x0000_i1222" style="width:24.6pt;height:18pt" o:ole="" type="#_x0000_t75">
            <v:imagedata o:title="" r:id="rId35"/>
          </v:shape>
          <w:control w:name="DefaultOcxName42" w:shapeid="_x0000_i1222" r:id="rId36"/>
        </w:object>
      </w:r>
      <w:r w:rsidRPr="00776822">
        <w:rPr>
          <w:rFonts w:ascii="Constantia" w:hAnsi="Constantia" w:eastAsia="Times New Roman" w:cs="Times New Roman"/>
          <w:color w:val="000000"/>
          <w:sz w:val="24"/>
          <w:szCs w:val="24"/>
          <w:lang w:val="es-ES_tradnl" w:eastAsia="en-GB"/>
        </w:rPr>
        <w:t>el periódico de arriba abajo.</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5. Vosotros (salir) </w:t>
      </w:r>
      <w:r w:rsidRPr="00776822">
        <w:rPr>
          <w:rFonts w:ascii="Constantia" w:hAnsi="Constantia" w:eastAsia="Times New Roman" w:cs="Times New Roman"/>
          <w:b/>
          <w:bCs/>
          <w:color w:val="000000"/>
          <w:sz w:val="24"/>
          <w:szCs w:val="24"/>
        </w:rPr>
        <w:object w:dxaOrig="225" w:dyaOrig="225" w14:anchorId="48A3FD75">
          <v:shape id="_x0000_i1225" style="width:33pt;height:18pt" o:ole="" type="#_x0000_t75">
            <v:imagedata o:title="" r:id="rId15"/>
          </v:shape>
          <w:control w:name="DefaultOcxName52" w:shapeid="_x0000_i1225" r:id="rId37"/>
        </w:object>
      </w:r>
      <w:r w:rsidRPr="00776822">
        <w:rPr>
          <w:rFonts w:ascii="Constantia" w:hAnsi="Constantia" w:eastAsia="Times New Roman" w:cs="Times New Roman"/>
          <w:color w:val="000000"/>
          <w:sz w:val="24"/>
          <w:szCs w:val="24"/>
          <w:lang w:val="es-ES_tradnl" w:eastAsia="en-GB"/>
        </w:rPr>
        <w:t>demasiado durante la semana.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6. Yo no (discutir) </w:t>
      </w:r>
      <w:r w:rsidRPr="00776822">
        <w:rPr>
          <w:rFonts w:ascii="Constantia" w:hAnsi="Constantia" w:eastAsia="Times New Roman" w:cs="Times New Roman"/>
          <w:b/>
          <w:bCs/>
          <w:color w:val="000000"/>
          <w:sz w:val="24"/>
          <w:szCs w:val="24"/>
        </w:rPr>
        <w:object w:dxaOrig="225" w:dyaOrig="225" w14:anchorId="79F4CA0C">
          <v:shape id="_x0000_i1227" style="width:1in;height:18pt" o:ole="" type="#_x0000_t75">
            <v:imagedata o:title="" r:id="rId12"/>
          </v:shape>
          <w:control w:name="DefaultOcxName62" w:shapeid="_x0000_i1227" r:id="rId38"/>
        </w:object>
      </w:r>
      <w:r w:rsidRPr="00776822">
        <w:rPr>
          <w:rFonts w:ascii="Constantia" w:hAnsi="Constantia" w:eastAsia="Times New Roman" w:cs="Times New Roman"/>
          <w:color w:val="000000"/>
          <w:sz w:val="24"/>
          <w:szCs w:val="24"/>
          <w:lang w:val="es-ES_tradnl" w:eastAsia="en-GB"/>
        </w:rPr>
        <w:t>con él, porque no es importante.</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7. Al final del día, nosotros tres (subir) </w:t>
      </w:r>
      <w:r w:rsidRPr="00776822">
        <w:rPr>
          <w:rFonts w:ascii="Constantia" w:hAnsi="Constantia" w:eastAsia="Times New Roman" w:cs="Times New Roman"/>
          <w:b/>
          <w:bCs/>
          <w:color w:val="000000"/>
          <w:sz w:val="24"/>
          <w:szCs w:val="24"/>
        </w:rPr>
        <w:object w:dxaOrig="225" w:dyaOrig="225" w14:anchorId="3FE9E250">
          <v:shape id="_x0000_i1230" style="width:1in;height:18pt" o:ole="" type="#_x0000_t75">
            <v:imagedata o:title="" r:id="rId12"/>
          </v:shape>
          <w:control w:name="DefaultOcxName72" w:shapeid="_x0000_i1230" r:id="rId39"/>
        </w:object>
      </w:r>
      <w:r w:rsidRPr="00776822">
        <w:rPr>
          <w:rFonts w:ascii="Constantia" w:hAnsi="Constantia" w:eastAsia="Times New Roman" w:cs="Times New Roman"/>
          <w:color w:val="000000"/>
          <w:sz w:val="24"/>
          <w:szCs w:val="24"/>
          <w:lang w:val="es-ES_tradnl" w:eastAsia="en-GB"/>
        </w:rPr>
        <w:t>a casa para reunirnos con mis padres.</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8. Todos ellos (beber) </w:t>
      </w:r>
      <w:r w:rsidRPr="00776822">
        <w:rPr>
          <w:rFonts w:ascii="Constantia" w:hAnsi="Constantia" w:eastAsia="Times New Roman" w:cs="Times New Roman"/>
          <w:b/>
          <w:bCs/>
          <w:color w:val="000000"/>
          <w:sz w:val="24"/>
          <w:szCs w:val="24"/>
        </w:rPr>
        <w:object w:dxaOrig="225" w:dyaOrig="225" w14:anchorId="44CA9C7E">
          <v:shape id="_x0000_i1234" style="width:33pt;height:18pt" o:ole="" type="#_x0000_t75">
            <v:imagedata o:title="" r:id="rId15"/>
          </v:shape>
          <w:control w:name="DefaultOcxName82" w:shapeid="_x0000_i1234" r:id="rId40"/>
        </w:object>
      </w:r>
      <w:r w:rsidRPr="00776822">
        <w:rPr>
          <w:rFonts w:ascii="Constantia" w:hAnsi="Constantia" w:eastAsia="Times New Roman" w:cs="Times New Roman"/>
          <w:color w:val="000000"/>
          <w:sz w:val="24"/>
          <w:szCs w:val="24"/>
          <w:lang w:val="es-ES_tradnl" w:eastAsia="en-GB"/>
        </w:rPr>
        <w:t>café o limonada.</w:t>
      </w:r>
      <w:r w:rsidRPr="00776822">
        <w:rPr>
          <w:rFonts w:ascii="Constantia" w:hAnsi="Constantia" w:eastAsia="Times New Roman" w:cs="Times New Roman"/>
          <w:color w:val="000000"/>
          <w:sz w:val="24"/>
          <w:szCs w:val="24"/>
          <w:lang w:val="es-ES_tradnl" w:eastAsia="en-GB"/>
        </w:rPr>
        <w:br/>
      </w:r>
      <w:r w:rsidRPr="00776822">
        <w:rPr>
          <w:rFonts w:ascii="Constantia" w:hAnsi="Constantia" w:eastAsia="Times New Roman" w:cs="Times New Roman"/>
          <w:color w:val="000000"/>
          <w:sz w:val="24"/>
          <w:szCs w:val="24"/>
          <w:lang w:val="es-ES_tradnl" w:eastAsia="en-GB"/>
        </w:rPr>
        <w:t xml:space="preserve">9. Mi madre (abrir) </w:t>
      </w:r>
      <w:r w:rsidRPr="00776822">
        <w:rPr>
          <w:rFonts w:ascii="Constantia" w:hAnsi="Constantia" w:eastAsia="Times New Roman" w:cs="Times New Roman"/>
          <w:b/>
          <w:bCs/>
          <w:color w:val="000000"/>
          <w:sz w:val="24"/>
          <w:szCs w:val="24"/>
        </w:rPr>
        <w:object w:dxaOrig="225" w:dyaOrig="225" w14:anchorId="26C45D01">
          <v:shape id="_x0000_i1237" style="width:28.8pt;height:18pt" o:ole="" type="#_x0000_t75">
            <v:imagedata o:title="" r:id="rId6"/>
          </v:shape>
          <w:control w:name="DefaultOcxName9" w:shapeid="_x0000_i1237" r:id="rId41"/>
        </w:object>
      </w:r>
      <w:r w:rsidRPr="00776822">
        <w:rPr>
          <w:rFonts w:ascii="Constantia" w:hAnsi="Constantia" w:eastAsia="Times New Roman" w:cs="Times New Roman"/>
          <w:color w:val="000000"/>
          <w:sz w:val="24"/>
          <w:szCs w:val="24"/>
          <w:lang w:val="es-ES_tradnl" w:eastAsia="en-GB"/>
        </w:rPr>
        <w:t>las ventanas por la mañana.</w:t>
      </w:r>
    </w:p>
    <w:p xmlns:wp14="http://schemas.microsoft.com/office/word/2010/wordml" w:rsidRPr="00776822" w:rsidR="00D27903" w:rsidP="00D27903" w:rsidRDefault="00776822" w14:paraId="3C9E0A99" wp14:textId="77777777">
      <w:pPr>
        <w:pStyle w:val="Heading2"/>
        <w:jc w:val="center"/>
        <w:rPr>
          <w:rFonts w:ascii="Constantia" w:hAnsi="Constantia"/>
          <w:sz w:val="24"/>
          <w:szCs w:val="24"/>
        </w:rPr>
      </w:pPr>
      <w:r w:rsidRPr="00776822">
        <w:rPr>
          <w:rFonts w:ascii="Constantia" w:hAnsi="Constantia"/>
          <w:sz w:val="24"/>
          <w:szCs w:val="24"/>
        </w:rPr>
        <w:t>Present tense : irregular verbs in the ‘Yo’ (I) form</w:t>
      </w:r>
    </w:p>
    <w:p xmlns:wp14="http://schemas.microsoft.com/office/word/2010/wordml" w:rsidRPr="00776822" w:rsidR="00D27903" w:rsidP="00D27903" w:rsidRDefault="00D27903" w14:paraId="24D8536C" wp14:textId="77777777">
      <w:pPr>
        <w:pStyle w:val="Heading2"/>
        <w:rPr>
          <w:rFonts w:ascii="Constantia" w:hAnsi="Constantia"/>
          <w:b w:val="0"/>
          <w:sz w:val="24"/>
          <w:szCs w:val="24"/>
        </w:rPr>
      </w:pPr>
      <w:r w:rsidRPr="00776822">
        <w:rPr>
          <w:rFonts w:ascii="Constantia" w:hAnsi="Constantia"/>
          <w:b w:val="0"/>
          <w:sz w:val="24"/>
          <w:szCs w:val="24"/>
        </w:rPr>
        <w:t>The following verbs are irregular in the ‘I’ (Yo) form of the verb only.  This means they do not follow the normal patte</w:t>
      </w:r>
      <w:r w:rsidRPr="00776822" w:rsidR="005603DC">
        <w:rPr>
          <w:rFonts w:ascii="Constantia" w:hAnsi="Constantia"/>
          <w:b w:val="0"/>
          <w:sz w:val="24"/>
          <w:szCs w:val="24"/>
        </w:rPr>
        <w:t xml:space="preserve">rn and must be learnt.  Use verb books/ class notes/ </w:t>
      </w:r>
      <w:r w:rsidRPr="00776822">
        <w:rPr>
          <w:rFonts w:ascii="Constantia" w:hAnsi="Constantia"/>
          <w:b w:val="0"/>
          <w:sz w:val="24"/>
          <w:szCs w:val="24"/>
        </w:rPr>
        <w:t>the internet to fill these in.</w:t>
      </w:r>
    </w:p>
    <w:p xmlns:wp14="http://schemas.microsoft.com/office/word/2010/wordml" w:rsidRPr="00776822" w:rsidR="00D27903" w:rsidP="00D27903" w:rsidRDefault="00D27903" w14:paraId="66392BF2" wp14:textId="77777777">
      <w:pPr>
        <w:pStyle w:val="z-TopofForm"/>
        <w:rPr>
          <w:rFonts w:ascii="Constantia" w:hAnsi="Constantia"/>
          <w:sz w:val="24"/>
          <w:szCs w:val="24"/>
        </w:rPr>
      </w:pPr>
      <w:r w:rsidRPr="00776822">
        <w:rPr>
          <w:rFonts w:ascii="Constantia" w:hAnsi="Constantia"/>
          <w:sz w:val="24"/>
          <w:szCs w:val="24"/>
        </w:rPr>
        <w:t>Top of Form</w:t>
      </w:r>
    </w:p>
    <w:p xmlns:wp14="http://schemas.microsoft.com/office/word/2010/wordml" w:rsidRPr="00776822" w:rsidR="00D27903" w:rsidP="00D27903" w:rsidRDefault="00D27903" w14:paraId="11593C05" wp14:textId="77777777">
      <w:pPr>
        <w:pStyle w:val="ListParagraph"/>
        <w:numPr>
          <w:ilvl w:val="0"/>
          <w:numId w:val="5"/>
        </w:numPr>
        <w:rPr>
          <w:rFonts w:ascii="Constantia" w:hAnsi="Constantia"/>
          <w:sz w:val="24"/>
          <w:szCs w:val="24"/>
          <w:lang w:val="es-ES"/>
        </w:rPr>
      </w:pPr>
      <w:r w:rsidRPr="00776822">
        <w:rPr>
          <w:rFonts w:ascii="Constantia" w:hAnsi="Constantia"/>
          <w:sz w:val="24"/>
          <w:szCs w:val="24"/>
          <w:lang w:val="es-ES"/>
        </w:rPr>
        <w:t xml:space="preserve">Por las tardes yo </w:t>
      </w:r>
      <w:r w:rsidRPr="00776822">
        <w:rPr>
          <w:rStyle w:val="gapspan"/>
          <w:rFonts w:ascii="Constantia" w:hAnsi="Constantia"/>
          <w:b w:val="0"/>
          <w:bCs w:val="0"/>
        </w:rPr>
        <w:object w:dxaOrig="225" w:dyaOrig="225" w14:anchorId="215E665A">
          <v:shape id="_x0000_i1240" style="width:24.6pt;height:18pt" o:ole="" type="#_x0000_t75">
            <v:imagedata o:title="" r:id="rId35"/>
          </v:shape>
          <w:control w:name="DefaultOcxName10" w:shapeid="_x0000_i1240" r:id="rId42"/>
        </w:object>
      </w:r>
      <w:r w:rsidRPr="00776822">
        <w:rPr>
          <w:rFonts w:ascii="Constantia" w:hAnsi="Constantia"/>
          <w:sz w:val="24"/>
          <w:szCs w:val="24"/>
          <w:lang w:val="es-ES"/>
        </w:rPr>
        <w:t>una vuelta por el pueblo. (dar)</w:t>
      </w:r>
      <w:r w:rsidRPr="00776822">
        <w:rPr>
          <w:rFonts w:ascii="Constantia" w:hAnsi="Constantia"/>
          <w:sz w:val="24"/>
          <w:szCs w:val="24"/>
          <w:lang w:val="es-ES"/>
        </w:rPr>
        <w:br/>
      </w:r>
      <w:r w:rsidRPr="00776822">
        <w:rPr>
          <w:rFonts w:ascii="Constantia" w:hAnsi="Constantia"/>
          <w:sz w:val="24"/>
          <w:szCs w:val="24"/>
          <w:lang w:val="es-ES"/>
        </w:rPr>
        <w:t xml:space="preserve">2. Siempre me </w:t>
      </w:r>
      <w:r w:rsidRPr="00776822">
        <w:rPr>
          <w:rStyle w:val="gapspan"/>
          <w:rFonts w:ascii="Constantia" w:hAnsi="Constantia"/>
          <w:b w:val="0"/>
          <w:bCs w:val="0"/>
        </w:rPr>
        <w:object w:dxaOrig="225" w:dyaOrig="225" w14:anchorId="539DF44B">
          <v:shape id="_x0000_i1243" style="width:33pt;height:18pt" o:ole="" type="#_x0000_t75">
            <v:imagedata o:title="" r:id="rId15"/>
          </v:shape>
          <w:control w:name="DefaultOcxName11" w:shapeid="_x0000_i1243" r:id="rId43"/>
        </w:object>
      </w:r>
      <w:r w:rsidRPr="00776822">
        <w:rPr>
          <w:rFonts w:ascii="Constantia" w:hAnsi="Constantia"/>
          <w:sz w:val="24"/>
          <w:szCs w:val="24"/>
          <w:lang w:val="es-ES"/>
        </w:rPr>
        <w:t>con estos zapatos. (caer)</w:t>
      </w:r>
      <w:r w:rsidRPr="00776822">
        <w:rPr>
          <w:rFonts w:ascii="Constantia" w:hAnsi="Constantia"/>
          <w:sz w:val="24"/>
          <w:szCs w:val="24"/>
          <w:lang w:val="es-ES"/>
        </w:rPr>
        <w:br/>
      </w:r>
      <w:r w:rsidRPr="00776822">
        <w:rPr>
          <w:rFonts w:ascii="Constantia" w:hAnsi="Constantia"/>
          <w:sz w:val="24"/>
          <w:szCs w:val="24"/>
          <w:lang w:val="es-ES"/>
        </w:rPr>
        <w:t xml:space="preserve">3. Yo </w:t>
      </w:r>
      <w:r w:rsidRPr="00776822">
        <w:rPr>
          <w:rStyle w:val="gapspan"/>
          <w:rFonts w:ascii="Constantia" w:hAnsi="Constantia"/>
          <w:b w:val="0"/>
          <w:bCs w:val="0"/>
        </w:rPr>
        <w:object w:dxaOrig="225" w:dyaOrig="225" w14:anchorId="4FD7AE60">
          <v:shape id="_x0000_i1246" style="width:45.6pt;height:18pt" o:ole="" type="#_x0000_t75">
            <v:imagedata o:title="" r:id="rId8"/>
          </v:shape>
          <w:control w:name="DefaultOcxName23" w:shapeid="_x0000_i1246" r:id="rId44"/>
        </w:object>
      </w:r>
      <w:r w:rsidRPr="00776822">
        <w:rPr>
          <w:rFonts w:ascii="Constantia" w:hAnsi="Constantia"/>
          <w:sz w:val="24"/>
          <w:szCs w:val="24"/>
          <w:lang w:val="es-ES"/>
        </w:rPr>
        <w:t>muy lento. (conducir)</w:t>
      </w:r>
      <w:r w:rsidRPr="00776822">
        <w:rPr>
          <w:rFonts w:ascii="Constantia" w:hAnsi="Constantia"/>
          <w:sz w:val="24"/>
          <w:szCs w:val="24"/>
          <w:lang w:val="es-ES"/>
        </w:rPr>
        <w:br/>
      </w:r>
      <w:r w:rsidRPr="00776822">
        <w:rPr>
          <w:rFonts w:ascii="Constantia" w:hAnsi="Constantia"/>
          <w:sz w:val="24"/>
          <w:szCs w:val="24"/>
          <w:lang w:val="es-ES"/>
        </w:rPr>
        <w:t xml:space="preserve">4. No </w:t>
      </w:r>
      <w:r w:rsidRPr="00776822">
        <w:rPr>
          <w:rStyle w:val="gapspan"/>
          <w:rFonts w:ascii="Constantia" w:hAnsi="Constantia"/>
          <w:b w:val="0"/>
          <w:bCs w:val="0"/>
        </w:rPr>
        <w:object w:dxaOrig="225" w:dyaOrig="225" w14:anchorId="62F98516">
          <v:shape id="_x0000_i1249" style="width:41.4pt;height:18pt" o:ole="" type="#_x0000_t75">
            <v:imagedata o:title="" r:id="rId45"/>
          </v:shape>
          <w:control w:name="DefaultOcxName33" w:shapeid="_x0000_i1249" r:id="rId46"/>
        </w:object>
      </w:r>
      <w:r w:rsidRPr="00776822">
        <w:rPr>
          <w:rFonts w:ascii="Constantia" w:hAnsi="Constantia"/>
          <w:sz w:val="24"/>
          <w:szCs w:val="24"/>
          <w:lang w:val="es-ES"/>
        </w:rPr>
        <w:t>a nadie en mi nuevo trabajo. (conocer)</w:t>
      </w:r>
      <w:r w:rsidRPr="00776822">
        <w:rPr>
          <w:rFonts w:ascii="Constantia" w:hAnsi="Constantia"/>
          <w:sz w:val="24"/>
          <w:szCs w:val="24"/>
          <w:lang w:val="es-ES"/>
        </w:rPr>
        <w:br/>
      </w:r>
      <w:r w:rsidRPr="00776822">
        <w:rPr>
          <w:rFonts w:ascii="Constantia" w:hAnsi="Constantia"/>
          <w:sz w:val="24"/>
          <w:szCs w:val="24"/>
          <w:lang w:val="es-ES"/>
        </w:rPr>
        <w:t xml:space="preserve">5. ¿Cuál </w:t>
      </w:r>
      <w:r w:rsidRPr="00776822">
        <w:rPr>
          <w:rStyle w:val="gapspan"/>
          <w:rFonts w:ascii="Constantia" w:hAnsi="Constantia"/>
          <w:b w:val="0"/>
          <w:bCs w:val="0"/>
        </w:rPr>
        <w:object w:dxaOrig="225" w:dyaOrig="225" w14:anchorId="72ED7B28">
          <v:shape id="_x0000_i1252" style="width:37.2pt;height:18pt" o:ole="" type="#_x0000_t75">
            <v:imagedata o:title="" r:id="rId10"/>
          </v:shape>
          <w:control w:name="DefaultOcxName43" w:shapeid="_x0000_i1252" r:id="rId47"/>
        </w:object>
      </w:r>
      <w:r w:rsidRPr="00776822">
        <w:rPr>
          <w:rFonts w:ascii="Constantia" w:hAnsi="Constantia"/>
          <w:sz w:val="24"/>
          <w:szCs w:val="24"/>
          <w:lang w:val="es-ES"/>
        </w:rPr>
        <w:t>? ¿El verde o el blanco? (escoger)</w:t>
      </w:r>
      <w:r w:rsidRPr="00776822">
        <w:rPr>
          <w:rFonts w:ascii="Constantia" w:hAnsi="Constantia"/>
          <w:sz w:val="24"/>
          <w:szCs w:val="24"/>
          <w:lang w:val="es-ES"/>
        </w:rPr>
        <w:br/>
      </w:r>
      <w:r w:rsidRPr="00776822">
        <w:rPr>
          <w:rFonts w:ascii="Constantia" w:hAnsi="Constantia"/>
          <w:sz w:val="24"/>
          <w:szCs w:val="24"/>
          <w:lang w:val="es-ES"/>
        </w:rPr>
        <w:t xml:space="preserve">6. Yo </w:t>
      </w:r>
      <w:r w:rsidRPr="00776822">
        <w:rPr>
          <w:rStyle w:val="gapspan"/>
          <w:rFonts w:ascii="Constantia" w:hAnsi="Constantia"/>
          <w:b w:val="0"/>
          <w:bCs w:val="0"/>
        </w:rPr>
        <w:object w:dxaOrig="225" w:dyaOrig="225" w14:anchorId="4C148508">
          <v:shape id="_x0000_i1255" style="width:28.8pt;height:18pt" o:ole="" type="#_x0000_t75">
            <v:imagedata o:title="" r:id="rId6"/>
          </v:shape>
          <w:control w:name="DefaultOcxName53" w:shapeid="_x0000_i1255" r:id="rId48"/>
        </w:object>
      </w:r>
      <w:r w:rsidRPr="00776822">
        <w:rPr>
          <w:rFonts w:ascii="Constantia" w:hAnsi="Constantia"/>
          <w:sz w:val="24"/>
          <w:szCs w:val="24"/>
          <w:lang w:val="es-ES"/>
        </w:rPr>
        <w:t>mi cama en casa. (hacer)</w:t>
      </w:r>
      <w:r w:rsidRPr="00776822">
        <w:rPr>
          <w:rFonts w:ascii="Constantia" w:hAnsi="Constantia"/>
          <w:sz w:val="24"/>
          <w:szCs w:val="24"/>
          <w:lang w:val="es-ES"/>
        </w:rPr>
        <w:br/>
      </w:r>
      <w:r w:rsidRPr="00776822">
        <w:rPr>
          <w:rFonts w:ascii="Constantia" w:hAnsi="Constantia"/>
          <w:sz w:val="24"/>
          <w:szCs w:val="24"/>
          <w:lang w:val="es-ES"/>
        </w:rPr>
        <w:t xml:space="preserve">7. Me </w:t>
      </w:r>
      <w:r w:rsidRPr="00776822">
        <w:rPr>
          <w:rStyle w:val="gapspan"/>
          <w:rFonts w:ascii="Constantia" w:hAnsi="Constantia"/>
          <w:b w:val="0"/>
          <w:bCs w:val="0"/>
        </w:rPr>
        <w:object w:dxaOrig="225" w:dyaOrig="225" w14:anchorId="73CEC092">
          <v:shape id="_x0000_i1258" style="width:41.4pt;height:18pt" o:ole="" type="#_x0000_t75">
            <v:imagedata o:title="" r:id="rId45"/>
          </v:shape>
          <w:control w:name="DefaultOcxName63" w:shapeid="_x0000_i1258" r:id="rId49"/>
        </w:object>
      </w:r>
      <w:r w:rsidRPr="00776822">
        <w:rPr>
          <w:rFonts w:ascii="Constantia" w:hAnsi="Constantia"/>
          <w:sz w:val="24"/>
          <w:szCs w:val="24"/>
          <w:lang w:val="es-ES"/>
        </w:rPr>
        <w:t>a mi madre. (parecer)</w:t>
      </w:r>
      <w:r w:rsidRPr="00776822">
        <w:rPr>
          <w:rFonts w:ascii="Constantia" w:hAnsi="Constantia"/>
          <w:sz w:val="24"/>
          <w:szCs w:val="24"/>
          <w:lang w:val="es-ES"/>
        </w:rPr>
        <w:br/>
      </w:r>
      <w:r w:rsidRPr="00776822">
        <w:rPr>
          <w:rFonts w:ascii="Constantia" w:hAnsi="Constantia"/>
          <w:sz w:val="24"/>
          <w:szCs w:val="24"/>
          <w:lang w:val="es-ES"/>
        </w:rPr>
        <w:t xml:space="preserve">8. Yo </w:t>
      </w:r>
      <w:r w:rsidRPr="00776822">
        <w:rPr>
          <w:rStyle w:val="gapspan"/>
          <w:rFonts w:ascii="Constantia" w:hAnsi="Constantia"/>
          <w:b w:val="0"/>
          <w:bCs w:val="0"/>
        </w:rPr>
        <w:object w:dxaOrig="225" w:dyaOrig="225" w14:anchorId="375FDC7F">
          <v:shape id="_x0000_i1261" style="width:33pt;height:18pt" o:ole="" type="#_x0000_t75">
            <v:imagedata o:title="" r:id="rId15"/>
          </v:shape>
          <w:control w:name="DefaultOcxName73" w:shapeid="_x0000_i1261" r:id="rId50"/>
        </w:object>
      </w:r>
      <w:r w:rsidRPr="00776822">
        <w:rPr>
          <w:rFonts w:ascii="Constantia" w:hAnsi="Constantia"/>
          <w:sz w:val="24"/>
          <w:szCs w:val="24"/>
          <w:lang w:val="es-ES"/>
        </w:rPr>
        <w:t>la mesa. (poner)</w:t>
      </w:r>
      <w:r w:rsidRPr="00776822">
        <w:rPr>
          <w:rFonts w:ascii="Constantia" w:hAnsi="Constantia"/>
          <w:sz w:val="24"/>
          <w:szCs w:val="24"/>
          <w:lang w:val="es-ES"/>
        </w:rPr>
        <w:br/>
      </w:r>
      <w:r w:rsidRPr="00776822">
        <w:rPr>
          <w:rFonts w:ascii="Constantia" w:hAnsi="Constantia"/>
          <w:sz w:val="24"/>
          <w:szCs w:val="24"/>
          <w:lang w:val="es-ES"/>
        </w:rPr>
        <w:t xml:space="preserve">9. ¡Qué difícil! No </w:t>
      </w:r>
      <w:r w:rsidRPr="00776822">
        <w:rPr>
          <w:rStyle w:val="gapspan"/>
          <w:rFonts w:ascii="Constantia" w:hAnsi="Constantia"/>
          <w:b w:val="0"/>
          <w:bCs w:val="0"/>
        </w:rPr>
        <w:object w:dxaOrig="225" w:dyaOrig="225" w14:anchorId="69730A2C">
          <v:shape id="_x0000_i1264" style="width:24.6pt;height:18pt" o:ole="" type="#_x0000_t75">
            <v:imagedata o:title="" r:id="rId35"/>
          </v:shape>
          <w:control w:name="DefaultOcxName83" w:shapeid="_x0000_i1264" r:id="rId51"/>
        </w:object>
      </w:r>
      <w:r w:rsidRPr="00776822">
        <w:rPr>
          <w:rFonts w:ascii="Constantia" w:hAnsi="Constantia"/>
          <w:sz w:val="24"/>
          <w:szCs w:val="24"/>
          <w:lang w:val="es-ES"/>
        </w:rPr>
        <w:t>. (saber)</w:t>
      </w:r>
      <w:r w:rsidRPr="00776822">
        <w:rPr>
          <w:rFonts w:ascii="Constantia" w:hAnsi="Constantia"/>
          <w:sz w:val="24"/>
          <w:szCs w:val="24"/>
          <w:lang w:val="es-ES"/>
        </w:rPr>
        <w:br/>
      </w:r>
      <w:r w:rsidRPr="00776822">
        <w:rPr>
          <w:rFonts w:ascii="Constantia" w:hAnsi="Constantia"/>
          <w:sz w:val="24"/>
          <w:szCs w:val="24"/>
          <w:lang w:val="es-ES"/>
        </w:rPr>
        <w:t xml:space="preserve">10. </w:t>
      </w:r>
      <w:r w:rsidRPr="00776822">
        <w:rPr>
          <w:rFonts w:ascii="Constantia" w:hAnsi="Constantia"/>
          <w:sz w:val="24"/>
          <w:szCs w:val="24"/>
        </w:rPr>
        <w:t xml:space="preserve">Los viernes </w:t>
      </w:r>
      <w:r w:rsidRPr="00776822">
        <w:rPr>
          <w:rStyle w:val="gapspan"/>
          <w:rFonts w:ascii="Constantia" w:hAnsi="Constantia"/>
          <w:b w:val="0"/>
          <w:bCs w:val="0"/>
        </w:rPr>
        <w:object w:dxaOrig="225" w:dyaOrig="225" w14:anchorId="3C47B094">
          <v:shape id="_x0000_i1267" style="width:33pt;height:18pt" o:ole="" type="#_x0000_t75">
            <v:imagedata o:title="" r:id="rId15"/>
          </v:shape>
          <w:control w:name="DefaultOcxName91" w:shapeid="_x0000_i1267" r:id="rId52"/>
        </w:object>
      </w:r>
      <w:r w:rsidRPr="00776822">
        <w:rPr>
          <w:rFonts w:ascii="Constantia" w:hAnsi="Constantia"/>
          <w:sz w:val="24"/>
          <w:szCs w:val="24"/>
        </w:rPr>
        <w:t>con mis amigos al pub (salir)</w:t>
      </w:r>
    </w:p>
    <w:p xmlns:wp14="http://schemas.microsoft.com/office/word/2010/wordml" w:rsidRPr="00776822" w:rsidR="00D27903" w:rsidP="00D27903" w:rsidRDefault="00D27903" w14:paraId="0749A831" wp14:textId="77777777">
      <w:pPr>
        <w:ind w:left="360"/>
        <w:rPr>
          <w:rFonts w:ascii="Constantia" w:hAnsi="Constantia"/>
          <w:sz w:val="24"/>
          <w:szCs w:val="24"/>
          <w:lang w:val="es-ES"/>
        </w:rPr>
      </w:pPr>
      <w:r w:rsidRPr="00776822">
        <w:rPr>
          <w:rFonts w:ascii="Constantia" w:hAnsi="Constantia"/>
          <w:sz w:val="24"/>
          <w:szCs w:val="24"/>
        </w:rPr>
        <w:t>On the next page is a list of some of the most common irregular verbs in the present tense.  These need to be learnt off by heart.Bottom of Form</w:t>
      </w:r>
    </w:p>
    <w:p xmlns:wp14="http://schemas.microsoft.com/office/word/2010/wordml" w:rsidRPr="00776822" w:rsidR="005603DC" w:rsidP="005603DC" w:rsidRDefault="005603DC" w14:paraId="0562CB0E" wp14:textId="77777777">
      <w:pPr>
        <w:rPr>
          <w:rFonts w:ascii="Constantia" w:hAnsi="Constantia" w:eastAsia="Times New Roman" w:cs="Times New Roman"/>
          <w:color w:val="000000"/>
          <w:sz w:val="24"/>
          <w:szCs w:val="24"/>
          <w:lang w:eastAsia="en-GB"/>
        </w:rPr>
      </w:pPr>
    </w:p>
    <w:p xmlns:wp14="http://schemas.microsoft.com/office/word/2010/wordml" w:rsidRPr="00776822" w:rsidR="005603DC" w:rsidP="00776822" w:rsidRDefault="00776822" w14:paraId="0E07D1D0" wp14:textId="77777777">
      <w:pPr>
        <w:jc w:val="center"/>
        <w:rPr>
          <w:rFonts w:ascii="Constantia" w:hAnsi="Constantia"/>
          <w:b/>
          <w:sz w:val="24"/>
          <w:szCs w:val="24"/>
          <w:u w:val="single"/>
        </w:rPr>
      </w:pPr>
      <w:r w:rsidRPr="00776822">
        <w:rPr>
          <w:rFonts w:ascii="Constantia" w:hAnsi="Constantia" w:eastAsia="Times New Roman" w:cs="Times New Roman"/>
          <w:b/>
          <w:color w:val="000000"/>
          <w:sz w:val="24"/>
          <w:szCs w:val="24"/>
          <w:lang w:eastAsia="en-GB"/>
        </w:rPr>
        <w:t>Essential irregular verbs in the present tense</w:t>
      </w:r>
    </w:p>
    <w:p xmlns:wp14="http://schemas.microsoft.com/office/word/2010/wordml" w:rsidRPr="00776822" w:rsidR="005603DC" w:rsidP="005603DC" w:rsidRDefault="005603DC" w14:paraId="14CFDE75" wp14:textId="77777777">
      <w:pPr>
        <w:rPr>
          <w:rFonts w:ascii="Constantia" w:hAnsi="Constantia"/>
          <w:sz w:val="28"/>
          <w:szCs w:val="28"/>
        </w:rPr>
      </w:pPr>
      <w:r w:rsidRPr="00776822">
        <w:rPr>
          <w:rFonts w:ascii="Constantia" w:hAnsi="Constantia"/>
          <w:sz w:val="28"/>
          <w:szCs w:val="28"/>
        </w:rPr>
        <w:t>There are a few verbs that you can’t do without and which are completely irregular (i.e. don’t follow the normal pattern). You have to learn them off by heart.  Here are the infinitives and parts of them in the present… can you complete the table? (use the internet/ class notes/ verb tables)</w:t>
      </w:r>
    </w:p>
    <w:p xmlns:wp14="http://schemas.microsoft.com/office/word/2010/wordml" w:rsidRPr="00776822" w:rsidR="005603DC" w:rsidP="005603DC" w:rsidRDefault="005603DC" w14:paraId="34CE0A41" wp14:textId="77777777">
      <w:pPr>
        <w:rPr>
          <w:rFonts w:ascii="Constantia" w:hAnsi="Constantia"/>
          <w:sz w:val="24"/>
          <w:szCs w:val="24"/>
        </w:rPr>
      </w:pPr>
    </w:p>
    <w:tbl>
      <w:tblPr>
        <w:tblW w:w="5000" w:type="pct"/>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1E0" w:firstRow="1" w:lastRow="1" w:firstColumn="1" w:lastColumn="1" w:noHBand="0" w:noVBand="0"/>
      </w:tblPr>
      <w:tblGrid>
        <w:gridCol w:w="2642"/>
        <w:gridCol w:w="2010"/>
        <w:gridCol w:w="2010"/>
        <w:gridCol w:w="2010"/>
        <w:gridCol w:w="2010"/>
      </w:tblGrid>
      <w:tr xmlns:wp14="http://schemas.microsoft.com/office/word/2010/wordml" w:rsidRPr="00776822" w:rsidR="005603DC" w:rsidTr="005603DC" w14:paraId="467C3F03" wp14:textId="77777777">
        <w:trPr>
          <w:trHeight w:val="670"/>
        </w:trPr>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0D4340D0"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PERSONAL</w:t>
            </w:r>
          </w:p>
          <w:p w:rsidRPr="00776822" w:rsidR="005603DC" w:rsidRDefault="005603DC" w14:paraId="3DF2054B"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PRONOUNS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06993903" wp14:textId="77777777">
            <w:pPr>
              <w:jc w:val="center"/>
              <w:rPr>
                <w:rFonts w:ascii="Constantia" w:hAnsi="Constantia"/>
                <w:b/>
                <w:sz w:val="24"/>
                <w:szCs w:val="24"/>
                <w:lang w:val="es-ES"/>
              </w:rPr>
            </w:pPr>
            <w:r w:rsidRPr="00776822">
              <w:rPr>
                <w:rFonts w:ascii="Constantia" w:hAnsi="Constantia"/>
                <w:b/>
                <w:sz w:val="24"/>
                <w:szCs w:val="24"/>
                <w:lang w:val="es-ES"/>
              </w:rPr>
              <w:t>SER – to be</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21A607AE" wp14:textId="77777777">
            <w:pPr>
              <w:jc w:val="center"/>
              <w:rPr>
                <w:rFonts w:ascii="Constantia" w:hAnsi="Constantia"/>
                <w:b/>
                <w:sz w:val="24"/>
                <w:szCs w:val="24"/>
                <w:lang w:val="es-ES"/>
              </w:rPr>
            </w:pPr>
            <w:r w:rsidRPr="00776822">
              <w:rPr>
                <w:rFonts w:ascii="Constantia" w:hAnsi="Constantia"/>
                <w:b/>
                <w:sz w:val="24"/>
                <w:szCs w:val="24"/>
                <w:lang w:val="es-ES"/>
              </w:rPr>
              <w:t>ESTAR – to be</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4570B360" wp14:textId="77777777">
            <w:pPr>
              <w:jc w:val="center"/>
              <w:rPr>
                <w:rFonts w:ascii="Constantia" w:hAnsi="Constantia"/>
                <w:b/>
                <w:sz w:val="24"/>
                <w:szCs w:val="24"/>
                <w:lang w:val="es-ES"/>
              </w:rPr>
            </w:pPr>
            <w:r w:rsidRPr="00776822">
              <w:rPr>
                <w:rFonts w:ascii="Constantia" w:hAnsi="Constantia"/>
                <w:b/>
                <w:sz w:val="24"/>
                <w:szCs w:val="24"/>
                <w:lang w:val="es-ES"/>
              </w:rPr>
              <w:t>HACER – to do</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0CA416A8" wp14:textId="77777777">
            <w:pPr>
              <w:jc w:val="center"/>
              <w:rPr>
                <w:rFonts w:ascii="Constantia" w:hAnsi="Constantia"/>
                <w:b/>
                <w:sz w:val="24"/>
                <w:szCs w:val="24"/>
                <w:lang w:val="es-ES"/>
              </w:rPr>
            </w:pPr>
            <w:r w:rsidRPr="00776822">
              <w:rPr>
                <w:rFonts w:ascii="Constantia" w:hAnsi="Constantia"/>
                <w:b/>
                <w:sz w:val="24"/>
                <w:szCs w:val="24"/>
                <w:lang w:val="es-ES"/>
              </w:rPr>
              <w:t>IR – to go</w:t>
            </w:r>
          </w:p>
        </w:tc>
      </w:tr>
      <w:tr xmlns:wp14="http://schemas.microsoft.com/office/word/2010/wordml" w:rsidRPr="00776822" w:rsidR="005603DC" w:rsidTr="005603DC" w14:paraId="1A25C3E4"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05AAEC00"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Yo</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86AF61D" wp14:textId="77777777">
            <w:pPr>
              <w:jc w:val="center"/>
              <w:rPr>
                <w:rFonts w:ascii="Constantia" w:hAnsi="Constantia"/>
                <w:sz w:val="24"/>
                <w:szCs w:val="24"/>
                <w:lang w:val="es-ES"/>
              </w:rPr>
            </w:pPr>
            <w:r w:rsidRPr="00776822">
              <w:rPr>
                <w:rFonts w:ascii="Constantia" w:hAnsi="Constantia"/>
                <w:sz w:val="24"/>
                <w:szCs w:val="24"/>
                <w:lang w:val="es-ES"/>
              </w:rPr>
              <w:t>soy</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62EBF3C5"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4F583D46" wp14:textId="77777777">
            <w:pPr>
              <w:jc w:val="center"/>
              <w:rPr>
                <w:rFonts w:ascii="Constantia" w:hAnsi="Constantia"/>
                <w:sz w:val="24"/>
                <w:szCs w:val="24"/>
                <w:lang w:val="es-ES"/>
              </w:rPr>
            </w:pPr>
            <w:r w:rsidRPr="00776822">
              <w:rPr>
                <w:rFonts w:ascii="Constantia" w:hAnsi="Constantia"/>
                <w:sz w:val="24"/>
                <w:szCs w:val="24"/>
                <w:lang w:val="es-ES"/>
              </w:rPr>
              <w:t>Hago</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6D98A12B" wp14:textId="77777777">
            <w:pPr>
              <w:jc w:val="center"/>
              <w:rPr>
                <w:rFonts w:ascii="Constantia" w:hAnsi="Constantia"/>
                <w:sz w:val="24"/>
                <w:szCs w:val="24"/>
                <w:lang w:val="es-ES"/>
              </w:rPr>
            </w:pPr>
          </w:p>
        </w:tc>
      </w:tr>
      <w:tr xmlns:wp14="http://schemas.microsoft.com/office/word/2010/wordml" w:rsidRPr="00776822" w:rsidR="005603DC" w:rsidTr="005603DC" w14:paraId="420D44E7"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1249F6DD"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Tú</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5603DC" w:rsidRDefault="005603DC" w14:paraId="2946DB82"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69305901" wp14:textId="77777777">
            <w:pPr>
              <w:jc w:val="center"/>
              <w:rPr>
                <w:rFonts w:ascii="Constantia" w:hAnsi="Constantia"/>
                <w:sz w:val="24"/>
                <w:szCs w:val="24"/>
                <w:lang w:val="es-ES"/>
              </w:rPr>
            </w:pPr>
            <w:r w:rsidRPr="00776822">
              <w:rPr>
                <w:rFonts w:ascii="Constantia" w:hAnsi="Constantia"/>
                <w:sz w:val="24"/>
                <w:szCs w:val="24"/>
                <w:lang w:val="es-ES"/>
              </w:rPr>
              <w:t>estás</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5997CC1D"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110FFD37" wp14:textId="77777777">
            <w:pPr>
              <w:jc w:val="center"/>
              <w:rPr>
                <w:rFonts w:ascii="Constantia" w:hAnsi="Constantia"/>
                <w:sz w:val="24"/>
                <w:szCs w:val="24"/>
                <w:lang w:val="es-ES"/>
              </w:rPr>
            </w:pPr>
          </w:p>
        </w:tc>
      </w:tr>
      <w:tr xmlns:wp14="http://schemas.microsoft.com/office/word/2010/wordml" w:rsidRPr="00776822" w:rsidR="005603DC" w:rsidTr="005603DC" w14:paraId="4B0A70E5"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2D044A94"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Él/Ella/Usted</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5603DC" w:rsidRDefault="005603DC" w14:paraId="6B699379"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4CEED1DE" wp14:textId="77777777">
            <w:pPr>
              <w:jc w:val="center"/>
              <w:rPr>
                <w:rFonts w:ascii="Constantia" w:hAnsi="Constantia"/>
                <w:sz w:val="24"/>
                <w:szCs w:val="24"/>
                <w:lang w:val="es-ES"/>
              </w:rPr>
            </w:pPr>
            <w:r w:rsidRPr="00776822">
              <w:rPr>
                <w:rFonts w:ascii="Constantia" w:hAnsi="Constantia"/>
                <w:sz w:val="24"/>
                <w:szCs w:val="24"/>
                <w:lang w:val="es-ES"/>
              </w:rPr>
              <w:t>está</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3FE9F23F"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1D8D3CC2" wp14:textId="77777777">
            <w:pPr>
              <w:jc w:val="center"/>
              <w:rPr>
                <w:rFonts w:ascii="Constantia" w:hAnsi="Constantia"/>
                <w:sz w:val="24"/>
                <w:szCs w:val="24"/>
                <w:lang w:val="es-ES"/>
              </w:rPr>
            </w:pPr>
            <w:r w:rsidRPr="00776822">
              <w:rPr>
                <w:rFonts w:ascii="Constantia" w:hAnsi="Constantia"/>
                <w:sz w:val="24"/>
                <w:szCs w:val="24"/>
                <w:lang w:val="es-ES"/>
              </w:rPr>
              <w:t>va</w:t>
            </w:r>
          </w:p>
        </w:tc>
      </w:tr>
      <w:tr xmlns:wp14="http://schemas.microsoft.com/office/word/2010/wordml" w:rsidRPr="00776822" w:rsidR="005603DC" w:rsidTr="005603DC" w14:paraId="165D328F"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3DA295B"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Nosotros/as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632D3DF" wp14:textId="77777777">
            <w:pPr>
              <w:jc w:val="center"/>
              <w:rPr>
                <w:rFonts w:ascii="Constantia" w:hAnsi="Constantia"/>
                <w:sz w:val="24"/>
                <w:szCs w:val="24"/>
                <w:lang w:val="es-ES"/>
              </w:rPr>
            </w:pPr>
            <w:r w:rsidRPr="00776822">
              <w:rPr>
                <w:rFonts w:ascii="Constantia" w:hAnsi="Constantia"/>
                <w:sz w:val="24"/>
                <w:szCs w:val="24"/>
                <w:lang w:val="es-ES"/>
              </w:rPr>
              <w:t>somos</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1F72F646"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08CE6F91"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37E1E1DC" wp14:textId="77777777">
            <w:pPr>
              <w:jc w:val="center"/>
              <w:rPr>
                <w:rFonts w:ascii="Constantia" w:hAnsi="Constantia"/>
                <w:sz w:val="24"/>
                <w:szCs w:val="24"/>
                <w:lang w:val="es-ES"/>
              </w:rPr>
            </w:pPr>
            <w:r w:rsidRPr="00776822">
              <w:rPr>
                <w:rFonts w:ascii="Constantia" w:hAnsi="Constantia"/>
                <w:sz w:val="24"/>
                <w:szCs w:val="24"/>
                <w:lang w:val="es-ES"/>
              </w:rPr>
              <w:t>vamos</w:t>
            </w:r>
          </w:p>
        </w:tc>
      </w:tr>
      <w:tr xmlns:wp14="http://schemas.microsoft.com/office/word/2010/wordml" w:rsidRPr="00776822" w:rsidR="005603DC" w:rsidTr="005603DC" w14:paraId="0AD20022"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93EA10D"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Vosotros/as</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5603DC" w:rsidRDefault="005603DC" w14:paraId="61CDCEAD"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41A08860" wp14:textId="77777777">
            <w:pPr>
              <w:jc w:val="center"/>
              <w:rPr>
                <w:rFonts w:ascii="Constantia" w:hAnsi="Constantia"/>
                <w:sz w:val="24"/>
                <w:szCs w:val="24"/>
                <w:lang w:val="es-ES"/>
              </w:rPr>
            </w:pPr>
            <w:r w:rsidRPr="00776822">
              <w:rPr>
                <w:rFonts w:ascii="Constantia" w:hAnsi="Constantia"/>
                <w:sz w:val="24"/>
                <w:szCs w:val="24"/>
                <w:lang w:val="es-ES"/>
              </w:rPr>
              <w:t>estáis</w:t>
            </w: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0A1CA7E9" wp14:textId="77777777">
            <w:pPr>
              <w:jc w:val="center"/>
              <w:rPr>
                <w:rFonts w:ascii="Constantia" w:hAnsi="Constantia"/>
                <w:sz w:val="24"/>
                <w:szCs w:val="24"/>
                <w:lang w:val="es-ES"/>
              </w:rPr>
            </w:pPr>
            <w:r w:rsidRPr="00776822">
              <w:rPr>
                <w:rFonts w:ascii="Constantia" w:hAnsi="Constantia"/>
                <w:sz w:val="24"/>
                <w:szCs w:val="24"/>
                <w:lang w:val="es-ES"/>
              </w:rPr>
              <w:t>Hacéis</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6BB9E253" wp14:textId="77777777">
            <w:pPr>
              <w:jc w:val="center"/>
              <w:rPr>
                <w:rFonts w:ascii="Constantia" w:hAnsi="Constantia"/>
                <w:sz w:val="24"/>
                <w:szCs w:val="24"/>
                <w:lang w:val="es-ES"/>
              </w:rPr>
            </w:pPr>
          </w:p>
        </w:tc>
      </w:tr>
      <w:tr xmlns:wp14="http://schemas.microsoft.com/office/word/2010/wordml" w:rsidRPr="00776822" w:rsidR="005603DC" w:rsidTr="005603DC" w14:paraId="7280EEA9"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0AE41944"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Ellos/Ellas/Ustedes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3E7F7753" wp14:textId="77777777">
            <w:pPr>
              <w:jc w:val="center"/>
              <w:rPr>
                <w:rFonts w:ascii="Constantia" w:hAnsi="Constantia"/>
                <w:sz w:val="24"/>
                <w:szCs w:val="24"/>
                <w:lang w:val="es-ES"/>
              </w:rPr>
            </w:pPr>
            <w:r w:rsidRPr="00776822">
              <w:rPr>
                <w:rFonts w:ascii="Constantia" w:hAnsi="Constantia"/>
                <w:sz w:val="24"/>
                <w:szCs w:val="24"/>
                <w:lang w:val="es-ES"/>
              </w:rPr>
              <w:t>son</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23DE523C"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52E56223"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4C952854" wp14:textId="77777777">
            <w:pPr>
              <w:jc w:val="center"/>
              <w:rPr>
                <w:rFonts w:ascii="Constantia" w:hAnsi="Constantia"/>
                <w:sz w:val="24"/>
                <w:szCs w:val="24"/>
                <w:lang w:val="es-ES"/>
              </w:rPr>
            </w:pPr>
            <w:r w:rsidRPr="00776822">
              <w:rPr>
                <w:rFonts w:ascii="Constantia" w:hAnsi="Constantia"/>
                <w:sz w:val="24"/>
                <w:szCs w:val="24"/>
                <w:lang w:val="es-ES"/>
              </w:rPr>
              <w:t>van</w:t>
            </w:r>
          </w:p>
        </w:tc>
      </w:tr>
    </w:tbl>
    <w:p xmlns:wp14="http://schemas.microsoft.com/office/word/2010/wordml" w:rsidRPr="00776822" w:rsidR="005603DC" w:rsidP="005603DC" w:rsidRDefault="005603DC" w14:paraId="07547A01" wp14:textId="77777777">
      <w:pPr>
        <w:rPr>
          <w:rFonts w:ascii="Constantia" w:hAnsi="Constantia"/>
          <w:sz w:val="24"/>
          <w:szCs w:val="24"/>
        </w:rPr>
      </w:pPr>
    </w:p>
    <w:tbl>
      <w:tblPr>
        <w:tblW w:w="5000" w:type="pct"/>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1E0" w:firstRow="1" w:lastRow="1" w:firstColumn="1" w:lastColumn="1" w:noHBand="0" w:noVBand="0"/>
      </w:tblPr>
      <w:tblGrid>
        <w:gridCol w:w="2642"/>
        <w:gridCol w:w="2010"/>
        <w:gridCol w:w="2010"/>
        <w:gridCol w:w="2010"/>
        <w:gridCol w:w="2010"/>
      </w:tblGrid>
      <w:tr xmlns:wp14="http://schemas.microsoft.com/office/word/2010/wordml" w:rsidRPr="00776822" w:rsidR="005603DC" w:rsidTr="005603DC" w14:paraId="7B1F479C" wp14:textId="77777777">
        <w:trPr>
          <w:trHeight w:val="670"/>
        </w:trPr>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0463918B"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PERSONAL</w:t>
            </w:r>
          </w:p>
          <w:p w:rsidRPr="00776822" w:rsidR="005603DC" w:rsidRDefault="005603DC" w14:paraId="0E09054B"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PRONOUNS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3AE3FB37" wp14:textId="77777777">
            <w:pPr>
              <w:jc w:val="center"/>
              <w:rPr>
                <w:rFonts w:ascii="Constantia" w:hAnsi="Constantia"/>
                <w:b/>
                <w:sz w:val="24"/>
                <w:szCs w:val="24"/>
                <w:lang w:val="es-ES"/>
              </w:rPr>
            </w:pPr>
            <w:r w:rsidRPr="00776822">
              <w:rPr>
                <w:rFonts w:ascii="Constantia" w:hAnsi="Constantia"/>
                <w:b/>
                <w:sz w:val="24"/>
                <w:szCs w:val="24"/>
                <w:lang w:val="es-ES"/>
              </w:rPr>
              <w:t>T</w:t>
            </w:r>
            <w:r w:rsidRPr="00776822">
              <w:rPr>
                <w:rFonts w:ascii="Constantia" w:hAnsi="Constantia"/>
                <w:b/>
                <w:sz w:val="24"/>
                <w:szCs w:val="24"/>
                <w:u w:val="single"/>
                <w:lang w:val="es-ES"/>
              </w:rPr>
              <w:t>E</w:t>
            </w:r>
            <w:r w:rsidRPr="00776822">
              <w:rPr>
                <w:rFonts w:ascii="Constantia" w:hAnsi="Constantia"/>
                <w:b/>
                <w:sz w:val="24"/>
                <w:szCs w:val="24"/>
                <w:lang w:val="es-ES"/>
              </w:rPr>
              <w:t>NER – to have</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71D5F370" wp14:textId="77777777">
            <w:pPr>
              <w:jc w:val="center"/>
              <w:rPr>
                <w:rFonts w:ascii="Constantia" w:hAnsi="Constantia"/>
                <w:b/>
                <w:sz w:val="24"/>
                <w:szCs w:val="24"/>
                <w:lang w:val="es-ES"/>
              </w:rPr>
            </w:pPr>
            <w:r w:rsidRPr="00776822">
              <w:rPr>
                <w:rFonts w:ascii="Constantia" w:hAnsi="Constantia"/>
                <w:b/>
                <w:sz w:val="24"/>
                <w:szCs w:val="24"/>
                <w:lang w:val="es-ES"/>
              </w:rPr>
              <w:t>HABER (aux) to have</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229C6343" wp14:textId="77777777">
            <w:pPr>
              <w:jc w:val="center"/>
              <w:rPr>
                <w:rFonts w:ascii="Constantia" w:hAnsi="Constantia"/>
                <w:b/>
                <w:sz w:val="24"/>
                <w:szCs w:val="24"/>
                <w:lang w:val="es-ES"/>
              </w:rPr>
            </w:pPr>
            <w:r w:rsidRPr="00776822">
              <w:rPr>
                <w:rFonts w:ascii="Constantia" w:hAnsi="Constantia"/>
                <w:b/>
                <w:sz w:val="24"/>
                <w:szCs w:val="24"/>
                <w:lang w:val="es-ES"/>
              </w:rPr>
              <w:t>QU</w:t>
            </w:r>
            <w:r w:rsidRPr="00776822">
              <w:rPr>
                <w:rFonts w:ascii="Constantia" w:hAnsi="Constantia"/>
                <w:b/>
                <w:sz w:val="24"/>
                <w:szCs w:val="24"/>
                <w:u w:val="single"/>
                <w:lang w:val="es-ES"/>
              </w:rPr>
              <w:t>E</w:t>
            </w:r>
            <w:r w:rsidRPr="00776822">
              <w:rPr>
                <w:rFonts w:ascii="Constantia" w:hAnsi="Constantia"/>
                <w:b/>
                <w:sz w:val="24"/>
                <w:szCs w:val="24"/>
                <w:lang w:val="es-ES"/>
              </w:rPr>
              <w:t>RER – to want</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219E8492" wp14:textId="77777777">
            <w:pPr>
              <w:jc w:val="center"/>
              <w:rPr>
                <w:rFonts w:ascii="Constantia" w:hAnsi="Constantia"/>
                <w:b/>
                <w:sz w:val="24"/>
                <w:szCs w:val="24"/>
              </w:rPr>
            </w:pPr>
            <w:r w:rsidRPr="00776822">
              <w:rPr>
                <w:rFonts w:ascii="Constantia" w:hAnsi="Constantia"/>
                <w:b/>
                <w:sz w:val="24"/>
                <w:szCs w:val="24"/>
              </w:rPr>
              <w:t>P</w:t>
            </w:r>
            <w:r w:rsidRPr="00776822">
              <w:rPr>
                <w:rFonts w:ascii="Constantia" w:hAnsi="Constantia"/>
                <w:b/>
                <w:sz w:val="24"/>
                <w:szCs w:val="24"/>
                <w:u w:val="single"/>
              </w:rPr>
              <w:t>O</w:t>
            </w:r>
            <w:r w:rsidRPr="00776822">
              <w:rPr>
                <w:rFonts w:ascii="Constantia" w:hAnsi="Constantia"/>
                <w:b/>
                <w:sz w:val="24"/>
                <w:szCs w:val="24"/>
              </w:rPr>
              <w:t xml:space="preserve">DER – to be able to </w:t>
            </w:r>
          </w:p>
        </w:tc>
      </w:tr>
      <w:tr xmlns:wp14="http://schemas.microsoft.com/office/word/2010/wordml" w:rsidRPr="00776822" w:rsidR="005603DC" w:rsidTr="005603DC" w14:paraId="16BA5614"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17137466"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Yo</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5603DC" w:rsidRDefault="005603DC" w14:paraId="5043CB0F"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07459315"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7DAECB4D" wp14:textId="77777777">
            <w:pPr>
              <w:jc w:val="center"/>
              <w:rPr>
                <w:rFonts w:ascii="Constantia" w:hAnsi="Constantia"/>
                <w:sz w:val="24"/>
                <w:szCs w:val="24"/>
                <w:lang w:val="es-ES"/>
              </w:rPr>
            </w:pPr>
            <w:r w:rsidRPr="00776822">
              <w:rPr>
                <w:rFonts w:ascii="Constantia" w:hAnsi="Constantia"/>
                <w:sz w:val="24"/>
                <w:szCs w:val="24"/>
                <w:lang w:val="es-ES"/>
              </w:rPr>
              <w:t>Quiero</w:t>
            </w: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32A7DF9A" wp14:textId="77777777">
            <w:pPr>
              <w:jc w:val="center"/>
              <w:rPr>
                <w:rFonts w:ascii="Constantia" w:hAnsi="Constantia"/>
                <w:sz w:val="24"/>
                <w:szCs w:val="24"/>
                <w:lang w:val="es-ES"/>
              </w:rPr>
            </w:pPr>
            <w:r w:rsidRPr="00776822">
              <w:rPr>
                <w:rFonts w:ascii="Constantia" w:hAnsi="Constantia"/>
                <w:sz w:val="24"/>
                <w:szCs w:val="24"/>
                <w:lang w:val="es-ES"/>
              </w:rPr>
              <w:t>puedo</w:t>
            </w:r>
          </w:p>
        </w:tc>
      </w:tr>
      <w:tr xmlns:wp14="http://schemas.microsoft.com/office/word/2010/wordml" w:rsidRPr="00776822" w:rsidR="005603DC" w:rsidTr="005603DC" w14:paraId="16A3B11F"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119FDAB1"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Tú</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3FC73012" wp14:textId="77777777">
            <w:pPr>
              <w:jc w:val="center"/>
              <w:rPr>
                <w:rFonts w:ascii="Constantia" w:hAnsi="Constantia"/>
                <w:sz w:val="24"/>
                <w:szCs w:val="24"/>
                <w:lang w:val="es-ES"/>
              </w:rPr>
            </w:pPr>
            <w:r w:rsidRPr="00776822">
              <w:rPr>
                <w:rFonts w:ascii="Constantia" w:hAnsi="Constantia"/>
                <w:sz w:val="24"/>
                <w:szCs w:val="24"/>
                <w:lang w:val="es-ES"/>
              </w:rPr>
              <w:t>tienes</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6537F28F"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6DFB9E20"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70DF9E56" wp14:textId="77777777">
            <w:pPr>
              <w:jc w:val="center"/>
              <w:rPr>
                <w:rFonts w:ascii="Constantia" w:hAnsi="Constantia"/>
                <w:sz w:val="24"/>
                <w:szCs w:val="24"/>
                <w:lang w:val="es-ES"/>
              </w:rPr>
            </w:pPr>
          </w:p>
        </w:tc>
      </w:tr>
      <w:tr xmlns:wp14="http://schemas.microsoft.com/office/word/2010/wordml" w:rsidRPr="00776822" w:rsidR="005603DC" w:rsidTr="005603DC" w14:paraId="45327115"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825D84F"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Él/Ella/Usted</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5603DC" w:rsidRDefault="005603DC" w14:paraId="44E871BC"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41B04F8B" wp14:textId="77777777">
            <w:pPr>
              <w:jc w:val="center"/>
              <w:rPr>
                <w:rFonts w:ascii="Constantia" w:hAnsi="Constantia"/>
                <w:sz w:val="24"/>
                <w:szCs w:val="24"/>
                <w:lang w:val="es-ES"/>
              </w:rPr>
            </w:pPr>
            <w:r w:rsidRPr="00776822">
              <w:rPr>
                <w:rFonts w:ascii="Constantia" w:hAnsi="Constantia"/>
                <w:sz w:val="24"/>
                <w:szCs w:val="24"/>
                <w:lang w:val="es-ES"/>
              </w:rPr>
              <w:t>ha</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144A5D23"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57352CED" wp14:textId="77777777">
            <w:pPr>
              <w:jc w:val="center"/>
              <w:rPr>
                <w:rFonts w:ascii="Constantia" w:hAnsi="Constantia"/>
                <w:sz w:val="24"/>
                <w:szCs w:val="24"/>
                <w:lang w:val="es-ES"/>
              </w:rPr>
            </w:pPr>
            <w:r w:rsidRPr="00776822">
              <w:rPr>
                <w:rFonts w:ascii="Constantia" w:hAnsi="Constantia"/>
                <w:sz w:val="24"/>
                <w:szCs w:val="24"/>
                <w:lang w:val="es-ES"/>
              </w:rPr>
              <w:t>puede</w:t>
            </w:r>
          </w:p>
        </w:tc>
      </w:tr>
      <w:tr xmlns:wp14="http://schemas.microsoft.com/office/word/2010/wordml" w:rsidRPr="00776822" w:rsidR="005603DC" w:rsidTr="005603DC" w14:paraId="139421A9"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345CFD04"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Nosotros/as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31F5A931" wp14:textId="77777777">
            <w:pPr>
              <w:jc w:val="center"/>
              <w:rPr>
                <w:rFonts w:ascii="Constantia" w:hAnsi="Constantia"/>
                <w:sz w:val="24"/>
                <w:szCs w:val="24"/>
                <w:lang w:val="es-ES"/>
              </w:rPr>
            </w:pPr>
            <w:r w:rsidRPr="00776822">
              <w:rPr>
                <w:rFonts w:ascii="Constantia" w:hAnsi="Constantia"/>
                <w:sz w:val="24"/>
                <w:szCs w:val="24"/>
                <w:lang w:val="es-ES"/>
              </w:rPr>
              <w:t>tenemos</w:t>
            </w: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34FBA44D" wp14:textId="77777777">
            <w:pPr>
              <w:jc w:val="center"/>
              <w:rPr>
                <w:rFonts w:ascii="Constantia" w:hAnsi="Constantia"/>
                <w:sz w:val="24"/>
                <w:szCs w:val="24"/>
                <w:lang w:val="es-ES"/>
              </w:rPr>
            </w:pPr>
            <w:r w:rsidRPr="00776822">
              <w:rPr>
                <w:rFonts w:ascii="Constantia" w:hAnsi="Constantia"/>
                <w:sz w:val="24"/>
                <w:szCs w:val="24"/>
                <w:lang w:val="es-ES"/>
              </w:rPr>
              <w:t>hemos</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738610EB"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50587913" wp14:textId="77777777">
            <w:pPr>
              <w:jc w:val="center"/>
              <w:rPr>
                <w:rFonts w:ascii="Constantia" w:hAnsi="Constantia"/>
                <w:sz w:val="24"/>
                <w:szCs w:val="24"/>
                <w:lang w:val="es-ES"/>
              </w:rPr>
            </w:pPr>
            <w:r w:rsidRPr="00776822">
              <w:rPr>
                <w:rFonts w:ascii="Constantia" w:hAnsi="Constantia"/>
                <w:sz w:val="24"/>
                <w:szCs w:val="24"/>
                <w:lang w:val="es-ES"/>
              </w:rPr>
              <w:t>podemos</w:t>
            </w:r>
          </w:p>
        </w:tc>
      </w:tr>
      <w:tr xmlns:wp14="http://schemas.microsoft.com/office/word/2010/wordml" w:rsidRPr="00776822" w:rsidR="005603DC" w:rsidTr="005603DC" w14:paraId="077533D8"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407F7099"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Vosotros/as</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5603DC" w:rsidRDefault="005603DC" w14:paraId="637805D2"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463F29E8"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10CBEEB0" wp14:textId="77777777">
            <w:pPr>
              <w:jc w:val="center"/>
              <w:rPr>
                <w:rFonts w:ascii="Constantia" w:hAnsi="Constantia"/>
                <w:sz w:val="24"/>
                <w:szCs w:val="24"/>
                <w:lang w:val="es-ES"/>
              </w:rPr>
            </w:pPr>
            <w:r w:rsidRPr="00776822">
              <w:rPr>
                <w:rFonts w:ascii="Constantia" w:hAnsi="Constantia"/>
                <w:sz w:val="24"/>
                <w:szCs w:val="24"/>
                <w:lang w:val="es-ES"/>
              </w:rPr>
              <w:t>Queréis</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3B7B4B86" wp14:textId="77777777">
            <w:pPr>
              <w:jc w:val="center"/>
              <w:rPr>
                <w:rFonts w:ascii="Constantia" w:hAnsi="Constantia"/>
                <w:sz w:val="24"/>
                <w:szCs w:val="24"/>
                <w:lang w:val="es-ES"/>
              </w:rPr>
            </w:pPr>
          </w:p>
        </w:tc>
      </w:tr>
      <w:tr xmlns:wp14="http://schemas.microsoft.com/office/word/2010/wordml" w:rsidRPr="00776822" w:rsidR="005603DC" w:rsidTr="005603DC" w14:paraId="3D96E621"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88F4C65"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Ellos/Ellas/Ustedes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5603DC" w:rsidRDefault="005603DC" w14:paraId="5E0C708F" wp14:textId="77777777">
            <w:pPr>
              <w:jc w:val="center"/>
              <w:rPr>
                <w:rFonts w:ascii="Constantia" w:hAnsi="Constantia"/>
                <w:sz w:val="24"/>
                <w:szCs w:val="24"/>
                <w:lang w:val="es-ES"/>
              </w:rPr>
            </w:pPr>
            <w:r w:rsidRPr="00776822">
              <w:rPr>
                <w:rFonts w:ascii="Constantia" w:hAnsi="Constantia"/>
                <w:sz w:val="24"/>
                <w:szCs w:val="24"/>
                <w:lang w:val="es-ES"/>
              </w:rPr>
              <w:t>tienen</w:t>
            </w:r>
          </w:p>
        </w:tc>
        <w:tc>
          <w:tcPr>
            <w:tcW w:w="941" w:type="pct"/>
            <w:tcBorders>
              <w:top w:val="single" w:color="auto" w:sz="4" w:space="0"/>
              <w:left w:val="single" w:color="auto" w:sz="4" w:space="0"/>
              <w:bottom w:val="single" w:color="auto" w:sz="4" w:space="0"/>
              <w:right w:val="single" w:color="auto" w:sz="4" w:space="0"/>
            </w:tcBorders>
            <w:hideMark/>
          </w:tcPr>
          <w:p w:rsidRPr="00776822" w:rsidR="005603DC" w:rsidRDefault="005603DC" w14:paraId="1D449115" wp14:textId="77777777">
            <w:pPr>
              <w:jc w:val="center"/>
              <w:rPr>
                <w:rFonts w:ascii="Constantia" w:hAnsi="Constantia"/>
                <w:sz w:val="24"/>
                <w:szCs w:val="24"/>
                <w:lang w:val="es-ES"/>
              </w:rPr>
            </w:pPr>
            <w:r w:rsidRPr="00776822">
              <w:rPr>
                <w:rFonts w:ascii="Constantia" w:hAnsi="Constantia"/>
                <w:sz w:val="24"/>
                <w:szCs w:val="24"/>
                <w:lang w:val="es-ES"/>
              </w:rPr>
              <w:t>han</w:t>
            </w: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3A0FF5F2"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5603DC" w:rsidRDefault="005603DC" w14:paraId="5630AD66" wp14:textId="77777777">
            <w:pPr>
              <w:jc w:val="center"/>
              <w:rPr>
                <w:rFonts w:ascii="Constantia" w:hAnsi="Constantia"/>
                <w:sz w:val="24"/>
                <w:szCs w:val="24"/>
                <w:lang w:val="es-ES"/>
              </w:rPr>
            </w:pPr>
          </w:p>
        </w:tc>
      </w:tr>
    </w:tbl>
    <w:p xmlns:wp14="http://schemas.microsoft.com/office/word/2010/wordml" w:rsidRPr="00776822" w:rsidR="005603DC" w:rsidP="005603DC" w:rsidRDefault="005603DC" w14:paraId="61829076" wp14:textId="77777777">
      <w:pPr>
        <w:rPr>
          <w:rFonts w:ascii="Constantia" w:hAnsi="Constantia"/>
          <w:sz w:val="24"/>
          <w:szCs w:val="24"/>
          <w:lang w:val="es-ES"/>
        </w:rPr>
      </w:pPr>
    </w:p>
    <w:p xmlns:wp14="http://schemas.microsoft.com/office/word/2010/wordml" w:rsidRPr="00776822" w:rsidR="005603DC" w:rsidP="005603DC" w:rsidRDefault="005603DC" w14:paraId="2BA226A1" wp14:textId="77777777">
      <w:pPr>
        <w:rPr>
          <w:rFonts w:ascii="Constantia" w:hAnsi="Constantia"/>
          <w:b/>
          <w:sz w:val="24"/>
          <w:szCs w:val="24"/>
          <w:u w:val="single"/>
          <w:lang w:val="es-ES"/>
        </w:rPr>
      </w:pPr>
    </w:p>
    <w:p xmlns:wp14="http://schemas.microsoft.com/office/word/2010/wordml" w:rsidRPr="00776822" w:rsidR="005603DC" w:rsidP="005603DC" w:rsidRDefault="005603DC" w14:paraId="17AD93B2" wp14:textId="77777777">
      <w:pPr>
        <w:rPr>
          <w:rFonts w:ascii="Constantia" w:hAnsi="Constantia"/>
          <w:sz w:val="28"/>
          <w:szCs w:val="28"/>
          <w:lang w:val="es-ES"/>
        </w:rPr>
      </w:pPr>
    </w:p>
    <w:p xmlns:wp14="http://schemas.microsoft.com/office/word/2010/wordml" w:rsidRPr="00776822" w:rsidR="005603DC" w:rsidP="005603DC" w:rsidRDefault="005603DC" w14:paraId="0DE4B5B7" wp14:textId="77777777">
      <w:pPr>
        <w:rPr>
          <w:rFonts w:ascii="Constantia" w:hAnsi="Constantia"/>
          <w:sz w:val="28"/>
          <w:szCs w:val="28"/>
          <w:lang w:val="es-ES"/>
        </w:rPr>
      </w:pPr>
    </w:p>
    <w:p xmlns:wp14="http://schemas.microsoft.com/office/word/2010/wordml" w:rsidRPr="00776822" w:rsidR="005603DC" w:rsidP="005603DC" w:rsidRDefault="005603DC" w14:paraId="66204FF1" wp14:textId="77777777">
      <w:pPr>
        <w:rPr>
          <w:rFonts w:ascii="Constantia" w:hAnsi="Constantia"/>
          <w:sz w:val="28"/>
          <w:szCs w:val="28"/>
          <w:lang w:val="es-ES"/>
        </w:rPr>
      </w:pPr>
    </w:p>
    <w:p xmlns:wp14="http://schemas.microsoft.com/office/word/2010/wordml" w:rsidRPr="00776822" w:rsidR="005603DC" w:rsidP="005603DC" w:rsidRDefault="005603DC" w14:paraId="2DBF0D7D" wp14:textId="77777777">
      <w:pPr>
        <w:rPr>
          <w:rFonts w:ascii="Constantia" w:hAnsi="Constantia"/>
          <w:sz w:val="28"/>
          <w:szCs w:val="28"/>
          <w:lang w:val="es-ES"/>
        </w:rPr>
      </w:pPr>
    </w:p>
    <w:p xmlns:wp14="http://schemas.microsoft.com/office/word/2010/wordml" w:rsidRPr="00776822" w:rsidR="008F0587" w:rsidP="008F0587" w:rsidRDefault="008F0587" w14:paraId="7A76A496" wp14:textId="77777777">
      <w:pPr>
        <w:spacing w:before="100" w:beforeAutospacing="1" w:after="100" w:afterAutospacing="1" w:line="240" w:lineRule="auto"/>
        <w:ind w:left="720" w:right="720"/>
        <w:jc w:val="center"/>
        <w:rPr>
          <w:rFonts w:ascii="Constantia" w:hAnsi="Constantia" w:eastAsia="Times New Roman" w:cs="Arial"/>
          <w:sz w:val="24"/>
          <w:szCs w:val="20"/>
          <w:u w:val="single"/>
          <w:lang w:eastAsia="en-GB"/>
        </w:rPr>
      </w:pPr>
      <w:r w:rsidRPr="00776822">
        <w:rPr>
          <w:rFonts w:ascii="Constantia" w:hAnsi="Constantia" w:eastAsia="Times New Roman" w:cs="Arial"/>
          <w:b/>
          <w:bCs/>
          <w:sz w:val="24"/>
          <w:szCs w:val="27"/>
          <w:u w:val="single"/>
          <w:lang w:eastAsia="en-GB"/>
        </w:rPr>
        <w:t>Preterite (el pretérito)</w:t>
      </w:r>
    </w:p>
    <w:p xmlns:wp14="http://schemas.microsoft.com/office/word/2010/wordml" w:rsidRPr="00776822" w:rsidR="008F0587" w:rsidP="008F0587" w:rsidRDefault="008F0587" w14:paraId="13DDA6F8" wp14:textId="77777777">
      <w:pPr>
        <w:spacing w:before="100" w:beforeAutospacing="1" w:after="100" w:afterAutospacing="1" w:line="240" w:lineRule="auto"/>
        <w:ind w:left="720" w:right="720"/>
        <w:rPr>
          <w:rFonts w:ascii="Constantia" w:hAnsi="Constantia" w:eastAsia="Times New Roman" w:cs="Arial"/>
          <w:sz w:val="24"/>
          <w:szCs w:val="20"/>
          <w:lang w:eastAsia="en-GB"/>
        </w:rPr>
      </w:pPr>
      <w:r w:rsidRPr="00776822">
        <w:rPr>
          <w:rFonts w:ascii="Constantia" w:hAnsi="Constantia" w:eastAsia="Times New Roman" w:cs="Arial"/>
          <w:sz w:val="24"/>
          <w:szCs w:val="20"/>
          <w:lang w:eastAsia="en-GB"/>
        </w:rPr>
        <w:t>The preterite is used for past actions that are seen as completed.</w:t>
      </w:r>
    </w:p>
    <w:p xmlns:wp14="http://schemas.microsoft.com/office/word/2010/wordml" w:rsidRPr="00776822" w:rsidR="008F0587" w:rsidP="008F0587" w:rsidRDefault="0094247E" w14:paraId="6B62F1B3" wp14:textId="77777777">
      <w:pPr>
        <w:spacing w:after="100" w:line="240" w:lineRule="auto"/>
        <w:jc w:val="center"/>
        <w:rPr>
          <w:rFonts w:ascii="Constantia" w:hAnsi="Constantia" w:eastAsia="Times New Roman" w:cs="Arial"/>
          <w:sz w:val="24"/>
          <w:szCs w:val="20"/>
          <w:lang w:eastAsia="en-GB"/>
        </w:rPr>
      </w:pPr>
      <w:r>
        <w:rPr>
          <w:rFonts w:ascii="Constantia" w:hAnsi="Constantia" w:eastAsia="Times New Roman" w:cs="Arial"/>
          <w:sz w:val="24"/>
          <w:szCs w:val="20"/>
          <w:lang w:eastAsia="en-GB"/>
        </w:rPr>
        <w:pict w14:anchorId="5B5A15F1">
          <v:rect id="_x0000_i1063" style="width:470.95pt;height:1.5pt" o:hr="t" o:hrstd="t" o:hrpct="900" o:hralign="center" fillcolor="gray" stroked="f"/>
        </w:pict>
      </w:r>
    </w:p>
    <w:p xmlns:wp14="http://schemas.microsoft.com/office/word/2010/wordml" w:rsidRPr="00776822" w:rsidR="008F0587" w:rsidP="008F0587" w:rsidRDefault="008F0587" w14:paraId="0DD6EC1A" wp14:textId="77777777">
      <w:pPr>
        <w:spacing w:before="100" w:beforeAutospacing="1" w:after="100" w:afterAutospacing="1" w:line="240" w:lineRule="auto"/>
        <w:ind w:left="720" w:right="720"/>
        <w:rPr>
          <w:rFonts w:ascii="Constantia" w:hAnsi="Constantia" w:eastAsia="Times New Roman" w:cs="Arial"/>
          <w:sz w:val="24"/>
          <w:szCs w:val="20"/>
          <w:lang w:eastAsia="en-GB"/>
        </w:rPr>
      </w:pPr>
      <w:r w:rsidRPr="00776822">
        <w:rPr>
          <w:rFonts w:ascii="Constantia" w:hAnsi="Constantia" w:eastAsia="Times New Roman" w:cs="Arial"/>
          <w:sz w:val="24"/>
          <w:szCs w:val="20"/>
          <w:lang w:eastAsia="en-GB"/>
        </w:rPr>
        <w:t xml:space="preserve">To conjugate </w:t>
      </w:r>
      <w:r w:rsidRPr="00776822">
        <w:rPr>
          <w:rFonts w:ascii="Constantia" w:hAnsi="Constantia" w:eastAsia="Times New Roman" w:cs="Arial"/>
          <w:b/>
          <w:bCs/>
          <w:sz w:val="24"/>
          <w:szCs w:val="20"/>
          <w:lang w:eastAsia="en-GB"/>
        </w:rPr>
        <w:t>regular -ar</w:t>
      </w:r>
      <w:r w:rsidRPr="00776822">
        <w:rPr>
          <w:rFonts w:ascii="Constantia" w:hAnsi="Constantia" w:eastAsia="Times New Roman" w:cs="Arial"/>
          <w:sz w:val="24"/>
          <w:szCs w:val="20"/>
          <w:lang w:eastAsia="en-GB"/>
        </w:rPr>
        <w:t xml:space="preserve"> verbs in the preterite, simply drop the ending (-ar) and add one of the following: </w:t>
      </w:r>
    </w:p>
    <w:p xmlns:wp14="http://schemas.microsoft.com/office/word/2010/wordml" w:rsidRPr="00776822" w:rsidR="008F0587" w:rsidP="008F0587" w:rsidRDefault="008F0587" w14:paraId="6FA90BE2" wp14:textId="77777777">
      <w:pPr>
        <w:spacing w:before="100" w:beforeAutospacing="1" w:after="100" w:afterAutospacing="1" w:line="240" w:lineRule="auto"/>
        <w:ind w:left="1440" w:right="720"/>
        <w:rPr>
          <w:rFonts w:ascii="Constantia" w:hAnsi="Constantia" w:eastAsia="Times New Roman" w:cs="Arial"/>
          <w:sz w:val="24"/>
          <w:szCs w:val="20"/>
          <w:lang w:val="es-ES_tradnl" w:eastAsia="en-GB"/>
        </w:rPr>
      </w:pPr>
      <w:r w:rsidRPr="00776822">
        <w:rPr>
          <w:rFonts w:ascii="Constantia" w:hAnsi="Constantia" w:eastAsia="Times New Roman" w:cs="Arial"/>
          <w:sz w:val="24"/>
          <w:szCs w:val="20"/>
          <w:lang w:val="es-ES_tradnl" w:eastAsia="en-GB"/>
        </w:rPr>
        <w:t>yo</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é</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tú</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aste</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él</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ó</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nosotros</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amos</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vosotros</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asteis</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ellos</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 xml:space="preserve">aron </w:t>
      </w:r>
    </w:p>
    <w:p xmlns:wp14="http://schemas.microsoft.com/office/word/2010/wordml" w:rsidRPr="00776822" w:rsidR="008F0587" w:rsidP="008F0587" w:rsidRDefault="0094247E" w14:paraId="02F2C34E" wp14:textId="77777777">
      <w:pPr>
        <w:spacing w:after="100" w:line="240" w:lineRule="auto"/>
        <w:jc w:val="center"/>
        <w:rPr>
          <w:rFonts w:ascii="Constantia" w:hAnsi="Constantia" w:eastAsia="Times New Roman" w:cs="Arial"/>
          <w:sz w:val="24"/>
          <w:szCs w:val="20"/>
          <w:lang w:eastAsia="en-GB"/>
        </w:rPr>
      </w:pPr>
      <w:r>
        <w:rPr>
          <w:rFonts w:ascii="Constantia" w:hAnsi="Constantia" w:eastAsia="Times New Roman" w:cs="Arial"/>
          <w:sz w:val="24"/>
          <w:szCs w:val="20"/>
          <w:lang w:eastAsia="en-GB"/>
        </w:rPr>
        <w:pict w14:anchorId="426290E9">
          <v:rect id="_x0000_i1064" style="width:470.95pt;height:1.5pt" o:hr="t" o:hrstd="t" o:hrpct="900" o:hralign="center" fillcolor="gray" stroked="f"/>
        </w:pict>
      </w:r>
    </w:p>
    <w:p xmlns:wp14="http://schemas.microsoft.com/office/word/2010/wordml" w:rsidRPr="00776822" w:rsidR="008F0587" w:rsidP="008F0587" w:rsidRDefault="008F0587" w14:paraId="72BDE902" wp14:textId="77777777">
      <w:pPr>
        <w:spacing w:before="100" w:beforeAutospacing="1" w:after="100" w:afterAutospacing="1" w:line="240" w:lineRule="auto"/>
        <w:ind w:left="720" w:right="720"/>
        <w:rPr>
          <w:rFonts w:ascii="Constantia" w:hAnsi="Constantia" w:eastAsia="Times New Roman" w:cs="Arial"/>
          <w:sz w:val="24"/>
          <w:szCs w:val="20"/>
          <w:lang w:eastAsia="en-GB"/>
        </w:rPr>
      </w:pPr>
      <w:r w:rsidRPr="00776822">
        <w:rPr>
          <w:rFonts w:ascii="Constantia" w:hAnsi="Constantia" w:eastAsia="Times New Roman" w:cs="Arial"/>
          <w:sz w:val="24"/>
          <w:szCs w:val="20"/>
          <w:lang w:eastAsia="en-GB"/>
        </w:rPr>
        <w:t xml:space="preserve">To conjugate </w:t>
      </w:r>
      <w:r w:rsidRPr="00776822">
        <w:rPr>
          <w:rFonts w:ascii="Constantia" w:hAnsi="Constantia" w:eastAsia="Times New Roman" w:cs="Arial"/>
          <w:b/>
          <w:bCs/>
          <w:sz w:val="24"/>
          <w:szCs w:val="20"/>
          <w:lang w:eastAsia="en-GB"/>
        </w:rPr>
        <w:t>regular -er and -ir</w:t>
      </w:r>
      <w:r w:rsidRPr="00776822">
        <w:rPr>
          <w:rFonts w:ascii="Constantia" w:hAnsi="Constantia" w:eastAsia="Times New Roman" w:cs="Arial"/>
          <w:sz w:val="24"/>
          <w:szCs w:val="20"/>
          <w:lang w:eastAsia="en-GB"/>
        </w:rPr>
        <w:t xml:space="preserve"> verbs in the preterite, simply drop the ending (-er or -ir) and add one of the following: </w:t>
      </w:r>
    </w:p>
    <w:p xmlns:wp14="http://schemas.microsoft.com/office/word/2010/wordml" w:rsidRPr="00776822" w:rsidR="008F0587" w:rsidP="008F0587" w:rsidRDefault="008F0587" w14:paraId="7CD3D9CD" wp14:textId="77777777">
      <w:pPr>
        <w:spacing w:before="100" w:beforeAutospacing="1" w:after="100" w:afterAutospacing="1" w:line="240" w:lineRule="auto"/>
        <w:ind w:left="1440" w:right="720"/>
        <w:rPr>
          <w:rFonts w:ascii="Constantia" w:hAnsi="Constantia" w:eastAsia="Times New Roman" w:cs="Arial"/>
          <w:sz w:val="24"/>
          <w:szCs w:val="20"/>
          <w:lang w:val="es-ES_tradnl" w:eastAsia="en-GB"/>
        </w:rPr>
      </w:pPr>
      <w:r w:rsidRPr="00776822">
        <w:rPr>
          <w:rFonts w:ascii="Constantia" w:hAnsi="Constantia" w:eastAsia="Times New Roman" w:cs="Arial"/>
          <w:sz w:val="24"/>
          <w:szCs w:val="20"/>
          <w:lang w:val="es-ES_tradnl" w:eastAsia="en-GB"/>
        </w:rPr>
        <w:t>yo</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í</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tú</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iste</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él</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ió</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nosotros</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imos</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vosotros</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isteis</w:t>
      </w:r>
      <w:r w:rsidRPr="00776822">
        <w:rPr>
          <w:rFonts w:ascii="Constantia" w:hAnsi="Constantia" w:eastAsia="Times New Roman" w:cs="Arial"/>
          <w:b/>
          <w:bCs/>
          <w:sz w:val="24"/>
          <w:szCs w:val="20"/>
          <w:lang w:val="es-ES_tradnl" w:eastAsia="en-GB"/>
        </w:rPr>
        <w:br/>
      </w:r>
      <w:r w:rsidRPr="00776822">
        <w:rPr>
          <w:rFonts w:ascii="Constantia" w:hAnsi="Constantia" w:eastAsia="Times New Roman" w:cs="Arial"/>
          <w:sz w:val="24"/>
          <w:szCs w:val="20"/>
          <w:lang w:val="es-ES_tradnl" w:eastAsia="en-GB"/>
        </w:rPr>
        <w:t>ellos</w:t>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ab/>
      </w:r>
      <w:r w:rsidRPr="00776822">
        <w:rPr>
          <w:rFonts w:ascii="Constantia" w:hAnsi="Constantia" w:eastAsia="Times New Roman" w:cs="Arial"/>
          <w:b/>
          <w:bCs/>
          <w:sz w:val="24"/>
          <w:szCs w:val="20"/>
          <w:lang w:val="es-ES_tradnl" w:eastAsia="en-GB"/>
        </w:rPr>
        <w:t xml:space="preserve">ieron </w:t>
      </w:r>
    </w:p>
    <w:p xmlns:wp14="http://schemas.microsoft.com/office/word/2010/wordml" w:rsidRPr="00776822" w:rsidR="008F0587" w:rsidP="008F0587" w:rsidRDefault="0094247E" w14:paraId="680A4E5D" wp14:textId="77777777">
      <w:pPr>
        <w:spacing w:after="100" w:line="240" w:lineRule="auto"/>
        <w:jc w:val="center"/>
        <w:rPr>
          <w:rFonts w:ascii="Constantia" w:hAnsi="Constantia" w:eastAsia="Times New Roman" w:cs="Arial"/>
          <w:sz w:val="24"/>
          <w:szCs w:val="20"/>
          <w:lang w:eastAsia="en-GB"/>
        </w:rPr>
      </w:pPr>
      <w:r>
        <w:rPr>
          <w:rFonts w:ascii="Constantia" w:hAnsi="Constantia" w:eastAsia="Times New Roman" w:cs="Arial"/>
          <w:sz w:val="24"/>
          <w:szCs w:val="20"/>
          <w:lang w:eastAsia="en-GB"/>
        </w:rPr>
        <w:pict w14:anchorId="02504C32">
          <v:rect id="_x0000_i1065" style="width:470.95pt;height:1.5pt" o:hr="t" o:hrstd="t" o:hrpct="900" o:hralign="center" fillcolor="gray" stroked="f"/>
        </w:pict>
      </w:r>
    </w:p>
    <w:p xmlns:wp14="http://schemas.microsoft.com/office/word/2010/wordml" w:rsidRPr="00776822" w:rsidR="008F0587" w:rsidP="008F0587" w:rsidRDefault="008F0587" w14:paraId="5C5EC4F2" wp14:textId="77777777">
      <w:pPr>
        <w:spacing w:before="100" w:beforeAutospacing="1" w:after="100" w:afterAutospacing="1" w:line="240" w:lineRule="auto"/>
        <w:ind w:left="720" w:right="720"/>
        <w:rPr>
          <w:rFonts w:ascii="Constantia" w:hAnsi="Constantia" w:eastAsia="Times New Roman" w:cs="Arial"/>
          <w:sz w:val="24"/>
          <w:szCs w:val="20"/>
          <w:lang w:eastAsia="en-GB"/>
        </w:rPr>
      </w:pPr>
      <w:r w:rsidRPr="00776822">
        <w:rPr>
          <w:rFonts w:ascii="Constantia" w:hAnsi="Constantia" w:eastAsia="Times New Roman" w:cs="Arial"/>
          <w:sz w:val="24"/>
          <w:szCs w:val="20"/>
          <w:lang w:eastAsia="en-GB"/>
        </w:rPr>
        <w:t xml:space="preserve">Here are all three regular preterite verb forms together: </w:t>
      </w:r>
    </w:p>
    <w:tbl>
      <w:tblPr>
        <w:tblW w:w="4500" w:type="pct"/>
        <w:tblCellSpacing w:w="0" w:type="dxa"/>
        <w:tblInd w:w="1440" w:type="dxa"/>
        <w:tblCellMar>
          <w:top w:w="30" w:type="dxa"/>
          <w:left w:w="30" w:type="dxa"/>
          <w:bottom w:w="30" w:type="dxa"/>
          <w:right w:w="30" w:type="dxa"/>
        </w:tblCellMar>
        <w:tblLook w:val="04A0" w:firstRow="1" w:lastRow="0" w:firstColumn="1" w:lastColumn="0" w:noHBand="0" w:noVBand="1"/>
      </w:tblPr>
      <w:tblGrid>
        <w:gridCol w:w="2652"/>
        <w:gridCol w:w="2558"/>
        <w:gridCol w:w="4263"/>
      </w:tblGrid>
      <w:tr xmlns:wp14="http://schemas.microsoft.com/office/word/2010/wordml" w:rsidRPr="00776822" w:rsidR="008F0587" w:rsidTr="008F0587" w14:paraId="6A66A920" wp14:textId="77777777">
        <w:trPr>
          <w:tblCellSpacing w:w="0" w:type="dxa"/>
        </w:trPr>
        <w:tc>
          <w:tcPr>
            <w:tcW w:w="1400" w:type="pct"/>
            <w:vAlign w:val="center"/>
            <w:hideMark/>
          </w:tcPr>
          <w:p w:rsidRPr="00776822" w:rsidR="008F0587" w:rsidP="008F0587" w:rsidRDefault="008F0587" w14:paraId="190DCFC2"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b/>
                <w:bCs/>
                <w:sz w:val="24"/>
                <w:szCs w:val="20"/>
                <w:lang w:eastAsia="en-GB"/>
              </w:rPr>
              <w:t>Hablar</w:t>
            </w:r>
          </w:p>
        </w:tc>
        <w:tc>
          <w:tcPr>
            <w:tcW w:w="1350" w:type="pct"/>
            <w:vAlign w:val="center"/>
            <w:hideMark/>
          </w:tcPr>
          <w:p w:rsidRPr="00776822" w:rsidR="008F0587" w:rsidP="008F0587" w:rsidRDefault="008F0587" w14:paraId="1CCA2389"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b/>
                <w:bCs/>
                <w:sz w:val="24"/>
                <w:szCs w:val="20"/>
                <w:lang w:eastAsia="en-GB"/>
              </w:rPr>
              <w:t>comer</w:t>
            </w:r>
          </w:p>
        </w:tc>
        <w:tc>
          <w:tcPr>
            <w:tcW w:w="2250" w:type="pct"/>
            <w:vAlign w:val="center"/>
            <w:hideMark/>
          </w:tcPr>
          <w:p w:rsidRPr="00776822" w:rsidR="008F0587" w:rsidP="008F0587" w:rsidRDefault="008F0587" w14:paraId="677AAA79"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b/>
                <w:bCs/>
                <w:sz w:val="24"/>
                <w:szCs w:val="20"/>
                <w:lang w:eastAsia="en-GB"/>
              </w:rPr>
              <w:t>Vivir</w:t>
            </w:r>
          </w:p>
        </w:tc>
      </w:tr>
      <w:tr xmlns:wp14="http://schemas.microsoft.com/office/word/2010/wordml" w:rsidRPr="00776822" w:rsidR="008F0587" w:rsidTr="008F0587" w14:paraId="33D48E78" wp14:textId="77777777">
        <w:trPr>
          <w:tblCellSpacing w:w="0" w:type="dxa"/>
        </w:trPr>
        <w:tc>
          <w:tcPr>
            <w:tcW w:w="1400" w:type="pct"/>
            <w:vAlign w:val="center"/>
            <w:hideMark/>
          </w:tcPr>
          <w:p w:rsidRPr="00776822" w:rsidR="008F0587" w:rsidP="008F0587" w:rsidRDefault="008F0587" w14:paraId="6E7BEAA2"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4"/>
                <w:lang w:eastAsia="en-GB"/>
              </w:rPr>
              <w:t> </w:t>
            </w:r>
          </w:p>
        </w:tc>
        <w:tc>
          <w:tcPr>
            <w:tcW w:w="1350" w:type="pct"/>
            <w:vAlign w:val="center"/>
            <w:hideMark/>
          </w:tcPr>
          <w:p w:rsidRPr="00776822" w:rsidR="008F0587" w:rsidP="008F0587" w:rsidRDefault="008F0587" w14:paraId="63E4A9CD"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4"/>
                <w:lang w:eastAsia="en-GB"/>
              </w:rPr>
              <w:t> </w:t>
            </w:r>
          </w:p>
        </w:tc>
        <w:tc>
          <w:tcPr>
            <w:tcW w:w="2250" w:type="pct"/>
            <w:vAlign w:val="center"/>
            <w:hideMark/>
          </w:tcPr>
          <w:p w:rsidRPr="00776822" w:rsidR="008F0587" w:rsidP="008F0587" w:rsidRDefault="008F0587" w14:paraId="4F6584BE"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4"/>
                <w:lang w:eastAsia="en-GB"/>
              </w:rPr>
              <w:t> </w:t>
            </w:r>
          </w:p>
        </w:tc>
      </w:tr>
      <w:tr xmlns:wp14="http://schemas.microsoft.com/office/word/2010/wordml" w:rsidRPr="00776822" w:rsidR="008F0587" w:rsidTr="008F0587" w14:paraId="263907FD" wp14:textId="77777777">
        <w:trPr>
          <w:tblCellSpacing w:w="0" w:type="dxa"/>
        </w:trPr>
        <w:tc>
          <w:tcPr>
            <w:tcW w:w="1400" w:type="pct"/>
            <w:vAlign w:val="center"/>
            <w:hideMark/>
          </w:tcPr>
          <w:p w:rsidRPr="00776822" w:rsidR="008F0587" w:rsidP="008F0587" w:rsidRDefault="008F0587" w14:paraId="199EBF8F"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Hablé</w:t>
            </w:r>
          </w:p>
        </w:tc>
        <w:tc>
          <w:tcPr>
            <w:tcW w:w="1350" w:type="pct"/>
            <w:vAlign w:val="center"/>
            <w:hideMark/>
          </w:tcPr>
          <w:p w:rsidRPr="00776822" w:rsidR="008F0587" w:rsidP="008F0587" w:rsidRDefault="008F0587" w14:paraId="22E42EF7"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comí</w:t>
            </w:r>
          </w:p>
        </w:tc>
        <w:tc>
          <w:tcPr>
            <w:tcW w:w="2250" w:type="pct"/>
            <w:vAlign w:val="center"/>
            <w:hideMark/>
          </w:tcPr>
          <w:p w:rsidRPr="00776822" w:rsidR="008F0587" w:rsidP="008F0587" w:rsidRDefault="008F0587" w14:paraId="3F4F1FA9"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Viví</w:t>
            </w:r>
          </w:p>
        </w:tc>
      </w:tr>
      <w:tr xmlns:wp14="http://schemas.microsoft.com/office/word/2010/wordml" w:rsidRPr="00776822" w:rsidR="008F0587" w:rsidTr="008F0587" w14:paraId="05AC0352" wp14:textId="77777777">
        <w:trPr>
          <w:tblCellSpacing w:w="0" w:type="dxa"/>
        </w:trPr>
        <w:tc>
          <w:tcPr>
            <w:tcW w:w="1400" w:type="pct"/>
            <w:vAlign w:val="center"/>
            <w:hideMark/>
          </w:tcPr>
          <w:p w:rsidRPr="00776822" w:rsidR="008F0587" w:rsidP="008F0587" w:rsidRDefault="008F0587" w14:paraId="018755EE"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Hablaste</w:t>
            </w:r>
          </w:p>
        </w:tc>
        <w:tc>
          <w:tcPr>
            <w:tcW w:w="1350" w:type="pct"/>
            <w:vAlign w:val="center"/>
            <w:hideMark/>
          </w:tcPr>
          <w:p w:rsidRPr="00776822" w:rsidR="008F0587" w:rsidP="008F0587" w:rsidRDefault="008F0587" w14:paraId="287253A2"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comiste</w:t>
            </w:r>
          </w:p>
        </w:tc>
        <w:tc>
          <w:tcPr>
            <w:tcW w:w="2250" w:type="pct"/>
            <w:vAlign w:val="center"/>
            <w:hideMark/>
          </w:tcPr>
          <w:p w:rsidRPr="00776822" w:rsidR="008F0587" w:rsidP="008F0587" w:rsidRDefault="008F0587" w14:paraId="572ACDEF"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Viviste</w:t>
            </w:r>
          </w:p>
        </w:tc>
      </w:tr>
      <w:tr xmlns:wp14="http://schemas.microsoft.com/office/word/2010/wordml" w:rsidRPr="00776822" w:rsidR="008F0587" w:rsidTr="008F0587" w14:paraId="6B512B04" wp14:textId="77777777">
        <w:trPr>
          <w:tblCellSpacing w:w="0" w:type="dxa"/>
        </w:trPr>
        <w:tc>
          <w:tcPr>
            <w:tcW w:w="1400" w:type="pct"/>
            <w:vAlign w:val="center"/>
            <w:hideMark/>
          </w:tcPr>
          <w:p w:rsidRPr="00776822" w:rsidR="008F0587" w:rsidP="008F0587" w:rsidRDefault="008F0587" w14:paraId="3262F475"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Habló</w:t>
            </w:r>
          </w:p>
        </w:tc>
        <w:tc>
          <w:tcPr>
            <w:tcW w:w="1350" w:type="pct"/>
            <w:vAlign w:val="center"/>
            <w:hideMark/>
          </w:tcPr>
          <w:p w:rsidRPr="00776822" w:rsidR="008F0587" w:rsidP="008F0587" w:rsidRDefault="008F0587" w14:paraId="3F95336B"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comió</w:t>
            </w:r>
          </w:p>
        </w:tc>
        <w:tc>
          <w:tcPr>
            <w:tcW w:w="2250" w:type="pct"/>
            <w:vAlign w:val="center"/>
            <w:hideMark/>
          </w:tcPr>
          <w:p w:rsidRPr="00776822" w:rsidR="008F0587" w:rsidP="008F0587" w:rsidRDefault="008F0587" w14:paraId="2F492B4D"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Vivió</w:t>
            </w:r>
          </w:p>
        </w:tc>
      </w:tr>
      <w:tr xmlns:wp14="http://schemas.microsoft.com/office/word/2010/wordml" w:rsidRPr="00776822" w:rsidR="008F0587" w:rsidTr="008F0587" w14:paraId="6BF13A2D" wp14:textId="77777777">
        <w:trPr>
          <w:tblCellSpacing w:w="0" w:type="dxa"/>
        </w:trPr>
        <w:tc>
          <w:tcPr>
            <w:tcW w:w="1400" w:type="pct"/>
            <w:vAlign w:val="center"/>
            <w:hideMark/>
          </w:tcPr>
          <w:p w:rsidRPr="00776822" w:rsidR="008F0587" w:rsidP="008F0587" w:rsidRDefault="008F0587" w14:paraId="60350020"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Hablamos</w:t>
            </w:r>
          </w:p>
        </w:tc>
        <w:tc>
          <w:tcPr>
            <w:tcW w:w="1350" w:type="pct"/>
            <w:vAlign w:val="center"/>
            <w:hideMark/>
          </w:tcPr>
          <w:p w:rsidRPr="00776822" w:rsidR="008F0587" w:rsidP="008F0587" w:rsidRDefault="008F0587" w14:paraId="6D663102"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comimos</w:t>
            </w:r>
          </w:p>
        </w:tc>
        <w:tc>
          <w:tcPr>
            <w:tcW w:w="2250" w:type="pct"/>
            <w:vAlign w:val="center"/>
            <w:hideMark/>
          </w:tcPr>
          <w:p w:rsidRPr="00776822" w:rsidR="008F0587" w:rsidP="008F0587" w:rsidRDefault="008F0587" w14:paraId="7DC6E3EB"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Vivimos</w:t>
            </w:r>
          </w:p>
        </w:tc>
      </w:tr>
      <w:tr xmlns:wp14="http://schemas.microsoft.com/office/word/2010/wordml" w:rsidRPr="00776822" w:rsidR="008F0587" w:rsidTr="008F0587" w14:paraId="64876F55" wp14:textId="77777777">
        <w:trPr>
          <w:tblCellSpacing w:w="0" w:type="dxa"/>
        </w:trPr>
        <w:tc>
          <w:tcPr>
            <w:tcW w:w="1400" w:type="pct"/>
            <w:vAlign w:val="center"/>
            <w:hideMark/>
          </w:tcPr>
          <w:p w:rsidRPr="00776822" w:rsidR="008F0587" w:rsidP="008F0587" w:rsidRDefault="00776822" w14:paraId="2F1DD867"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H</w:t>
            </w:r>
            <w:r w:rsidRPr="00776822" w:rsidR="008F0587">
              <w:rPr>
                <w:rFonts w:ascii="Constantia" w:hAnsi="Constantia" w:eastAsia="Times New Roman" w:cs="Arial"/>
                <w:sz w:val="24"/>
                <w:szCs w:val="20"/>
                <w:lang w:eastAsia="en-GB"/>
              </w:rPr>
              <w:t>ablasteis</w:t>
            </w:r>
          </w:p>
        </w:tc>
        <w:tc>
          <w:tcPr>
            <w:tcW w:w="1350" w:type="pct"/>
            <w:vAlign w:val="center"/>
            <w:hideMark/>
          </w:tcPr>
          <w:p w:rsidRPr="00776822" w:rsidR="008F0587" w:rsidP="008F0587" w:rsidRDefault="008F0587" w14:paraId="4BC64BEE"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comisteis</w:t>
            </w:r>
          </w:p>
        </w:tc>
        <w:tc>
          <w:tcPr>
            <w:tcW w:w="2250" w:type="pct"/>
            <w:vAlign w:val="center"/>
            <w:hideMark/>
          </w:tcPr>
          <w:p w:rsidRPr="00776822" w:rsidR="008F0587" w:rsidP="008F0587" w:rsidRDefault="008F0587" w14:paraId="6C10BA7E"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Vivisteis</w:t>
            </w:r>
          </w:p>
        </w:tc>
      </w:tr>
      <w:tr xmlns:wp14="http://schemas.microsoft.com/office/word/2010/wordml" w:rsidRPr="00776822" w:rsidR="008F0587" w:rsidTr="008F0587" w14:paraId="176BDE2A" wp14:textId="77777777">
        <w:trPr>
          <w:tblCellSpacing w:w="0" w:type="dxa"/>
        </w:trPr>
        <w:tc>
          <w:tcPr>
            <w:tcW w:w="1400" w:type="pct"/>
            <w:vAlign w:val="center"/>
            <w:hideMark/>
          </w:tcPr>
          <w:p w:rsidRPr="00776822" w:rsidR="008F0587" w:rsidP="008F0587" w:rsidRDefault="008F0587" w14:paraId="6FDA6E6E"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hablaron</w:t>
            </w:r>
          </w:p>
        </w:tc>
        <w:tc>
          <w:tcPr>
            <w:tcW w:w="1350" w:type="pct"/>
            <w:vAlign w:val="center"/>
            <w:hideMark/>
          </w:tcPr>
          <w:p w:rsidRPr="00776822" w:rsidR="008F0587" w:rsidP="008F0587" w:rsidRDefault="008F0587" w14:paraId="73D08A1C"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comieron</w:t>
            </w:r>
          </w:p>
        </w:tc>
        <w:tc>
          <w:tcPr>
            <w:tcW w:w="2250" w:type="pct"/>
            <w:vAlign w:val="center"/>
            <w:hideMark/>
          </w:tcPr>
          <w:p w:rsidRPr="00776822" w:rsidR="008F0587" w:rsidP="008F0587" w:rsidRDefault="008F0587" w14:paraId="759414CA" wp14:textId="77777777">
            <w:pPr>
              <w:spacing w:after="0" w:line="240" w:lineRule="auto"/>
              <w:rPr>
                <w:rFonts w:ascii="Constantia" w:hAnsi="Constantia" w:eastAsia="Times New Roman" w:cs="Arial"/>
                <w:sz w:val="24"/>
                <w:szCs w:val="24"/>
                <w:lang w:eastAsia="en-GB"/>
              </w:rPr>
            </w:pPr>
            <w:r w:rsidRPr="00776822">
              <w:rPr>
                <w:rFonts w:ascii="Constantia" w:hAnsi="Constantia" w:eastAsia="Times New Roman" w:cs="Arial"/>
                <w:sz w:val="24"/>
                <w:szCs w:val="20"/>
                <w:lang w:eastAsia="en-GB"/>
              </w:rPr>
              <w:t>Vivieron</w:t>
            </w:r>
          </w:p>
        </w:tc>
      </w:tr>
    </w:tbl>
    <w:p xmlns:wp14="http://schemas.microsoft.com/office/word/2010/wordml" w:rsidRPr="00776822" w:rsidR="00D27903" w:rsidP="008F0587" w:rsidRDefault="008F0587" w14:paraId="19151167" wp14:textId="77777777">
      <w:pPr>
        <w:spacing w:before="100" w:beforeAutospacing="1" w:after="100" w:afterAutospacing="1" w:line="240" w:lineRule="auto"/>
        <w:ind w:left="720" w:right="720"/>
        <w:rPr>
          <w:rFonts w:ascii="Constantia" w:hAnsi="Constantia" w:eastAsia="Times New Roman" w:cs="Arial"/>
          <w:sz w:val="24"/>
          <w:szCs w:val="15"/>
          <w:lang w:eastAsia="en-GB"/>
        </w:rPr>
      </w:pPr>
      <w:r w:rsidRPr="00776822">
        <w:rPr>
          <w:rFonts w:ascii="Constantia" w:hAnsi="Constantia" w:eastAsia="Times New Roman" w:cs="Arial"/>
          <w:b/>
          <w:bCs/>
          <w:sz w:val="24"/>
          <w:szCs w:val="15"/>
          <w:lang w:eastAsia="en-GB"/>
        </w:rPr>
        <w:t>Note:</w:t>
      </w:r>
      <w:r w:rsidRPr="00776822">
        <w:rPr>
          <w:rFonts w:ascii="Constantia" w:hAnsi="Constantia" w:eastAsia="Times New Roman" w:cs="Arial"/>
          <w:sz w:val="24"/>
          <w:szCs w:val="15"/>
          <w:lang w:eastAsia="en-GB"/>
        </w:rPr>
        <w:t xml:space="preserve"> the nosotros forms for -ar and -ir verbs are the same in both preterite and present tenses: </w:t>
      </w:r>
      <w:r w:rsidRPr="00776822">
        <w:rPr>
          <w:rFonts w:ascii="Constantia" w:hAnsi="Constantia" w:eastAsia="Times New Roman" w:cs="Arial"/>
          <w:b/>
          <w:bCs/>
          <w:sz w:val="24"/>
          <w:szCs w:val="15"/>
          <w:lang w:eastAsia="en-GB"/>
        </w:rPr>
        <w:t>hablamos, vivimos</w:t>
      </w:r>
      <w:r w:rsidRPr="00776822">
        <w:rPr>
          <w:rFonts w:ascii="Constantia" w:hAnsi="Constantia" w:eastAsia="Times New Roman" w:cs="Arial"/>
          <w:sz w:val="24"/>
          <w:szCs w:val="15"/>
          <w:lang w:eastAsia="en-GB"/>
        </w:rPr>
        <w:t>.</w:t>
      </w:r>
    </w:p>
    <w:p xmlns:wp14="http://schemas.microsoft.com/office/word/2010/wordml" w:rsidRPr="00776822" w:rsidR="00D27903" w:rsidP="008F0587" w:rsidRDefault="00D27903" w14:paraId="19219836" wp14:textId="77777777">
      <w:pPr>
        <w:spacing w:before="100" w:beforeAutospacing="1" w:after="100" w:afterAutospacing="1" w:line="240" w:lineRule="auto"/>
        <w:ind w:left="720" w:right="720"/>
        <w:rPr>
          <w:rFonts w:ascii="Constantia" w:hAnsi="Constantia" w:eastAsia="Times New Roman" w:cs="Arial"/>
          <w:sz w:val="24"/>
          <w:szCs w:val="20"/>
          <w:lang w:eastAsia="en-GB"/>
        </w:rPr>
      </w:pPr>
    </w:p>
    <w:p xmlns:wp14="http://schemas.microsoft.com/office/word/2010/wordml" w:rsidRPr="00776822" w:rsidR="00D27903" w:rsidP="008F0587" w:rsidRDefault="00D27903" w14:paraId="296FEF7D" wp14:textId="77777777">
      <w:pPr>
        <w:spacing w:before="100" w:beforeAutospacing="1" w:after="100" w:afterAutospacing="1" w:line="240" w:lineRule="auto"/>
        <w:ind w:left="720" w:right="720"/>
        <w:rPr>
          <w:rFonts w:ascii="Constantia" w:hAnsi="Constantia" w:eastAsia="Times New Roman" w:cs="Arial"/>
          <w:sz w:val="24"/>
          <w:szCs w:val="20"/>
          <w:lang w:eastAsia="en-GB"/>
        </w:rPr>
      </w:pPr>
    </w:p>
    <w:p xmlns:wp14="http://schemas.microsoft.com/office/word/2010/wordml" w:rsidRPr="00776822" w:rsidR="00D27903" w:rsidP="008F0587" w:rsidRDefault="00D27903" w14:paraId="7194DBDC" wp14:textId="77777777">
      <w:pPr>
        <w:spacing w:before="100" w:beforeAutospacing="1" w:after="100" w:afterAutospacing="1" w:line="240" w:lineRule="auto"/>
        <w:ind w:left="720" w:right="720"/>
        <w:rPr>
          <w:rFonts w:ascii="Constantia" w:hAnsi="Constantia" w:eastAsia="Times New Roman" w:cs="Arial"/>
          <w:sz w:val="24"/>
          <w:szCs w:val="20"/>
          <w:lang w:eastAsia="en-GB"/>
        </w:rPr>
      </w:pPr>
    </w:p>
    <w:p xmlns:wp14="http://schemas.microsoft.com/office/word/2010/wordml" w:rsidRPr="00776822" w:rsidR="00D27903" w:rsidP="008F0587" w:rsidRDefault="00D27903" w14:paraId="769D0D3C" wp14:textId="77777777">
      <w:pPr>
        <w:spacing w:before="100" w:beforeAutospacing="1" w:after="100" w:afterAutospacing="1" w:line="240" w:lineRule="auto"/>
        <w:ind w:left="720" w:right="720"/>
        <w:rPr>
          <w:rFonts w:ascii="Constantia" w:hAnsi="Constantia" w:eastAsia="Times New Roman" w:cs="Arial"/>
          <w:sz w:val="24"/>
          <w:szCs w:val="20"/>
          <w:lang w:eastAsia="en-GB"/>
        </w:rPr>
      </w:pPr>
    </w:p>
    <w:p xmlns:wp14="http://schemas.microsoft.com/office/word/2010/wordml" w:rsidRPr="00776822" w:rsidR="00D27903" w:rsidP="00D27903" w:rsidRDefault="00776822" w14:paraId="37AAC257" wp14:textId="77777777">
      <w:pPr>
        <w:pStyle w:val="Heading2"/>
        <w:jc w:val="center"/>
        <w:rPr>
          <w:rFonts w:ascii="Constantia" w:hAnsi="Constantia"/>
          <w:sz w:val="24"/>
          <w:szCs w:val="24"/>
          <w:lang w:val="es-ES"/>
        </w:rPr>
      </w:pPr>
      <w:r w:rsidRPr="00776822">
        <w:rPr>
          <w:rFonts w:ascii="Constantia" w:hAnsi="Constantia"/>
          <w:sz w:val="24"/>
          <w:szCs w:val="24"/>
          <w:lang w:val="es-ES"/>
        </w:rPr>
        <w:t>Preterite tense – AR/IR and ER verbs</w:t>
      </w:r>
    </w:p>
    <w:p xmlns:wp14="http://schemas.microsoft.com/office/word/2010/wordml" w:rsidRPr="00776822" w:rsidR="00D27903" w:rsidP="00D27903" w:rsidRDefault="00D27903" w14:paraId="733244DF" wp14:textId="77777777">
      <w:pPr>
        <w:spacing w:before="100" w:beforeAutospacing="1" w:after="100" w:afterAutospacing="1" w:line="240" w:lineRule="auto"/>
        <w:outlineLvl w:val="1"/>
        <w:rPr>
          <w:rFonts w:ascii="Constantia" w:hAnsi="Constantia" w:eastAsia="Times New Roman" w:cs="Times New Roman"/>
          <w:color w:val="000000"/>
          <w:sz w:val="24"/>
          <w:szCs w:val="24"/>
          <w:lang w:eastAsia="en-GB"/>
        </w:rPr>
      </w:pPr>
      <w:r w:rsidRPr="00776822">
        <w:rPr>
          <w:rFonts w:ascii="Constantia" w:hAnsi="Constantia" w:eastAsia="Times New Roman" w:cs="Times New Roman"/>
          <w:color w:val="000000"/>
          <w:sz w:val="24"/>
          <w:szCs w:val="24"/>
          <w:lang w:eastAsia="en-GB"/>
        </w:rPr>
        <w:t>Change the verb in brackets to the correct person eg:  1) = put verb in the ‘I’ form.</w:t>
      </w:r>
    </w:p>
    <w:p xmlns:wp14="http://schemas.microsoft.com/office/word/2010/wordml" w:rsidRPr="00776822" w:rsidR="00D27903" w:rsidP="008F0587" w:rsidRDefault="00D27903" w14:paraId="36BB9375" wp14:textId="77777777">
      <w:pPr>
        <w:spacing w:before="100" w:beforeAutospacing="1" w:after="100" w:afterAutospacing="1" w:line="240" w:lineRule="auto"/>
        <w:ind w:left="720" w:right="720"/>
        <w:rPr>
          <w:rFonts w:ascii="Constantia" w:hAnsi="Constantia"/>
          <w:sz w:val="24"/>
          <w:szCs w:val="24"/>
          <w:lang w:val="es-ES"/>
        </w:rPr>
      </w:pPr>
      <w:r w:rsidRPr="00776822">
        <w:rPr>
          <w:rFonts w:ascii="Constantia" w:hAnsi="Constantia"/>
          <w:sz w:val="24"/>
          <w:szCs w:val="24"/>
          <w:lang w:val="es-ES"/>
        </w:rPr>
        <w:t xml:space="preserve">1) Ayer yo </w:t>
      </w:r>
      <w:r w:rsidRPr="00776822">
        <w:rPr>
          <w:rFonts w:ascii="Constantia" w:hAnsi="Constantia"/>
          <w:sz w:val="24"/>
          <w:szCs w:val="24"/>
        </w:rPr>
        <w:object w:dxaOrig="225" w:dyaOrig="225" w14:anchorId="633A8CE0">
          <v:shape id="_x0000_i1273" style="width:37.2pt;height:18pt" o:ole="" type="#_x0000_t75">
            <v:imagedata o:title="" r:id="rId10"/>
          </v:shape>
          <w:control w:name="DefaultOcxName17" w:shapeid="_x0000_i1273" r:id="rId53"/>
        </w:object>
      </w:r>
      <w:r w:rsidRPr="00776822">
        <w:rPr>
          <w:rFonts w:ascii="Constantia" w:hAnsi="Constantia"/>
          <w:sz w:val="24"/>
          <w:szCs w:val="24"/>
          <w:lang w:val="es-ES"/>
        </w:rPr>
        <w:t>(visitar) el castillo.</w:t>
      </w:r>
      <w:r w:rsidRPr="00776822">
        <w:rPr>
          <w:rFonts w:ascii="Constantia" w:hAnsi="Constantia"/>
          <w:sz w:val="24"/>
          <w:szCs w:val="24"/>
          <w:lang w:val="es-ES"/>
        </w:rPr>
        <w:br/>
      </w:r>
      <w:r w:rsidRPr="00776822">
        <w:rPr>
          <w:rFonts w:ascii="Constantia" w:hAnsi="Constantia"/>
          <w:sz w:val="24"/>
          <w:szCs w:val="24"/>
          <w:lang w:val="es-ES"/>
        </w:rPr>
        <w:t xml:space="preserve">2) Nosotros </w:t>
      </w:r>
      <w:r w:rsidRPr="00776822">
        <w:rPr>
          <w:rFonts w:ascii="Constantia" w:hAnsi="Constantia"/>
          <w:sz w:val="24"/>
          <w:szCs w:val="24"/>
        </w:rPr>
        <w:object w:dxaOrig="225" w:dyaOrig="225" w14:anchorId="44B4C8CC">
          <v:shape id="_x0000_i1276" style="width:41.4pt;height:18pt" o:ole="" type="#_x0000_t75">
            <v:imagedata o:title="" r:id="rId45"/>
          </v:shape>
          <w:control w:name="DefaultOcxName16" w:shapeid="_x0000_i1276" r:id="rId54"/>
        </w:object>
      </w:r>
      <w:r w:rsidRPr="00776822">
        <w:rPr>
          <w:rFonts w:ascii="Constantia" w:hAnsi="Constantia"/>
          <w:sz w:val="24"/>
          <w:szCs w:val="24"/>
          <w:lang w:val="es-ES"/>
        </w:rPr>
        <w:t>(comer) una hamburguesa</w:t>
      </w:r>
      <w:r w:rsidRPr="00776822">
        <w:rPr>
          <w:rFonts w:ascii="Constantia" w:hAnsi="Constantia"/>
          <w:sz w:val="24"/>
          <w:szCs w:val="24"/>
          <w:lang w:val="es-ES"/>
        </w:rPr>
        <w:br/>
      </w:r>
      <w:r w:rsidRPr="00776822">
        <w:rPr>
          <w:rFonts w:ascii="Constantia" w:hAnsi="Constantia"/>
          <w:sz w:val="24"/>
          <w:szCs w:val="24"/>
          <w:lang w:val="es-ES"/>
        </w:rPr>
        <w:t xml:space="preserve">3) Mi perro </w:t>
      </w:r>
      <w:r w:rsidRPr="00776822">
        <w:rPr>
          <w:rFonts w:ascii="Constantia" w:hAnsi="Constantia"/>
          <w:sz w:val="24"/>
          <w:szCs w:val="24"/>
        </w:rPr>
        <w:object w:dxaOrig="225" w:dyaOrig="225" w14:anchorId="10B504B1">
          <v:shape id="_x0000_i1279" style="width:37.2pt;height:18pt" o:ole="" type="#_x0000_t75">
            <v:imagedata o:title="" r:id="rId10"/>
          </v:shape>
          <w:control w:name="DefaultOcxName24" w:shapeid="_x0000_i1279" r:id="rId55"/>
        </w:object>
      </w:r>
      <w:r w:rsidRPr="00776822">
        <w:rPr>
          <w:rFonts w:ascii="Constantia" w:hAnsi="Constantia"/>
          <w:sz w:val="24"/>
          <w:szCs w:val="24"/>
          <w:lang w:val="es-ES"/>
        </w:rPr>
        <w:t>(coger) un balón</w:t>
      </w:r>
      <w:r w:rsidRPr="00776822">
        <w:rPr>
          <w:rFonts w:ascii="Constantia" w:hAnsi="Constantia"/>
          <w:sz w:val="24"/>
          <w:szCs w:val="24"/>
          <w:lang w:val="es-ES"/>
        </w:rPr>
        <w:br/>
      </w:r>
      <w:r w:rsidRPr="00776822">
        <w:rPr>
          <w:rFonts w:ascii="Constantia" w:hAnsi="Constantia"/>
          <w:sz w:val="24"/>
          <w:szCs w:val="24"/>
          <w:lang w:val="es-ES"/>
        </w:rPr>
        <w:t xml:space="preserve">4) Mis amigos </w:t>
      </w:r>
      <w:r w:rsidRPr="00776822">
        <w:rPr>
          <w:rFonts w:ascii="Constantia" w:hAnsi="Constantia"/>
          <w:sz w:val="24"/>
          <w:szCs w:val="24"/>
        </w:rPr>
        <w:object w:dxaOrig="225" w:dyaOrig="225" w14:anchorId="45000986">
          <v:shape id="_x0000_i1282" style="width:45.6pt;height:18pt" o:ole="" type="#_x0000_t75">
            <v:imagedata o:title="" r:id="rId8"/>
          </v:shape>
          <w:control w:name="DefaultOcxName34" w:shapeid="_x0000_i1282" r:id="rId56"/>
        </w:object>
      </w:r>
      <w:r w:rsidRPr="00776822">
        <w:rPr>
          <w:rFonts w:ascii="Constantia" w:hAnsi="Constantia"/>
          <w:sz w:val="24"/>
          <w:szCs w:val="24"/>
          <w:lang w:val="es-ES"/>
        </w:rPr>
        <w:t>(beber) una botella de limonada</w:t>
      </w:r>
      <w:r w:rsidRPr="00776822">
        <w:rPr>
          <w:rFonts w:ascii="Constantia" w:hAnsi="Constantia"/>
          <w:sz w:val="24"/>
          <w:szCs w:val="24"/>
          <w:lang w:val="es-ES"/>
        </w:rPr>
        <w:br/>
      </w:r>
      <w:r w:rsidRPr="00776822">
        <w:rPr>
          <w:rFonts w:ascii="Constantia" w:hAnsi="Constantia"/>
          <w:sz w:val="24"/>
          <w:szCs w:val="24"/>
          <w:lang w:val="es-ES"/>
        </w:rPr>
        <w:t xml:space="preserve">5) Las chicas </w:t>
      </w:r>
      <w:r w:rsidRPr="00776822">
        <w:rPr>
          <w:rFonts w:ascii="Constantia" w:hAnsi="Constantia"/>
          <w:sz w:val="24"/>
          <w:szCs w:val="24"/>
        </w:rPr>
        <w:object w:dxaOrig="225" w:dyaOrig="225" w14:anchorId="5D7D9C0F">
          <v:shape id="_x0000_i1284" style="width:1in;height:18pt" o:ole="" type="#_x0000_t75">
            <v:imagedata o:title="" r:id="rId12"/>
          </v:shape>
          <w:control w:name="DefaultOcxName44" w:shapeid="_x0000_i1284" r:id="rId57"/>
        </w:object>
      </w:r>
      <w:r w:rsidRPr="00776822">
        <w:rPr>
          <w:rFonts w:ascii="Constantia" w:hAnsi="Constantia"/>
          <w:sz w:val="24"/>
          <w:szCs w:val="24"/>
          <w:lang w:val="es-ES"/>
        </w:rPr>
        <w:t>(trabajar) mucho</w:t>
      </w:r>
      <w:r w:rsidRPr="00776822">
        <w:rPr>
          <w:rFonts w:ascii="Constantia" w:hAnsi="Constantia"/>
          <w:sz w:val="24"/>
          <w:szCs w:val="24"/>
          <w:lang w:val="es-ES"/>
        </w:rPr>
        <w:br/>
      </w:r>
      <w:r w:rsidRPr="00776822">
        <w:rPr>
          <w:rFonts w:ascii="Constantia" w:hAnsi="Constantia"/>
          <w:sz w:val="24"/>
          <w:szCs w:val="24"/>
          <w:lang w:val="es-ES"/>
        </w:rPr>
        <w:t xml:space="preserve">6) El verano pasado mis padres </w:t>
      </w:r>
      <w:r w:rsidRPr="00776822">
        <w:rPr>
          <w:rFonts w:ascii="Constantia" w:hAnsi="Constantia"/>
          <w:sz w:val="24"/>
          <w:szCs w:val="24"/>
        </w:rPr>
        <w:object w:dxaOrig="225" w:dyaOrig="225" w14:anchorId="15B89DA1">
          <v:shape id="_x0000_i1288" style="width:41.4pt;height:18pt" o:ole="" type="#_x0000_t75">
            <v:imagedata o:title="" r:id="rId45"/>
          </v:shape>
          <w:control w:name="DefaultOcxName54" w:shapeid="_x0000_i1288" r:id="rId58"/>
        </w:object>
      </w:r>
      <w:r w:rsidRPr="00776822">
        <w:rPr>
          <w:rFonts w:ascii="Constantia" w:hAnsi="Constantia"/>
          <w:sz w:val="24"/>
          <w:szCs w:val="24"/>
          <w:lang w:val="es-ES"/>
        </w:rPr>
        <w:t>(pasar) una semana en Madrid</w:t>
      </w:r>
      <w:r w:rsidRPr="00776822">
        <w:rPr>
          <w:rFonts w:ascii="Constantia" w:hAnsi="Constantia"/>
          <w:sz w:val="24"/>
          <w:szCs w:val="24"/>
          <w:lang w:val="es-ES"/>
        </w:rPr>
        <w:br/>
      </w:r>
      <w:r w:rsidRPr="00776822">
        <w:rPr>
          <w:rFonts w:ascii="Constantia" w:hAnsi="Constantia"/>
          <w:sz w:val="24"/>
          <w:szCs w:val="24"/>
          <w:lang w:val="es-ES"/>
        </w:rPr>
        <w:t xml:space="preserve">7) Anoche tú </w:t>
      </w:r>
      <w:r w:rsidRPr="00776822">
        <w:rPr>
          <w:rFonts w:ascii="Constantia" w:hAnsi="Constantia"/>
          <w:sz w:val="24"/>
          <w:szCs w:val="24"/>
        </w:rPr>
        <w:object w:dxaOrig="225" w:dyaOrig="225" w14:anchorId="08CDAE1C">
          <v:shape id="_x0000_i1291" style="width:45.6pt;height:18pt" o:ole="" type="#_x0000_t75">
            <v:imagedata o:title="" r:id="rId8"/>
          </v:shape>
          <w:control w:name="DefaultOcxName64" w:shapeid="_x0000_i1291" r:id="rId59"/>
        </w:object>
      </w:r>
      <w:r w:rsidRPr="00776822">
        <w:rPr>
          <w:rFonts w:ascii="Constantia" w:hAnsi="Constantia"/>
          <w:sz w:val="24"/>
          <w:szCs w:val="24"/>
          <w:lang w:val="es-ES"/>
        </w:rPr>
        <w:t>(bailar) en la discoteca</w:t>
      </w:r>
      <w:r w:rsidRPr="00776822">
        <w:rPr>
          <w:rFonts w:ascii="Constantia" w:hAnsi="Constantia"/>
          <w:sz w:val="24"/>
          <w:szCs w:val="24"/>
          <w:lang w:val="es-ES"/>
        </w:rPr>
        <w:br/>
      </w:r>
      <w:r w:rsidRPr="00776822">
        <w:rPr>
          <w:rFonts w:ascii="Constantia" w:hAnsi="Constantia"/>
          <w:sz w:val="24"/>
          <w:szCs w:val="24"/>
          <w:lang w:val="es-ES"/>
        </w:rPr>
        <w:t xml:space="preserve">8) ¿Vosotros </w:t>
      </w:r>
      <w:r w:rsidRPr="00776822">
        <w:rPr>
          <w:rFonts w:ascii="Constantia" w:hAnsi="Constantia"/>
          <w:sz w:val="24"/>
          <w:szCs w:val="24"/>
        </w:rPr>
        <w:object w:dxaOrig="225" w:dyaOrig="225" w14:anchorId="5887FBAE">
          <v:shape id="_x0000_i1293" style="width:1in;height:18pt" o:ole="" type="#_x0000_t75">
            <v:imagedata o:title="" r:id="rId12"/>
          </v:shape>
          <w:control w:name="DefaultOcxName74" w:shapeid="_x0000_i1293" r:id="rId60"/>
        </w:object>
      </w:r>
      <w:r w:rsidRPr="00776822">
        <w:rPr>
          <w:rFonts w:ascii="Constantia" w:hAnsi="Constantia"/>
          <w:sz w:val="24"/>
          <w:szCs w:val="24"/>
          <w:lang w:val="es-ES"/>
        </w:rPr>
        <w:t>(hablar) mucho español en la costa?</w:t>
      </w:r>
      <w:r w:rsidRPr="00776822">
        <w:rPr>
          <w:rFonts w:ascii="Constantia" w:hAnsi="Constantia"/>
          <w:sz w:val="24"/>
          <w:szCs w:val="24"/>
          <w:lang w:val="es-ES"/>
        </w:rPr>
        <w:br/>
      </w:r>
      <w:r w:rsidRPr="00776822">
        <w:rPr>
          <w:rFonts w:ascii="Constantia" w:hAnsi="Constantia"/>
          <w:sz w:val="24"/>
          <w:szCs w:val="24"/>
          <w:lang w:val="es-ES"/>
        </w:rPr>
        <w:t xml:space="preserve">9) Esta mañana me </w:t>
      </w:r>
      <w:r w:rsidRPr="00776822">
        <w:rPr>
          <w:rFonts w:ascii="Constantia" w:hAnsi="Constantia"/>
          <w:sz w:val="24"/>
          <w:szCs w:val="24"/>
        </w:rPr>
        <w:object w:dxaOrig="225" w:dyaOrig="225" w14:anchorId="0E3C73E0">
          <v:shape id="_x0000_i1297" style="width:41.4pt;height:18pt" o:ole="" type="#_x0000_t75">
            <v:imagedata o:title="" r:id="rId45"/>
          </v:shape>
          <w:control w:name="DefaultOcxName84" w:shapeid="_x0000_i1297" r:id="rId61"/>
        </w:object>
      </w:r>
      <w:r w:rsidRPr="00776822">
        <w:rPr>
          <w:rFonts w:ascii="Constantia" w:hAnsi="Constantia"/>
          <w:sz w:val="24"/>
          <w:szCs w:val="24"/>
          <w:lang w:val="es-ES"/>
        </w:rPr>
        <w:t>(levantar) muy temprano</w:t>
      </w:r>
      <w:r w:rsidRPr="00776822">
        <w:rPr>
          <w:rFonts w:ascii="Constantia" w:hAnsi="Constantia"/>
          <w:sz w:val="24"/>
          <w:szCs w:val="24"/>
          <w:lang w:val="es-ES"/>
        </w:rPr>
        <w:br/>
      </w:r>
      <w:r w:rsidRPr="00776822">
        <w:rPr>
          <w:rFonts w:ascii="Constantia" w:hAnsi="Constantia"/>
          <w:sz w:val="24"/>
          <w:szCs w:val="24"/>
          <w:lang w:val="es-ES"/>
        </w:rPr>
        <w:t xml:space="preserve">10) El año pasado nosotros </w:t>
      </w:r>
      <w:r w:rsidRPr="00776822">
        <w:rPr>
          <w:rFonts w:ascii="Constantia" w:hAnsi="Constantia"/>
          <w:sz w:val="24"/>
          <w:szCs w:val="24"/>
        </w:rPr>
        <w:object w:dxaOrig="225" w:dyaOrig="225" w14:anchorId="088A626D">
          <v:shape id="_x0000_i1300" style="width:49.8pt;height:18pt" o:ole="" type="#_x0000_t75">
            <v:imagedata o:title="" r:id="rId25"/>
          </v:shape>
          <w:control w:name="DefaultOcxName92" w:shapeid="_x0000_i1300" r:id="rId62"/>
        </w:object>
      </w:r>
      <w:r w:rsidRPr="00776822">
        <w:rPr>
          <w:rFonts w:ascii="Constantia" w:hAnsi="Constantia"/>
          <w:sz w:val="24"/>
          <w:szCs w:val="24"/>
          <w:lang w:val="es-ES"/>
        </w:rPr>
        <w:t xml:space="preserve">(comprar) una casa en la sierra </w:t>
      </w:r>
    </w:p>
    <w:p xmlns:wp14="http://schemas.microsoft.com/office/word/2010/wordml" w:rsidRPr="00776822" w:rsidR="00D27903" w:rsidP="005603DC" w:rsidRDefault="00D27903" w14:paraId="54CD245A" wp14:textId="77777777">
      <w:pPr>
        <w:spacing w:before="100" w:beforeAutospacing="1" w:after="100" w:afterAutospacing="1" w:line="240" w:lineRule="auto"/>
        <w:ind w:left="720" w:right="720"/>
        <w:jc w:val="center"/>
        <w:rPr>
          <w:rFonts w:ascii="Constantia" w:hAnsi="Constantia"/>
          <w:sz w:val="24"/>
          <w:szCs w:val="24"/>
          <w:lang w:val="es-ES"/>
        </w:rPr>
      </w:pPr>
    </w:p>
    <w:p xmlns:wp14="http://schemas.microsoft.com/office/word/2010/wordml" w:rsidRPr="00776822" w:rsidR="005603DC" w:rsidP="005603DC" w:rsidRDefault="00776822" w14:paraId="1BEB6920" wp14:textId="77777777">
      <w:pPr>
        <w:pStyle w:val="Heading2"/>
        <w:jc w:val="center"/>
        <w:rPr>
          <w:rFonts w:ascii="Constantia" w:hAnsi="Constantia"/>
          <w:sz w:val="24"/>
          <w:szCs w:val="24"/>
        </w:rPr>
      </w:pPr>
      <w:r w:rsidRPr="00776822">
        <w:rPr>
          <w:rFonts w:ascii="Constantia" w:hAnsi="Constantia"/>
          <w:sz w:val="24"/>
          <w:szCs w:val="24"/>
        </w:rPr>
        <w:t>More regular verb in the preterite practice</w:t>
      </w:r>
    </w:p>
    <w:p xmlns:wp14="http://schemas.microsoft.com/office/word/2010/wordml" w:rsidRPr="00776822" w:rsidR="005603DC" w:rsidP="005603DC" w:rsidRDefault="005603DC" w14:paraId="03A3E344" wp14:textId="77777777">
      <w:pPr>
        <w:spacing w:before="100" w:beforeAutospacing="1" w:after="100" w:afterAutospacing="1" w:line="240" w:lineRule="auto"/>
        <w:outlineLvl w:val="1"/>
        <w:rPr>
          <w:rFonts w:ascii="Constantia" w:hAnsi="Constantia" w:eastAsia="Times New Roman" w:cs="Times New Roman"/>
          <w:color w:val="000000"/>
          <w:sz w:val="24"/>
          <w:szCs w:val="24"/>
          <w:lang w:eastAsia="en-GB"/>
        </w:rPr>
      </w:pPr>
      <w:r w:rsidRPr="00776822">
        <w:rPr>
          <w:rFonts w:ascii="Constantia" w:hAnsi="Constantia" w:eastAsia="Times New Roman" w:cs="Times New Roman"/>
          <w:color w:val="000000"/>
          <w:sz w:val="24"/>
          <w:szCs w:val="24"/>
          <w:lang w:eastAsia="en-GB"/>
        </w:rPr>
        <w:t>Change the verb in brackets to the correct person eg:  1) = put verb in the ‘I’ form.</w:t>
      </w:r>
    </w:p>
    <w:p xmlns:wp14="http://schemas.microsoft.com/office/word/2010/wordml" w:rsidRPr="00776822" w:rsidR="005603DC" w:rsidP="005603DC" w:rsidRDefault="005603DC" w14:paraId="64DF9CEB" wp14:textId="77777777">
      <w:pPr>
        <w:pStyle w:val="z-TopofForm"/>
        <w:rPr>
          <w:rFonts w:ascii="Constantia" w:hAnsi="Constantia"/>
          <w:sz w:val="24"/>
          <w:szCs w:val="24"/>
        </w:rPr>
      </w:pPr>
      <w:r w:rsidRPr="00776822">
        <w:rPr>
          <w:rFonts w:ascii="Constantia" w:hAnsi="Constantia"/>
          <w:sz w:val="24"/>
          <w:szCs w:val="24"/>
        </w:rPr>
        <w:t>Top of Form</w:t>
      </w:r>
    </w:p>
    <w:p xmlns:wp14="http://schemas.microsoft.com/office/word/2010/wordml" w:rsidRPr="00776822" w:rsidR="005603DC" w:rsidP="005603DC" w:rsidRDefault="005603DC" w14:paraId="03058589" wp14:textId="77777777">
      <w:pPr>
        <w:rPr>
          <w:rFonts w:ascii="Constantia" w:hAnsi="Constantia"/>
          <w:sz w:val="24"/>
          <w:szCs w:val="24"/>
          <w:lang w:val="es-ES"/>
        </w:rPr>
      </w:pPr>
      <w:r w:rsidRPr="00776822">
        <w:rPr>
          <w:rFonts w:ascii="Constantia" w:hAnsi="Constantia"/>
          <w:sz w:val="24"/>
          <w:szCs w:val="24"/>
          <w:lang w:val="es-ES"/>
        </w:rPr>
        <w:t xml:space="preserve">1) Hoy yo </w:t>
      </w:r>
      <w:r w:rsidRPr="00776822">
        <w:rPr>
          <w:rStyle w:val="gapspan"/>
          <w:rFonts w:ascii="Constantia" w:hAnsi="Constantia"/>
          <w:b w:val="0"/>
          <w:bCs w:val="0"/>
        </w:rPr>
        <w:object w:dxaOrig="225" w:dyaOrig="225" w14:anchorId="7342C193">
          <v:shape id="_x0000_i1303" style="width:45.6pt;height:18pt" o:ole="" type="#_x0000_t75">
            <v:imagedata o:title="" r:id="rId8"/>
          </v:shape>
          <w:control w:name="DefaultOcxName20" w:shapeid="_x0000_i1303" r:id="rId63"/>
        </w:object>
      </w:r>
      <w:r w:rsidRPr="00776822">
        <w:rPr>
          <w:rFonts w:ascii="Constantia" w:hAnsi="Constantia"/>
          <w:sz w:val="24"/>
          <w:szCs w:val="24"/>
          <w:lang w:val="es-ES"/>
        </w:rPr>
        <w:t>(desayunar) a las siete</w:t>
      </w:r>
      <w:r w:rsidRPr="00776822">
        <w:rPr>
          <w:rFonts w:ascii="Constantia" w:hAnsi="Constantia"/>
          <w:sz w:val="24"/>
          <w:szCs w:val="24"/>
          <w:lang w:val="es-ES"/>
        </w:rPr>
        <w:br/>
      </w:r>
      <w:r w:rsidRPr="00776822">
        <w:rPr>
          <w:rFonts w:ascii="Constantia" w:hAnsi="Constantia"/>
          <w:sz w:val="24"/>
          <w:szCs w:val="24"/>
          <w:lang w:val="es-ES"/>
        </w:rPr>
        <w:t xml:space="preserve">2) Mis hermanos se </w:t>
      </w:r>
      <w:r w:rsidRPr="00776822">
        <w:rPr>
          <w:rStyle w:val="gapspan"/>
          <w:rFonts w:ascii="Constantia" w:hAnsi="Constantia"/>
          <w:b w:val="0"/>
          <w:bCs w:val="0"/>
        </w:rPr>
        <w:object w:dxaOrig="225" w:dyaOrig="225" w14:anchorId="72618A3A">
          <v:shape id="_x0000_i1305" style="width:1in;height:18pt" o:ole="" type="#_x0000_t75">
            <v:imagedata o:title="" r:id="rId12"/>
          </v:shape>
          <w:control w:name="DefaultOcxName110" w:shapeid="_x0000_i1305" r:id="rId64"/>
        </w:object>
      </w:r>
      <w:r w:rsidRPr="00776822">
        <w:rPr>
          <w:rFonts w:ascii="Constantia" w:hAnsi="Constantia"/>
          <w:sz w:val="24"/>
          <w:szCs w:val="24"/>
          <w:lang w:val="es-ES"/>
        </w:rPr>
        <w:t>(levantar) tarde</w:t>
      </w:r>
      <w:r w:rsidRPr="00776822">
        <w:rPr>
          <w:rFonts w:ascii="Constantia" w:hAnsi="Constantia"/>
          <w:sz w:val="24"/>
          <w:szCs w:val="24"/>
          <w:lang w:val="es-ES"/>
        </w:rPr>
        <w:br/>
      </w:r>
      <w:r w:rsidRPr="00776822">
        <w:rPr>
          <w:rFonts w:ascii="Constantia" w:hAnsi="Constantia"/>
          <w:sz w:val="24"/>
          <w:szCs w:val="24"/>
          <w:lang w:val="es-ES"/>
        </w:rPr>
        <w:t xml:space="preserve">3) Para las fiestas nosotros </w:t>
      </w:r>
      <w:r w:rsidRPr="00776822">
        <w:rPr>
          <w:rStyle w:val="gapspan"/>
          <w:rFonts w:ascii="Constantia" w:hAnsi="Constantia"/>
          <w:b w:val="0"/>
          <w:bCs w:val="0"/>
        </w:rPr>
        <w:object w:dxaOrig="225" w:dyaOrig="225" w14:anchorId="38B6F9C6">
          <v:shape id="_x0000_i1309" style="width:41.4pt;height:18pt" o:ole="" type="#_x0000_t75">
            <v:imagedata o:title="" r:id="rId45"/>
          </v:shape>
          <w:control w:name="DefaultOcxName26" w:shapeid="_x0000_i1309" r:id="rId65"/>
        </w:object>
      </w:r>
      <w:r w:rsidRPr="00776822">
        <w:rPr>
          <w:rFonts w:ascii="Constantia" w:hAnsi="Constantia"/>
          <w:sz w:val="24"/>
          <w:szCs w:val="24"/>
          <w:lang w:val="es-ES"/>
        </w:rPr>
        <w:t>(beber) champán</w:t>
      </w:r>
      <w:r w:rsidRPr="00776822">
        <w:rPr>
          <w:rFonts w:ascii="Constantia" w:hAnsi="Constantia"/>
          <w:sz w:val="24"/>
          <w:szCs w:val="24"/>
          <w:lang w:val="es-ES"/>
        </w:rPr>
        <w:br/>
      </w:r>
      <w:r w:rsidRPr="00776822">
        <w:rPr>
          <w:rFonts w:ascii="Constantia" w:hAnsi="Constantia"/>
          <w:sz w:val="24"/>
          <w:szCs w:val="24"/>
          <w:lang w:val="es-ES"/>
        </w:rPr>
        <w:t xml:space="preserve">4) Vosotros </w:t>
      </w:r>
      <w:r w:rsidRPr="00776822">
        <w:rPr>
          <w:rStyle w:val="gapspan"/>
          <w:rFonts w:ascii="Constantia" w:hAnsi="Constantia"/>
          <w:b w:val="0"/>
          <w:bCs w:val="0"/>
        </w:rPr>
        <w:object w:dxaOrig="225" w:dyaOrig="225" w14:anchorId="6B1398DD">
          <v:shape id="_x0000_i1312" style="width:58.2pt;height:18pt" o:ole="" type="#_x0000_t75">
            <v:imagedata o:title="" r:id="rId66"/>
          </v:shape>
          <w:control w:name="DefaultOcxName36" w:shapeid="_x0000_i1312" r:id="rId67"/>
        </w:object>
      </w:r>
      <w:r w:rsidRPr="00776822">
        <w:rPr>
          <w:rFonts w:ascii="Constantia" w:hAnsi="Constantia"/>
          <w:sz w:val="24"/>
          <w:szCs w:val="24"/>
          <w:lang w:val="es-ES"/>
        </w:rPr>
        <w:t>(aprobar) el examen</w:t>
      </w:r>
      <w:r w:rsidRPr="00776822">
        <w:rPr>
          <w:rFonts w:ascii="Constantia" w:hAnsi="Constantia"/>
          <w:sz w:val="24"/>
          <w:szCs w:val="24"/>
          <w:lang w:val="es-ES"/>
        </w:rPr>
        <w:br/>
      </w:r>
      <w:r w:rsidRPr="00776822">
        <w:rPr>
          <w:rFonts w:ascii="Constantia" w:hAnsi="Constantia"/>
          <w:sz w:val="24"/>
          <w:szCs w:val="24"/>
          <w:lang w:val="es-ES"/>
        </w:rPr>
        <w:t xml:space="preserve">5) El CD me </w:t>
      </w:r>
      <w:r w:rsidRPr="00776822">
        <w:rPr>
          <w:rStyle w:val="gapspan"/>
          <w:rFonts w:ascii="Constantia" w:hAnsi="Constantia"/>
          <w:b w:val="0"/>
          <w:bCs w:val="0"/>
        </w:rPr>
        <w:object w:dxaOrig="225" w:dyaOrig="225" w14:anchorId="720E9981">
          <v:shape id="_x0000_i1315" style="width:37.2pt;height:18pt" o:ole="" type="#_x0000_t75">
            <v:imagedata o:title="" r:id="rId10"/>
          </v:shape>
          <w:control w:name="DefaultOcxName45" w:shapeid="_x0000_i1315" r:id="rId68"/>
        </w:object>
      </w:r>
      <w:r w:rsidRPr="00776822">
        <w:rPr>
          <w:rFonts w:ascii="Constantia" w:hAnsi="Constantia"/>
          <w:sz w:val="24"/>
          <w:szCs w:val="24"/>
          <w:lang w:val="es-ES"/>
        </w:rPr>
        <w:t>(costar) 12 euros</w:t>
      </w:r>
      <w:r w:rsidRPr="00776822">
        <w:rPr>
          <w:rFonts w:ascii="Constantia" w:hAnsi="Constantia"/>
          <w:sz w:val="24"/>
          <w:szCs w:val="24"/>
          <w:lang w:val="es-ES"/>
        </w:rPr>
        <w:br/>
      </w:r>
      <w:r w:rsidRPr="00776822">
        <w:rPr>
          <w:rFonts w:ascii="Constantia" w:hAnsi="Constantia"/>
          <w:sz w:val="24"/>
          <w:szCs w:val="24"/>
          <w:lang w:val="es-ES"/>
        </w:rPr>
        <w:t xml:space="preserve">6) Mi madre </w:t>
      </w:r>
      <w:r w:rsidRPr="00776822">
        <w:rPr>
          <w:rStyle w:val="gapspan"/>
          <w:rFonts w:ascii="Constantia" w:hAnsi="Constantia"/>
          <w:b w:val="0"/>
          <w:bCs w:val="0"/>
        </w:rPr>
        <w:object w:dxaOrig="225" w:dyaOrig="225" w14:anchorId="610E53AD">
          <v:shape id="_x0000_i1318" style="width:37.2pt;height:18pt" o:ole="" type="#_x0000_t75">
            <v:imagedata o:title="" r:id="rId10"/>
          </v:shape>
          <w:control w:name="DefaultOcxName55" w:shapeid="_x0000_i1318" r:id="rId69"/>
        </w:object>
      </w:r>
      <w:r w:rsidRPr="00776822">
        <w:rPr>
          <w:rFonts w:ascii="Constantia" w:hAnsi="Constantia"/>
          <w:sz w:val="24"/>
          <w:szCs w:val="24"/>
          <w:lang w:val="es-ES"/>
        </w:rPr>
        <w:t>(comprar) una falda nueva</w:t>
      </w:r>
      <w:r w:rsidRPr="00776822">
        <w:rPr>
          <w:rFonts w:ascii="Constantia" w:hAnsi="Constantia"/>
          <w:sz w:val="24"/>
          <w:szCs w:val="24"/>
          <w:lang w:val="es-ES"/>
        </w:rPr>
        <w:br/>
      </w:r>
      <w:r w:rsidRPr="00776822">
        <w:rPr>
          <w:rFonts w:ascii="Constantia" w:hAnsi="Constantia"/>
          <w:sz w:val="24"/>
          <w:szCs w:val="24"/>
          <w:lang w:val="es-ES"/>
        </w:rPr>
        <w:t xml:space="preserve">7) Anoche tú </w:t>
      </w:r>
      <w:r w:rsidRPr="00776822">
        <w:rPr>
          <w:rStyle w:val="gapspan"/>
          <w:rFonts w:ascii="Constantia" w:hAnsi="Constantia"/>
          <w:b w:val="0"/>
          <w:bCs w:val="0"/>
        </w:rPr>
        <w:object w:dxaOrig="225" w:dyaOrig="225" w14:anchorId="40B7B73E">
          <v:shape id="_x0000_i1320" style="width:1in;height:18pt" o:ole="" type="#_x0000_t75">
            <v:imagedata o:title="" r:id="rId12"/>
          </v:shape>
          <w:control w:name="DefaultOcxName65" w:shapeid="_x0000_i1320" r:id="rId70"/>
        </w:object>
      </w:r>
      <w:r w:rsidRPr="00776822">
        <w:rPr>
          <w:rFonts w:ascii="Constantia" w:hAnsi="Constantia"/>
          <w:sz w:val="24"/>
          <w:szCs w:val="24"/>
          <w:lang w:val="es-ES"/>
        </w:rPr>
        <w:t>(escribir) una carta a tus primos</w:t>
      </w:r>
      <w:r w:rsidRPr="00776822">
        <w:rPr>
          <w:rFonts w:ascii="Constantia" w:hAnsi="Constantia"/>
          <w:sz w:val="24"/>
          <w:szCs w:val="24"/>
          <w:lang w:val="es-ES"/>
        </w:rPr>
        <w:br/>
      </w:r>
      <w:r w:rsidRPr="00776822">
        <w:rPr>
          <w:rFonts w:ascii="Constantia" w:hAnsi="Constantia"/>
          <w:sz w:val="24"/>
          <w:szCs w:val="24"/>
          <w:lang w:val="es-ES"/>
        </w:rPr>
        <w:t xml:space="preserve">8) Nos </w:t>
      </w:r>
      <w:r w:rsidRPr="00776822">
        <w:rPr>
          <w:rStyle w:val="gapspan"/>
          <w:rFonts w:ascii="Constantia" w:hAnsi="Constantia"/>
          <w:b w:val="0"/>
          <w:bCs w:val="0"/>
        </w:rPr>
        <w:object w:dxaOrig="225" w:dyaOrig="225" w14:anchorId="5BFE9AD1">
          <v:shape id="_x0000_i1324" style="width:49.8pt;height:18pt" o:ole="" type="#_x0000_t75">
            <v:imagedata o:title="" r:id="rId25"/>
          </v:shape>
          <w:control w:name="DefaultOcxName75" w:shapeid="_x0000_i1324" r:id="rId71"/>
        </w:object>
      </w:r>
      <w:r w:rsidRPr="00776822">
        <w:rPr>
          <w:rFonts w:ascii="Constantia" w:hAnsi="Constantia"/>
          <w:sz w:val="24"/>
          <w:szCs w:val="24"/>
          <w:lang w:val="es-ES"/>
        </w:rPr>
        <w:t>(conocer) el mes pasado en una reunión</w:t>
      </w:r>
      <w:r w:rsidRPr="00776822">
        <w:rPr>
          <w:rFonts w:ascii="Constantia" w:hAnsi="Constantia"/>
          <w:sz w:val="24"/>
          <w:szCs w:val="24"/>
          <w:lang w:val="es-ES"/>
        </w:rPr>
        <w:br/>
      </w:r>
      <w:r w:rsidRPr="00776822">
        <w:rPr>
          <w:rFonts w:ascii="Constantia" w:hAnsi="Constantia"/>
          <w:sz w:val="24"/>
          <w:szCs w:val="24"/>
          <w:lang w:val="es-ES"/>
        </w:rPr>
        <w:t xml:space="preserve">9) Hace unos días yo y mi amigo </w:t>
      </w:r>
      <w:r w:rsidRPr="00776822">
        <w:rPr>
          <w:rStyle w:val="gapspan"/>
          <w:rFonts w:ascii="Constantia" w:hAnsi="Constantia"/>
          <w:b w:val="0"/>
          <w:bCs w:val="0"/>
        </w:rPr>
        <w:object w:dxaOrig="225" w:dyaOrig="225" w14:anchorId="2F2C0610">
          <v:shape id="_x0000_i1327" style="width:49.8pt;height:18pt" o:ole="" type="#_x0000_t75">
            <v:imagedata o:title="" r:id="rId25"/>
          </v:shape>
          <w:control w:name="DefaultOcxName85" w:shapeid="_x0000_i1327" r:id="rId72"/>
        </w:object>
      </w:r>
      <w:r w:rsidRPr="00776822">
        <w:rPr>
          <w:rFonts w:ascii="Constantia" w:hAnsi="Constantia"/>
          <w:sz w:val="24"/>
          <w:szCs w:val="24"/>
          <w:lang w:val="es-ES"/>
        </w:rPr>
        <w:t>(visitar) un castillo</w:t>
      </w:r>
      <w:r w:rsidRPr="00776822">
        <w:rPr>
          <w:rFonts w:ascii="Constantia" w:hAnsi="Constantia"/>
          <w:sz w:val="24"/>
          <w:szCs w:val="24"/>
          <w:lang w:val="es-ES"/>
        </w:rPr>
        <w:br/>
      </w:r>
      <w:r w:rsidRPr="00776822">
        <w:rPr>
          <w:rFonts w:ascii="Constantia" w:hAnsi="Constantia"/>
          <w:sz w:val="24"/>
          <w:szCs w:val="24"/>
          <w:lang w:val="es-ES"/>
        </w:rPr>
        <w:t xml:space="preserve">10)Hoy las tiendas </w:t>
      </w:r>
      <w:r w:rsidRPr="00776822">
        <w:rPr>
          <w:rStyle w:val="gapspan"/>
          <w:rFonts w:ascii="Constantia" w:hAnsi="Constantia"/>
          <w:b w:val="0"/>
          <w:bCs w:val="0"/>
        </w:rPr>
        <w:object w:dxaOrig="225" w:dyaOrig="225" w14:anchorId="2F430B03">
          <v:shape id="_x0000_i1330" style="width:45.6pt;height:18pt" o:ole="" type="#_x0000_t75">
            <v:imagedata o:title="" r:id="rId8"/>
          </v:shape>
          <w:control w:name="DefaultOcxName93" w:shapeid="_x0000_i1330" r:id="rId73"/>
        </w:object>
      </w:r>
      <w:r w:rsidRPr="00776822">
        <w:rPr>
          <w:rFonts w:ascii="Constantia" w:hAnsi="Constantia"/>
          <w:sz w:val="24"/>
          <w:szCs w:val="24"/>
          <w:lang w:val="es-ES"/>
        </w:rPr>
        <w:t xml:space="preserve">(abrir) un poco más tarde </w:t>
      </w:r>
    </w:p>
    <w:p xmlns:wp14="http://schemas.microsoft.com/office/word/2010/wordml" w:rsidRPr="00776822" w:rsidR="005603DC" w:rsidP="005603DC" w:rsidRDefault="005603DC" w14:paraId="0320173C" wp14:textId="77777777">
      <w:pPr>
        <w:pStyle w:val="z-BottomofForm"/>
        <w:rPr>
          <w:rFonts w:ascii="Constantia" w:hAnsi="Constantia"/>
          <w:sz w:val="24"/>
          <w:szCs w:val="24"/>
          <w:lang w:val="es-ES"/>
        </w:rPr>
      </w:pPr>
      <w:r w:rsidRPr="00776822">
        <w:rPr>
          <w:rFonts w:ascii="Constantia" w:hAnsi="Constantia"/>
          <w:sz w:val="24"/>
          <w:szCs w:val="24"/>
          <w:lang w:val="es-ES"/>
        </w:rPr>
        <w:t>Bottom of Form</w:t>
      </w:r>
    </w:p>
    <w:p xmlns:wp14="http://schemas.microsoft.com/office/word/2010/wordml" w:rsidRPr="00776822" w:rsidR="00D27903" w:rsidP="008F0587" w:rsidRDefault="00D27903" w14:paraId="1231BE67" wp14:textId="77777777">
      <w:pPr>
        <w:spacing w:before="100" w:beforeAutospacing="1" w:after="100" w:afterAutospacing="1" w:line="240" w:lineRule="auto"/>
        <w:ind w:left="720" w:right="720"/>
        <w:rPr>
          <w:rFonts w:ascii="Constantia" w:hAnsi="Constantia" w:eastAsia="Times New Roman" w:cs="Arial"/>
          <w:sz w:val="24"/>
          <w:szCs w:val="24"/>
          <w:lang w:val="es-ES" w:eastAsia="en-GB"/>
        </w:rPr>
      </w:pPr>
    </w:p>
    <w:p xmlns:wp14="http://schemas.microsoft.com/office/word/2010/wordml" w:rsidRPr="00776822" w:rsidR="00D27903" w:rsidP="008F0587" w:rsidRDefault="00D27903" w14:paraId="36FEB5B0" wp14:textId="77777777">
      <w:pPr>
        <w:spacing w:before="100" w:beforeAutospacing="1" w:after="100" w:afterAutospacing="1" w:line="240" w:lineRule="auto"/>
        <w:ind w:left="720" w:right="720"/>
        <w:rPr>
          <w:rFonts w:ascii="Constantia" w:hAnsi="Constantia" w:eastAsia="Times New Roman" w:cs="Arial"/>
          <w:sz w:val="24"/>
          <w:szCs w:val="24"/>
          <w:lang w:val="es-ES" w:eastAsia="en-GB"/>
        </w:rPr>
      </w:pPr>
    </w:p>
    <w:p xmlns:wp14="http://schemas.microsoft.com/office/word/2010/wordml" w:rsidRPr="00776822" w:rsidR="00D27903" w:rsidP="008F0587" w:rsidRDefault="00D27903" w14:paraId="30D7AA69" wp14:textId="77777777">
      <w:pPr>
        <w:spacing w:before="100" w:beforeAutospacing="1" w:after="100" w:afterAutospacing="1" w:line="240" w:lineRule="auto"/>
        <w:ind w:left="720" w:right="720"/>
        <w:rPr>
          <w:rFonts w:ascii="Constantia" w:hAnsi="Constantia" w:eastAsia="Times New Roman" w:cs="Arial"/>
          <w:sz w:val="24"/>
          <w:szCs w:val="24"/>
          <w:lang w:val="es-ES" w:eastAsia="en-GB"/>
        </w:rPr>
      </w:pPr>
    </w:p>
    <w:p xmlns:wp14="http://schemas.microsoft.com/office/word/2010/wordml" w:rsidRPr="00776822" w:rsidR="00D27903" w:rsidP="008F0587" w:rsidRDefault="00D27903" w14:paraId="7196D064" wp14:textId="77777777">
      <w:pPr>
        <w:spacing w:before="100" w:beforeAutospacing="1" w:after="100" w:afterAutospacing="1" w:line="240" w:lineRule="auto"/>
        <w:ind w:left="720" w:right="720"/>
        <w:rPr>
          <w:rFonts w:ascii="Constantia" w:hAnsi="Constantia" w:eastAsia="Times New Roman" w:cs="Arial"/>
          <w:sz w:val="24"/>
          <w:szCs w:val="20"/>
          <w:lang w:val="es-ES" w:eastAsia="en-GB"/>
        </w:rPr>
      </w:pPr>
    </w:p>
    <w:p xmlns:wp14="http://schemas.microsoft.com/office/word/2010/wordml" w:rsidRPr="00776822" w:rsidR="00AD4D0F" w:rsidP="00AD4D0F" w:rsidRDefault="008F0587" w14:paraId="29D6B04F" wp14:textId="77777777">
      <w:pPr>
        <w:spacing w:before="100" w:beforeAutospacing="1" w:after="100" w:afterAutospacing="1" w:line="240" w:lineRule="auto"/>
        <w:ind w:left="720" w:right="720"/>
        <w:rPr>
          <w:rFonts w:ascii="Constantia" w:hAnsi="Constantia" w:eastAsia="Times New Roman" w:cs="Arial"/>
          <w:sz w:val="24"/>
          <w:szCs w:val="20"/>
          <w:lang w:val="es-ES" w:eastAsia="en-GB"/>
        </w:rPr>
      </w:pPr>
      <w:r w:rsidRPr="00776822">
        <w:rPr>
          <w:rFonts w:ascii="Constantia" w:hAnsi="Constantia" w:eastAsia="Times New Roman" w:cs="Arial"/>
          <w:sz w:val="24"/>
          <w:szCs w:val="20"/>
          <w:lang w:val="es-ES" w:eastAsia="en-GB"/>
        </w:rPr>
        <w:t xml:space="preserve"> </w:t>
      </w:r>
    </w:p>
    <w:p xmlns:wp14="http://schemas.microsoft.com/office/word/2010/wordml" w:rsidRPr="00776822" w:rsidR="005603DC" w:rsidP="00AD4D0F" w:rsidRDefault="00776822" w14:paraId="50295579" wp14:textId="77777777">
      <w:pPr>
        <w:spacing w:before="100" w:beforeAutospacing="1" w:after="100" w:afterAutospacing="1" w:line="240" w:lineRule="auto"/>
        <w:ind w:left="720" w:right="720"/>
        <w:jc w:val="center"/>
        <w:rPr>
          <w:rFonts w:ascii="Constantia" w:hAnsi="Constantia" w:eastAsia="Times New Roman" w:cs="Arial"/>
          <w:b/>
          <w:sz w:val="24"/>
          <w:szCs w:val="24"/>
          <w:lang w:val="es-ES" w:eastAsia="en-GB"/>
        </w:rPr>
      </w:pPr>
      <w:r w:rsidRPr="00776822">
        <w:rPr>
          <w:rFonts w:ascii="Constantia" w:hAnsi="Constantia"/>
          <w:b/>
          <w:sz w:val="24"/>
          <w:szCs w:val="24"/>
        </w:rPr>
        <w:t>Preterite tense – irregular verbs</w:t>
      </w:r>
    </w:p>
    <w:p xmlns:wp14="http://schemas.microsoft.com/office/word/2010/wordml" w:rsidRPr="00776822" w:rsidR="005603DC" w:rsidP="00AD4D0F" w:rsidRDefault="005603DC" w14:paraId="09AF38FC" wp14:textId="77777777">
      <w:pPr>
        <w:pStyle w:val="BodyText"/>
        <w:rPr>
          <w:rFonts w:ascii="Constantia" w:hAnsi="Constantia"/>
        </w:rPr>
      </w:pPr>
      <w:r w:rsidRPr="00776822">
        <w:rPr>
          <w:rFonts w:ascii="Constantia" w:hAnsi="Constantia"/>
          <w:b/>
          <w:bCs/>
          <w:u w:val="single"/>
        </w:rPr>
        <w:t> </w:t>
      </w:r>
    </w:p>
    <w:p xmlns:wp14="http://schemas.microsoft.com/office/word/2010/wordml" w:rsidRPr="00776822" w:rsidR="00AD4D0F" w:rsidP="00AD4D0F" w:rsidRDefault="00AD4D0F" w14:paraId="26CF694D" wp14:textId="77777777">
      <w:pPr>
        <w:rPr>
          <w:rFonts w:ascii="Constantia" w:hAnsi="Constantia"/>
        </w:rPr>
      </w:pPr>
      <w:r w:rsidRPr="00776822">
        <w:rPr>
          <w:rFonts w:ascii="Constantia" w:hAnsi="Constantia"/>
          <w:sz w:val="24"/>
          <w:szCs w:val="24"/>
        </w:rPr>
        <w:t xml:space="preserve">Many of the most commonly used verbs are irregular in the preterite tense.  </w:t>
      </w:r>
      <w:r w:rsidRPr="00776822">
        <w:rPr>
          <w:rFonts w:ascii="Constantia" w:hAnsi="Constantia"/>
        </w:rPr>
        <w:t>Here is a list of 11 verbs that go through a change in their stem in the preterite and have their own set of endings.</w:t>
      </w:r>
    </w:p>
    <w:p xmlns:wp14="http://schemas.microsoft.com/office/word/2010/wordml" w:rsidRPr="00776822" w:rsidR="00AD4D0F" w:rsidP="00AD4D0F" w:rsidRDefault="00AD4D0F" w14:paraId="34FF1C98" wp14:textId="77777777">
      <w:pPr>
        <w:rPr>
          <w:rFonts w:ascii="Constantia" w:hAnsi="Constantia"/>
          <w:sz w:val="24"/>
          <w:szCs w:val="24"/>
        </w:rPr>
      </w:pPr>
    </w:p>
    <w:tbl>
      <w:tblPr>
        <w:tblW w:w="0" w:type="auto"/>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1E0" w:firstRow="1" w:lastRow="1" w:firstColumn="1" w:lastColumn="1" w:noHBand="0" w:noVBand="0"/>
      </w:tblPr>
      <w:tblGrid>
        <w:gridCol w:w="2376"/>
        <w:gridCol w:w="3120"/>
        <w:gridCol w:w="1800"/>
        <w:gridCol w:w="1440"/>
      </w:tblGrid>
      <w:tr xmlns:wp14="http://schemas.microsoft.com/office/word/2010/wordml" w:rsidRPr="00776822" w:rsidR="00AD4D0F" w:rsidTr="00AD4D0F" w14:paraId="4C987214" wp14:textId="77777777">
        <w:trPr>
          <w:jc w:val="center"/>
        </w:trPr>
        <w:tc>
          <w:tcPr>
            <w:tcW w:w="2376" w:type="dxa"/>
            <w:vMerge w:val="restart"/>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3C3DFE88"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Yo</w:t>
            </w:r>
          </w:p>
          <w:p w:rsidRPr="00776822" w:rsidR="00AD4D0F" w:rsidRDefault="00AD4D0F" w14:paraId="56F5AE22"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Tú</w:t>
            </w:r>
          </w:p>
          <w:p w:rsidRPr="00776822" w:rsidR="00AD4D0F" w:rsidRDefault="00AD4D0F" w14:paraId="7D9BCDED"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Él/Ella/Usted</w:t>
            </w:r>
          </w:p>
          <w:p w:rsidRPr="00776822" w:rsidR="00AD4D0F" w:rsidRDefault="00AD4D0F" w14:paraId="7E008E99"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Nosotros/as</w:t>
            </w:r>
          </w:p>
          <w:p w:rsidRPr="00776822" w:rsidR="00AD4D0F" w:rsidRDefault="00AD4D0F" w14:paraId="6A86420B"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Vosotros/as</w:t>
            </w:r>
          </w:p>
          <w:p w:rsidRPr="00776822" w:rsidR="00AD4D0F" w:rsidRDefault="00AD4D0F" w14:paraId="60E75B72"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Ellos/Ellas/Ustedes</w:t>
            </w: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7A3C935E" wp14:textId="77777777">
            <w:pPr>
              <w:jc w:val="right"/>
              <w:rPr>
                <w:rFonts w:ascii="Constantia" w:hAnsi="Constantia"/>
                <w:i/>
                <w:sz w:val="24"/>
                <w:szCs w:val="24"/>
              </w:rPr>
            </w:pPr>
            <w:r w:rsidRPr="00776822">
              <w:rPr>
                <w:rFonts w:ascii="Constantia" w:hAnsi="Constantia"/>
                <w:i/>
                <w:sz w:val="24"/>
                <w:szCs w:val="24"/>
              </w:rPr>
              <w:t>Andar… (to walk)</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18A7D4EC" wp14:textId="77777777">
            <w:pPr>
              <w:jc w:val="center"/>
              <w:rPr>
                <w:rFonts w:ascii="Constantia" w:hAnsi="Constantia"/>
                <w:b/>
                <w:sz w:val="24"/>
                <w:szCs w:val="24"/>
              </w:rPr>
            </w:pPr>
            <w:r w:rsidRPr="00776822">
              <w:rPr>
                <w:rFonts w:ascii="Constantia" w:hAnsi="Constantia"/>
                <w:b/>
                <w:sz w:val="24"/>
                <w:szCs w:val="24"/>
              </w:rPr>
              <w:t>Anduv-</w:t>
            </w:r>
          </w:p>
        </w:tc>
        <w:tc>
          <w:tcPr>
            <w:tcW w:w="1440" w:type="dxa"/>
            <w:vMerge w:val="restart"/>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63763A79" wp14:textId="77777777">
            <w:pPr>
              <w:jc w:val="center"/>
              <w:rPr>
                <w:rFonts w:ascii="Constantia" w:hAnsi="Constantia"/>
                <w:b/>
                <w:sz w:val="24"/>
                <w:szCs w:val="24"/>
                <w:lang w:val="es-ES"/>
              </w:rPr>
            </w:pPr>
            <w:r w:rsidRPr="00776822">
              <w:rPr>
                <w:rFonts w:ascii="Constantia" w:hAnsi="Constantia"/>
                <w:b/>
                <w:sz w:val="24"/>
                <w:szCs w:val="24"/>
                <w:lang w:val="es-ES"/>
              </w:rPr>
              <w:t>-e</w:t>
            </w:r>
          </w:p>
          <w:p w:rsidRPr="00776822" w:rsidR="00AD4D0F" w:rsidRDefault="00AD4D0F" w14:paraId="7EF32A74" wp14:textId="77777777">
            <w:pPr>
              <w:jc w:val="center"/>
              <w:rPr>
                <w:rFonts w:ascii="Constantia" w:hAnsi="Constantia"/>
                <w:b/>
                <w:sz w:val="24"/>
                <w:szCs w:val="24"/>
                <w:lang w:val="es-ES"/>
              </w:rPr>
            </w:pPr>
            <w:r w:rsidRPr="00776822">
              <w:rPr>
                <w:rFonts w:ascii="Constantia" w:hAnsi="Constantia"/>
                <w:b/>
                <w:sz w:val="24"/>
                <w:szCs w:val="24"/>
                <w:lang w:val="es-ES"/>
              </w:rPr>
              <w:t>-iste</w:t>
            </w:r>
          </w:p>
          <w:p w:rsidRPr="00776822" w:rsidR="00AD4D0F" w:rsidRDefault="00AD4D0F" w14:paraId="594D508F" wp14:textId="77777777">
            <w:pPr>
              <w:jc w:val="center"/>
              <w:rPr>
                <w:rFonts w:ascii="Constantia" w:hAnsi="Constantia"/>
                <w:b/>
                <w:sz w:val="24"/>
                <w:szCs w:val="24"/>
                <w:lang w:val="es-ES"/>
              </w:rPr>
            </w:pPr>
            <w:r w:rsidRPr="00776822">
              <w:rPr>
                <w:rFonts w:ascii="Constantia" w:hAnsi="Constantia"/>
                <w:b/>
                <w:sz w:val="24"/>
                <w:szCs w:val="24"/>
                <w:lang w:val="es-ES"/>
              </w:rPr>
              <w:t>-o</w:t>
            </w:r>
          </w:p>
          <w:p w:rsidRPr="00776822" w:rsidR="00AD4D0F" w:rsidRDefault="00AD4D0F" w14:paraId="4048F646" wp14:textId="77777777">
            <w:pPr>
              <w:jc w:val="center"/>
              <w:rPr>
                <w:rFonts w:ascii="Constantia" w:hAnsi="Constantia"/>
                <w:b/>
                <w:sz w:val="24"/>
                <w:szCs w:val="24"/>
                <w:lang w:val="es-ES"/>
              </w:rPr>
            </w:pPr>
            <w:r w:rsidRPr="00776822">
              <w:rPr>
                <w:rFonts w:ascii="Constantia" w:hAnsi="Constantia"/>
                <w:b/>
                <w:sz w:val="24"/>
                <w:szCs w:val="24"/>
                <w:lang w:val="es-ES"/>
              </w:rPr>
              <w:t>-imos</w:t>
            </w:r>
          </w:p>
          <w:p w:rsidRPr="00776822" w:rsidR="00AD4D0F" w:rsidRDefault="00AD4D0F" w14:paraId="7640E984" wp14:textId="77777777">
            <w:pPr>
              <w:jc w:val="center"/>
              <w:rPr>
                <w:rFonts w:ascii="Constantia" w:hAnsi="Constantia"/>
                <w:b/>
                <w:sz w:val="24"/>
                <w:szCs w:val="24"/>
                <w:lang w:val="es-ES"/>
              </w:rPr>
            </w:pPr>
            <w:r w:rsidRPr="00776822">
              <w:rPr>
                <w:rFonts w:ascii="Constantia" w:hAnsi="Constantia"/>
                <w:b/>
                <w:sz w:val="24"/>
                <w:szCs w:val="24"/>
                <w:lang w:val="es-ES"/>
              </w:rPr>
              <w:t>-isteis</w:t>
            </w:r>
          </w:p>
          <w:p w:rsidRPr="00776822" w:rsidR="00AD4D0F" w:rsidRDefault="00AD4D0F" w14:paraId="3B1B62F9" wp14:textId="77777777">
            <w:pPr>
              <w:jc w:val="center"/>
              <w:rPr>
                <w:rFonts w:ascii="Constantia" w:hAnsi="Constantia"/>
                <w:b/>
                <w:sz w:val="24"/>
                <w:szCs w:val="24"/>
                <w:lang w:val="es-ES"/>
              </w:rPr>
            </w:pPr>
            <w:r w:rsidRPr="00776822">
              <w:rPr>
                <w:rFonts w:ascii="Constantia" w:hAnsi="Constantia"/>
                <w:b/>
                <w:sz w:val="24"/>
                <w:szCs w:val="24"/>
                <w:lang w:val="es-ES"/>
              </w:rPr>
              <w:t>-ieron</w:t>
            </w:r>
          </w:p>
        </w:tc>
      </w:tr>
      <w:tr xmlns:wp14="http://schemas.microsoft.com/office/word/2010/wordml" w:rsidRPr="00776822" w:rsidR="00AD4D0F" w:rsidTr="00AD4D0F" w14:paraId="62658609"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6D072C0D"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262434E9" wp14:textId="77777777">
            <w:pPr>
              <w:jc w:val="right"/>
              <w:rPr>
                <w:rFonts w:ascii="Constantia" w:hAnsi="Constantia"/>
                <w:i/>
                <w:sz w:val="24"/>
                <w:szCs w:val="24"/>
              </w:rPr>
            </w:pPr>
            <w:r w:rsidRPr="00776822">
              <w:rPr>
                <w:rFonts w:ascii="Constantia" w:hAnsi="Constantia"/>
                <w:i/>
                <w:sz w:val="24"/>
                <w:szCs w:val="24"/>
              </w:rPr>
              <w:t>Estar… (to be)</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77D4A182" wp14:textId="77777777">
            <w:pPr>
              <w:jc w:val="center"/>
              <w:rPr>
                <w:rFonts w:ascii="Constantia" w:hAnsi="Constantia"/>
                <w:b/>
                <w:sz w:val="24"/>
                <w:szCs w:val="24"/>
              </w:rPr>
            </w:pPr>
            <w:r w:rsidRPr="00776822">
              <w:rPr>
                <w:rFonts w:ascii="Constantia" w:hAnsi="Constantia"/>
                <w:b/>
                <w:sz w:val="24"/>
                <w:szCs w:val="24"/>
              </w:rPr>
              <w:t>Estuv-</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48A21919" wp14:textId="77777777">
            <w:pPr>
              <w:rPr>
                <w:rFonts w:ascii="Constantia" w:hAnsi="Constantia"/>
                <w:b/>
                <w:sz w:val="24"/>
                <w:szCs w:val="24"/>
                <w:lang w:val="es-ES"/>
              </w:rPr>
            </w:pPr>
          </w:p>
        </w:tc>
      </w:tr>
      <w:tr xmlns:wp14="http://schemas.microsoft.com/office/word/2010/wordml" w:rsidRPr="00776822" w:rsidR="00AD4D0F" w:rsidTr="00AD4D0F" w14:paraId="386191F0"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6BD18F9B"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5F0CCD29" wp14:textId="77777777">
            <w:pPr>
              <w:jc w:val="right"/>
              <w:rPr>
                <w:rFonts w:ascii="Constantia" w:hAnsi="Constantia"/>
                <w:i/>
                <w:sz w:val="24"/>
                <w:szCs w:val="24"/>
              </w:rPr>
            </w:pPr>
            <w:r w:rsidRPr="00776822">
              <w:rPr>
                <w:rFonts w:ascii="Constantia" w:hAnsi="Constantia"/>
                <w:i/>
                <w:sz w:val="24"/>
                <w:szCs w:val="24"/>
              </w:rPr>
              <w:t>Tener… (to have)</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3242B62A" wp14:textId="77777777">
            <w:pPr>
              <w:jc w:val="center"/>
              <w:rPr>
                <w:rFonts w:ascii="Constantia" w:hAnsi="Constantia"/>
                <w:b/>
                <w:sz w:val="24"/>
                <w:szCs w:val="24"/>
              </w:rPr>
            </w:pPr>
            <w:r w:rsidRPr="00776822">
              <w:rPr>
                <w:rFonts w:ascii="Constantia" w:hAnsi="Constantia"/>
                <w:b/>
                <w:sz w:val="24"/>
                <w:szCs w:val="24"/>
              </w:rPr>
              <w:t>Tuv-</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238601FE" wp14:textId="77777777">
            <w:pPr>
              <w:rPr>
                <w:rFonts w:ascii="Constantia" w:hAnsi="Constantia"/>
                <w:b/>
                <w:sz w:val="24"/>
                <w:szCs w:val="24"/>
                <w:lang w:val="es-ES"/>
              </w:rPr>
            </w:pPr>
          </w:p>
        </w:tc>
      </w:tr>
      <w:tr xmlns:wp14="http://schemas.microsoft.com/office/word/2010/wordml" w:rsidRPr="00776822" w:rsidR="00AD4D0F" w:rsidTr="00AD4D0F" w14:paraId="39AAB9E1"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0F3CABC7"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2830ED4F" wp14:textId="77777777">
            <w:pPr>
              <w:jc w:val="right"/>
              <w:rPr>
                <w:rFonts w:ascii="Constantia" w:hAnsi="Constantia"/>
                <w:i/>
                <w:sz w:val="24"/>
                <w:szCs w:val="24"/>
              </w:rPr>
            </w:pPr>
            <w:r w:rsidRPr="00776822">
              <w:rPr>
                <w:rFonts w:ascii="Constantia" w:hAnsi="Constantia"/>
                <w:i/>
                <w:sz w:val="24"/>
                <w:szCs w:val="24"/>
              </w:rPr>
              <w:t>Caber… (to fit)</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772B08A4" wp14:textId="77777777">
            <w:pPr>
              <w:jc w:val="center"/>
              <w:rPr>
                <w:rFonts w:ascii="Constantia" w:hAnsi="Constantia"/>
                <w:b/>
                <w:sz w:val="24"/>
                <w:szCs w:val="24"/>
              </w:rPr>
            </w:pPr>
            <w:r w:rsidRPr="00776822">
              <w:rPr>
                <w:rFonts w:ascii="Constantia" w:hAnsi="Constantia"/>
                <w:b/>
                <w:sz w:val="24"/>
                <w:szCs w:val="24"/>
              </w:rPr>
              <w:t>Cup-</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5B08B5D1" wp14:textId="77777777">
            <w:pPr>
              <w:rPr>
                <w:rFonts w:ascii="Constantia" w:hAnsi="Constantia"/>
                <w:b/>
                <w:sz w:val="24"/>
                <w:szCs w:val="24"/>
                <w:lang w:val="es-ES"/>
              </w:rPr>
            </w:pPr>
          </w:p>
        </w:tc>
      </w:tr>
      <w:tr xmlns:wp14="http://schemas.microsoft.com/office/word/2010/wordml" w:rsidRPr="00776822" w:rsidR="00AD4D0F" w:rsidTr="00AD4D0F" w14:paraId="2EDAAC5B"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16DEB4AB"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1B9F3069" wp14:textId="77777777">
            <w:pPr>
              <w:jc w:val="right"/>
              <w:rPr>
                <w:rFonts w:ascii="Constantia" w:hAnsi="Constantia"/>
                <w:i/>
                <w:sz w:val="24"/>
                <w:szCs w:val="24"/>
              </w:rPr>
            </w:pPr>
            <w:r w:rsidRPr="00776822">
              <w:rPr>
                <w:rFonts w:ascii="Constantia" w:hAnsi="Constantia"/>
                <w:i/>
                <w:sz w:val="24"/>
                <w:szCs w:val="24"/>
              </w:rPr>
              <w:t>haber… (aux. to have)</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3306D050" wp14:textId="77777777">
            <w:pPr>
              <w:jc w:val="center"/>
              <w:rPr>
                <w:rFonts w:ascii="Constantia" w:hAnsi="Constantia"/>
                <w:b/>
                <w:sz w:val="24"/>
                <w:szCs w:val="24"/>
              </w:rPr>
            </w:pPr>
            <w:r w:rsidRPr="00776822">
              <w:rPr>
                <w:rFonts w:ascii="Constantia" w:hAnsi="Constantia"/>
                <w:b/>
                <w:sz w:val="24"/>
                <w:szCs w:val="24"/>
              </w:rPr>
              <w:t>Hub-</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0AD9C6F4" wp14:textId="77777777">
            <w:pPr>
              <w:rPr>
                <w:rFonts w:ascii="Constantia" w:hAnsi="Constantia"/>
                <w:b/>
                <w:sz w:val="24"/>
                <w:szCs w:val="24"/>
                <w:lang w:val="es-ES"/>
              </w:rPr>
            </w:pPr>
          </w:p>
        </w:tc>
      </w:tr>
      <w:tr xmlns:wp14="http://schemas.microsoft.com/office/word/2010/wordml" w:rsidRPr="00776822" w:rsidR="00AD4D0F" w:rsidTr="00AD4D0F" w14:paraId="72228BED"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4B1F511A"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2675CA26" wp14:textId="77777777">
            <w:pPr>
              <w:jc w:val="right"/>
              <w:rPr>
                <w:rFonts w:ascii="Constantia" w:hAnsi="Constantia"/>
                <w:i/>
                <w:sz w:val="24"/>
                <w:szCs w:val="24"/>
              </w:rPr>
            </w:pPr>
            <w:r w:rsidRPr="00776822">
              <w:rPr>
                <w:rFonts w:ascii="Constantia" w:hAnsi="Constantia"/>
                <w:i/>
                <w:sz w:val="24"/>
                <w:szCs w:val="24"/>
              </w:rPr>
              <w:t>Poder… (to be able to)</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0DDB4081" wp14:textId="77777777">
            <w:pPr>
              <w:jc w:val="center"/>
              <w:rPr>
                <w:rFonts w:ascii="Constantia" w:hAnsi="Constantia"/>
                <w:b/>
                <w:sz w:val="24"/>
                <w:szCs w:val="24"/>
              </w:rPr>
            </w:pPr>
            <w:r w:rsidRPr="00776822">
              <w:rPr>
                <w:rFonts w:ascii="Constantia" w:hAnsi="Constantia"/>
                <w:b/>
                <w:sz w:val="24"/>
                <w:szCs w:val="24"/>
              </w:rPr>
              <w:t>Pud-</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65F9C3DC" wp14:textId="77777777">
            <w:pPr>
              <w:rPr>
                <w:rFonts w:ascii="Constantia" w:hAnsi="Constantia"/>
                <w:b/>
                <w:sz w:val="24"/>
                <w:szCs w:val="24"/>
                <w:lang w:val="es-ES"/>
              </w:rPr>
            </w:pPr>
          </w:p>
        </w:tc>
      </w:tr>
      <w:tr xmlns:wp14="http://schemas.microsoft.com/office/word/2010/wordml" w:rsidRPr="00776822" w:rsidR="00AD4D0F" w:rsidTr="00AD4D0F" w14:paraId="409AE6C7"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5023141B"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74ADA5E5" wp14:textId="77777777">
            <w:pPr>
              <w:jc w:val="right"/>
              <w:rPr>
                <w:rFonts w:ascii="Constantia" w:hAnsi="Constantia"/>
                <w:i/>
                <w:sz w:val="24"/>
                <w:szCs w:val="24"/>
              </w:rPr>
            </w:pPr>
            <w:r w:rsidRPr="00776822">
              <w:rPr>
                <w:rFonts w:ascii="Constantia" w:hAnsi="Constantia"/>
                <w:i/>
                <w:sz w:val="24"/>
                <w:szCs w:val="24"/>
              </w:rPr>
              <w:t>Poner… (to put/to place)</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6B1F78D8" wp14:textId="77777777">
            <w:pPr>
              <w:jc w:val="center"/>
              <w:rPr>
                <w:rFonts w:ascii="Constantia" w:hAnsi="Constantia"/>
                <w:b/>
                <w:sz w:val="24"/>
                <w:szCs w:val="24"/>
              </w:rPr>
            </w:pPr>
            <w:r w:rsidRPr="00776822">
              <w:rPr>
                <w:rFonts w:ascii="Constantia" w:hAnsi="Constantia"/>
                <w:b/>
                <w:sz w:val="24"/>
                <w:szCs w:val="24"/>
              </w:rPr>
              <w:t>Pus-</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1F3B1409" wp14:textId="77777777">
            <w:pPr>
              <w:rPr>
                <w:rFonts w:ascii="Constantia" w:hAnsi="Constantia"/>
                <w:b/>
                <w:sz w:val="24"/>
                <w:szCs w:val="24"/>
                <w:lang w:val="es-ES"/>
              </w:rPr>
            </w:pPr>
          </w:p>
        </w:tc>
      </w:tr>
      <w:tr xmlns:wp14="http://schemas.microsoft.com/office/word/2010/wordml" w:rsidRPr="00776822" w:rsidR="00AD4D0F" w:rsidTr="00AD4D0F" w14:paraId="1C47E7F6"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562C75D1"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042AC588" wp14:textId="77777777">
            <w:pPr>
              <w:jc w:val="right"/>
              <w:rPr>
                <w:rFonts w:ascii="Constantia" w:hAnsi="Constantia"/>
                <w:i/>
                <w:sz w:val="24"/>
                <w:szCs w:val="24"/>
              </w:rPr>
            </w:pPr>
            <w:r w:rsidRPr="00776822">
              <w:rPr>
                <w:rFonts w:ascii="Constantia" w:hAnsi="Constantia"/>
                <w:i/>
                <w:sz w:val="24"/>
                <w:szCs w:val="24"/>
              </w:rPr>
              <w:t>Saber… (to know)</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6A71A493" wp14:textId="77777777">
            <w:pPr>
              <w:jc w:val="center"/>
              <w:rPr>
                <w:rFonts w:ascii="Constantia" w:hAnsi="Constantia"/>
                <w:b/>
                <w:sz w:val="24"/>
                <w:szCs w:val="24"/>
              </w:rPr>
            </w:pPr>
            <w:r w:rsidRPr="00776822">
              <w:rPr>
                <w:rFonts w:ascii="Constantia" w:hAnsi="Constantia"/>
                <w:b/>
                <w:sz w:val="24"/>
                <w:szCs w:val="24"/>
              </w:rPr>
              <w:t>Sup-</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664355AD" wp14:textId="77777777">
            <w:pPr>
              <w:rPr>
                <w:rFonts w:ascii="Constantia" w:hAnsi="Constantia"/>
                <w:b/>
                <w:sz w:val="24"/>
                <w:szCs w:val="24"/>
                <w:lang w:val="es-ES"/>
              </w:rPr>
            </w:pPr>
          </w:p>
        </w:tc>
      </w:tr>
      <w:tr xmlns:wp14="http://schemas.microsoft.com/office/word/2010/wordml" w:rsidRPr="00776822" w:rsidR="00AD4D0F" w:rsidTr="00AD4D0F" w14:paraId="3BA8CBB1"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1A965116"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62AAA699" wp14:textId="77777777">
            <w:pPr>
              <w:jc w:val="right"/>
              <w:rPr>
                <w:rFonts w:ascii="Constantia" w:hAnsi="Constantia"/>
                <w:i/>
                <w:sz w:val="24"/>
                <w:szCs w:val="24"/>
              </w:rPr>
            </w:pPr>
            <w:r w:rsidRPr="00776822">
              <w:rPr>
                <w:rFonts w:ascii="Constantia" w:hAnsi="Constantia"/>
                <w:i/>
                <w:sz w:val="24"/>
                <w:szCs w:val="24"/>
              </w:rPr>
              <w:t>Hacer… (to make/to do)</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6A490C89" wp14:textId="77777777">
            <w:pPr>
              <w:jc w:val="center"/>
              <w:rPr>
                <w:rFonts w:ascii="Constantia" w:hAnsi="Constantia"/>
                <w:b/>
                <w:sz w:val="24"/>
                <w:szCs w:val="24"/>
              </w:rPr>
            </w:pPr>
            <w:r w:rsidRPr="00776822">
              <w:rPr>
                <w:rFonts w:ascii="Constantia" w:hAnsi="Constantia"/>
                <w:b/>
                <w:sz w:val="24"/>
                <w:szCs w:val="24"/>
              </w:rPr>
              <w:t>Hic-</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7DF4E37C" wp14:textId="77777777">
            <w:pPr>
              <w:rPr>
                <w:rFonts w:ascii="Constantia" w:hAnsi="Constantia"/>
                <w:b/>
                <w:sz w:val="24"/>
                <w:szCs w:val="24"/>
                <w:lang w:val="es-ES"/>
              </w:rPr>
            </w:pPr>
          </w:p>
        </w:tc>
      </w:tr>
      <w:tr xmlns:wp14="http://schemas.microsoft.com/office/word/2010/wordml" w:rsidRPr="00776822" w:rsidR="00AD4D0F" w:rsidTr="00AD4D0F" w14:paraId="660C4863"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44FB30F8"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488E15C2" wp14:textId="77777777">
            <w:pPr>
              <w:jc w:val="right"/>
              <w:rPr>
                <w:rFonts w:ascii="Constantia" w:hAnsi="Constantia"/>
                <w:i/>
                <w:sz w:val="24"/>
                <w:szCs w:val="24"/>
              </w:rPr>
            </w:pPr>
            <w:r w:rsidRPr="00776822">
              <w:rPr>
                <w:rFonts w:ascii="Constantia" w:hAnsi="Constantia"/>
                <w:i/>
                <w:sz w:val="24"/>
                <w:szCs w:val="24"/>
              </w:rPr>
              <w:t>Querer… (to want)</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03FC0A9A" wp14:textId="77777777">
            <w:pPr>
              <w:jc w:val="center"/>
              <w:rPr>
                <w:rFonts w:ascii="Constantia" w:hAnsi="Constantia"/>
                <w:b/>
                <w:sz w:val="24"/>
                <w:szCs w:val="24"/>
              </w:rPr>
            </w:pPr>
            <w:r w:rsidRPr="00776822">
              <w:rPr>
                <w:rFonts w:ascii="Constantia" w:hAnsi="Constantia"/>
                <w:b/>
                <w:sz w:val="24"/>
                <w:szCs w:val="24"/>
              </w:rPr>
              <w:t>Quis-</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1DA6542E" wp14:textId="77777777">
            <w:pPr>
              <w:rPr>
                <w:rFonts w:ascii="Constantia" w:hAnsi="Constantia"/>
                <w:b/>
                <w:sz w:val="24"/>
                <w:szCs w:val="24"/>
                <w:lang w:val="es-ES"/>
              </w:rPr>
            </w:pPr>
          </w:p>
        </w:tc>
      </w:tr>
      <w:tr xmlns:wp14="http://schemas.microsoft.com/office/word/2010/wordml" w:rsidRPr="00776822" w:rsidR="00AD4D0F" w:rsidTr="00AD4D0F" w14:paraId="273E7D28" wp14:textId="77777777">
        <w:trPr>
          <w:jc w:val="center"/>
        </w:trPr>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3041E394" wp14:textId="77777777">
            <w:pPr>
              <w:rPr>
                <w:rFonts w:ascii="Constantia" w:hAnsi="Constantia"/>
                <w:i/>
                <w:color w:val="999999"/>
                <w:sz w:val="24"/>
                <w:szCs w:val="24"/>
                <w:lang w:val="es-ES"/>
              </w:rPr>
            </w:pPr>
          </w:p>
        </w:tc>
        <w:tc>
          <w:tcPr>
            <w:tcW w:w="312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2A47F87B" wp14:textId="77777777">
            <w:pPr>
              <w:jc w:val="right"/>
              <w:rPr>
                <w:rFonts w:ascii="Constantia" w:hAnsi="Constantia"/>
                <w:i/>
                <w:sz w:val="24"/>
                <w:szCs w:val="24"/>
              </w:rPr>
            </w:pPr>
            <w:r w:rsidRPr="00776822">
              <w:rPr>
                <w:rFonts w:ascii="Constantia" w:hAnsi="Constantia"/>
                <w:i/>
                <w:sz w:val="24"/>
                <w:szCs w:val="24"/>
              </w:rPr>
              <w:t>Venire… (to come)</w:t>
            </w:r>
          </w:p>
        </w:tc>
        <w:tc>
          <w:tcPr>
            <w:tcW w:w="1800" w:type="dxa"/>
            <w:tcBorders>
              <w:top w:val="single" w:color="auto" w:sz="4" w:space="0"/>
              <w:left w:val="single" w:color="auto" w:sz="4" w:space="0"/>
              <w:bottom w:val="single" w:color="auto" w:sz="4" w:space="0"/>
              <w:right w:val="single" w:color="auto" w:sz="4" w:space="0"/>
            </w:tcBorders>
            <w:hideMark/>
          </w:tcPr>
          <w:p w:rsidRPr="00776822" w:rsidR="00AD4D0F" w:rsidRDefault="00AD4D0F" w14:paraId="0650001F" wp14:textId="77777777">
            <w:pPr>
              <w:jc w:val="center"/>
              <w:rPr>
                <w:rFonts w:ascii="Constantia" w:hAnsi="Constantia"/>
                <w:b/>
                <w:sz w:val="24"/>
                <w:szCs w:val="24"/>
              </w:rPr>
            </w:pPr>
            <w:r w:rsidRPr="00776822">
              <w:rPr>
                <w:rFonts w:ascii="Constantia" w:hAnsi="Constantia"/>
                <w:b/>
                <w:sz w:val="24"/>
                <w:szCs w:val="24"/>
              </w:rPr>
              <w:t>Vin-</w:t>
            </w:r>
          </w:p>
        </w:tc>
        <w:tc>
          <w:tcPr>
            <w:tcW w:w="0" w:type="auto"/>
            <w:vMerge/>
            <w:tcBorders>
              <w:top w:val="single" w:color="auto" w:sz="4" w:space="0"/>
              <w:left w:val="single" w:color="auto" w:sz="4" w:space="0"/>
              <w:bottom w:val="single" w:color="auto" w:sz="4" w:space="0"/>
              <w:right w:val="single" w:color="auto" w:sz="4" w:space="0"/>
            </w:tcBorders>
            <w:vAlign w:val="center"/>
            <w:hideMark/>
          </w:tcPr>
          <w:p w:rsidRPr="00776822" w:rsidR="00AD4D0F" w:rsidRDefault="00AD4D0F" w14:paraId="722B00AE" wp14:textId="77777777">
            <w:pPr>
              <w:rPr>
                <w:rFonts w:ascii="Constantia" w:hAnsi="Constantia"/>
                <w:b/>
                <w:sz w:val="24"/>
                <w:szCs w:val="24"/>
                <w:lang w:val="es-ES"/>
              </w:rPr>
            </w:pPr>
          </w:p>
        </w:tc>
      </w:tr>
    </w:tbl>
    <w:p xmlns:wp14="http://schemas.microsoft.com/office/word/2010/wordml" w:rsidRPr="00776822" w:rsidR="00AD4D0F" w:rsidP="00AD4D0F" w:rsidRDefault="00AD4D0F" w14:paraId="42C6D796" wp14:textId="77777777">
      <w:pPr>
        <w:rPr>
          <w:rFonts w:ascii="Constantia" w:hAnsi="Constantia"/>
          <w:sz w:val="24"/>
          <w:szCs w:val="24"/>
        </w:rPr>
      </w:pPr>
    </w:p>
    <w:p xmlns:wp14="http://schemas.microsoft.com/office/word/2010/wordml" w:rsidRPr="00776822" w:rsidR="00AD4D0F" w:rsidP="00AD4D0F" w:rsidRDefault="00AD4D0F" w14:paraId="6E1831B3" wp14:textId="77777777">
      <w:pPr>
        <w:rPr>
          <w:rFonts w:ascii="Constantia" w:hAnsi="Constantia"/>
          <w:sz w:val="24"/>
          <w:szCs w:val="24"/>
        </w:rPr>
      </w:pPr>
    </w:p>
    <w:p xmlns:wp14="http://schemas.microsoft.com/office/word/2010/wordml" w:rsidRPr="00776822" w:rsidR="00AD4D0F" w:rsidP="00AD4D0F" w:rsidRDefault="00AD4D0F" w14:paraId="422F189C" wp14:textId="77777777">
      <w:pPr>
        <w:spacing w:line="360" w:lineRule="auto"/>
        <w:rPr>
          <w:rFonts w:ascii="Constantia" w:hAnsi="Constantia"/>
          <w:sz w:val="24"/>
          <w:szCs w:val="24"/>
        </w:rPr>
      </w:pPr>
      <w:r w:rsidRPr="00776822">
        <w:rPr>
          <w:rFonts w:ascii="Constantia" w:hAnsi="Constantia"/>
          <w:sz w:val="24"/>
          <w:szCs w:val="24"/>
        </w:rPr>
        <w:t xml:space="preserve">Complete the sentences filling in the correct form of the verb : </w:t>
      </w:r>
    </w:p>
    <w:p xmlns:wp14="http://schemas.microsoft.com/office/word/2010/wordml" w:rsidRPr="00776822" w:rsidR="00AD4D0F" w:rsidP="00AD4D0F" w:rsidRDefault="00AD4D0F" w14:paraId="523630A9"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 una fiesta hace dos semanas. (yo, tener)</w:t>
      </w:r>
    </w:p>
    <w:p xmlns:wp14="http://schemas.microsoft.com/office/word/2010/wordml" w:rsidRPr="00776822" w:rsidR="00AD4D0F" w:rsidP="00AD4D0F" w:rsidRDefault="00AD4D0F" w14:paraId="32678622"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 a la escuela ayer. (tú, andar)</w:t>
      </w:r>
    </w:p>
    <w:p xmlns:wp14="http://schemas.microsoft.com/office/word/2010/wordml" w:rsidRPr="00776822" w:rsidR="00AD4D0F" w:rsidP="00AD4D0F" w:rsidRDefault="00AD4D0F" w14:paraId="756D9B49"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Anoche no ………………………… dormir. (él, poder)</w:t>
      </w:r>
    </w:p>
    <w:p xmlns:wp14="http://schemas.microsoft.com/office/word/2010/wordml" w:rsidRPr="00776822" w:rsidR="00AD4D0F" w:rsidP="00AD4D0F" w:rsidRDefault="00AD4D0F" w14:paraId="2ACF19D4"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No ………………………… nada ayer. (ella, hacer)</w:t>
      </w:r>
    </w:p>
    <w:p xmlns:wp14="http://schemas.microsoft.com/office/word/2010/wordml" w:rsidRPr="00776822" w:rsidR="00AD4D0F" w:rsidP="00AD4D0F" w:rsidRDefault="00AD4D0F" w14:paraId="1FAD4C83"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 a tu casa el fin de semana pasado. (nosotros, venir)</w:t>
      </w:r>
    </w:p>
    <w:p xmlns:wp14="http://schemas.microsoft.com/office/word/2010/wordml" w:rsidRPr="00776822" w:rsidR="00AD4D0F" w:rsidP="00AD4D0F" w:rsidRDefault="00AD4D0F" w14:paraId="770F9D7E"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 los zapatos en el armario. (vosotros, poner)</w:t>
      </w:r>
    </w:p>
    <w:p xmlns:wp14="http://schemas.microsoft.com/office/word/2010/wordml" w:rsidRPr="00776822" w:rsidR="00AD4D0F" w:rsidP="00AD4D0F" w:rsidRDefault="00AD4D0F" w14:paraId="56AE768D"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 increíblemente enfermos el mes pasado. (ellos, estar)</w:t>
      </w:r>
    </w:p>
    <w:p xmlns:wp14="http://schemas.microsoft.com/office/word/2010/wordml" w:rsidRPr="00776822" w:rsidR="00AD4D0F" w:rsidP="00AD4D0F" w:rsidRDefault="00AD4D0F" w14:paraId="1571DD16" wp14:textId="77777777">
      <w:pPr>
        <w:numPr>
          <w:ilvl w:val="0"/>
          <w:numId w:val="7"/>
        </w:numPr>
        <w:spacing w:after="0" w:line="360" w:lineRule="auto"/>
        <w:rPr>
          <w:rFonts w:ascii="Constantia" w:hAnsi="Constantia"/>
          <w:sz w:val="24"/>
          <w:szCs w:val="24"/>
          <w:lang w:val="es-ES"/>
        </w:rPr>
      </w:pPr>
      <w:r w:rsidRPr="00776822">
        <w:rPr>
          <w:rFonts w:ascii="Constantia" w:hAnsi="Constantia"/>
          <w:sz w:val="24"/>
          <w:szCs w:val="24"/>
          <w:lang w:val="es-ES"/>
        </w:rPr>
        <w:t>………………………… al cine el sábado pasado. (ellas, saber)</w:t>
      </w:r>
    </w:p>
    <w:p xmlns:wp14="http://schemas.microsoft.com/office/word/2010/wordml" w:rsidRPr="00776822" w:rsidR="005603DC" w:rsidP="00AD4D0F" w:rsidRDefault="005603DC" w14:paraId="54E11D2A" wp14:textId="77777777">
      <w:pPr>
        <w:spacing w:before="100" w:beforeAutospacing="1" w:after="100" w:afterAutospacing="1"/>
        <w:rPr>
          <w:rFonts w:ascii="Constantia" w:hAnsi="Constantia"/>
          <w:sz w:val="24"/>
          <w:szCs w:val="24"/>
        </w:rPr>
      </w:pPr>
    </w:p>
    <w:p xmlns:wp14="http://schemas.microsoft.com/office/word/2010/wordml" w:rsidRPr="00776822" w:rsidR="008F0587" w:rsidP="008F0587" w:rsidRDefault="008F0587" w14:paraId="31126E5D"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76822" w:rsidP="00776822" w:rsidRDefault="00776822" w14:paraId="41644A5F" wp14:textId="77777777">
      <w:pPr>
        <w:shd w:val="clear" w:color="auto" w:fill="FFFFFF"/>
        <w:spacing w:line="480" w:lineRule="auto"/>
        <w:jc w:val="center"/>
        <w:rPr>
          <w:rFonts w:ascii="Constantia" w:hAnsi="Constantia" w:eastAsia="Times New Roman" w:cs="Times New Roman"/>
          <w:b/>
          <w:color w:val="000000"/>
          <w:sz w:val="24"/>
          <w:szCs w:val="24"/>
          <w:lang w:eastAsia="en-GB"/>
        </w:rPr>
      </w:pPr>
      <w:r w:rsidRPr="00776822">
        <w:rPr>
          <w:rFonts w:ascii="Constantia" w:hAnsi="Constantia" w:eastAsia="Times New Roman" w:cs="Times New Roman"/>
          <w:b/>
          <w:color w:val="000000"/>
          <w:sz w:val="24"/>
          <w:szCs w:val="24"/>
          <w:lang w:eastAsia="en-GB"/>
        </w:rPr>
        <w:t>More irregular verbs in the preterite tense</w:t>
      </w:r>
    </w:p>
    <w:p xmlns:wp14="http://schemas.microsoft.com/office/word/2010/wordml" w:rsidRPr="00776822" w:rsidR="00AD4D0F" w:rsidP="008F0587" w:rsidRDefault="00AD4D0F" w14:paraId="345EDE2C" wp14:textId="77777777">
      <w:pPr>
        <w:shd w:val="clear" w:color="auto" w:fill="FFFFFF"/>
        <w:spacing w:line="480" w:lineRule="auto"/>
        <w:rPr>
          <w:rFonts w:ascii="Constantia" w:hAnsi="Constantia" w:eastAsia="Times New Roman" w:cs="Times New Roman"/>
          <w:color w:val="000000"/>
          <w:sz w:val="24"/>
          <w:szCs w:val="24"/>
          <w:lang w:eastAsia="en-GB"/>
        </w:rPr>
      </w:pPr>
      <w:r w:rsidRPr="00776822">
        <w:rPr>
          <w:rFonts w:ascii="Constantia" w:hAnsi="Constantia" w:eastAsia="Times New Roman" w:cs="Times New Roman"/>
          <w:color w:val="000000"/>
          <w:sz w:val="24"/>
          <w:szCs w:val="24"/>
          <w:lang w:eastAsia="en-GB"/>
        </w:rPr>
        <w:t>Find the conjugations of the following irregular verbs using verb books/ the internet / class notes.</w:t>
      </w:r>
    </w:p>
    <w:tbl>
      <w:tblPr>
        <w:tblW w:w="5000" w:type="pct"/>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1E0" w:firstRow="1" w:lastRow="1" w:firstColumn="1" w:lastColumn="1" w:noHBand="0" w:noVBand="0"/>
      </w:tblPr>
      <w:tblGrid>
        <w:gridCol w:w="2642"/>
        <w:gridCol w:w="2010"/>
        <w:gridCol w:w="2010"/>
        <w:gridCol w:w="2010"/>
        <w:gridCol w:w="2010"/>
      </w:tblGrid>
      <w:tr xmlns:wp14="http://schemas.microsoft.com/office/word/2010/wordml" w:rsidRPr="00776822" w:rsidR="00AD4D0F" w:rsidTr="00AD4D0F" w14:paraId="76D4E8E2" wp14:textId="77777777">
        <w:trPr>
          <w:trHeight w:val="670"/>
        </w:trPr>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2724BE30"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PERSONAL</w:t>
            </w:r>
          </w:p>
          <w:p w:rsidRPr="00776822" w:rsidR="00AD4D0F" w:rsidP="00AD4D0F" w:rsidRDefault="00AD4D0F" w14:paraId="2B84C9FC"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PRONOUNS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7180563E" wp14:textId="77777777">
            <w:pPr>
              <w:jc w:val="center"/>
              <w:rPr>
                <w:rFonts w:ascii="Constantia" w:hAnsi="Constantia"/>
                <w:b/>
                <w:sz w:val="24"/>
                <w:szCs w:val="24"/>
                <w:lang w:val="es-ES"/>
              </w:rPr>
            </w:pPr>
            <w:r w:rsidRPr="00776822">
              <w:rPr>
                <w:rFonts w:ascii="Constantia" w:hAnsi="Constantia"/>
                <w:b/>
                <w:sz w:val="24"/>
                <w:szCs w:val="24"/>
                <w:lang w:val="es-ES"/>
              </w:rPr>
              <w:t>SER – to be</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1488086B" wp14:textId="77777777">
            <w:pPr>
              <w:jc w:val="center"/>
              <w:rPr>
                <w:rFonts w:ascii="Constantia" w:hAnsi="Constantia"/>
                <w:b/>
                <w:sz w:val="24"/>
                <w:szCs w:val="24"/>
                <w:lang w:val="es-ES"/>
              </w:rPr>
            </w:pPr>
            <w:r w:rsidRPr="00776822">
              <w:rPr>
                <w:rFonts w:ascii="Constantia" w:hAnsi="Constantia"/>
                <w:b/>
                <w:sz w:val="24"/>
                <w:szCs w:val="24"/>
                <w:lang w:val="es-ES"/>
              </w:rPr>
              <w:t>IR – to go</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2903F122" wp14:textId="77777777">
            <w:pPr>
              <w:jc w:val="center"/>
              <w:rPr>
                <w:rFonts w:ascii="Constantia" w:hAnsi="Constantia"/>
                <w:b/>
                <w:sz w:val="24"/>
                <w:szCs w:val="24"/>
                <w:lang w:val="es-ES"/>
              </w:rPr>
            </w:pPr>
            <w:r w:rsidRPr="00776822">
              <w:rPr>
                <w:rFonts w:ascii="Constantia" w:hAnsi="Constantia"/>
                <w:b/>
                <w:sz w:val="24"/>
                <w:szCs w:val="24"/>
                <w:lang w:val="es-ES"/>
              </w:rPr>
              <w:t>DECIR – to do</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46734B4F" wp14:textId="77777777">
            <w:pPr>
              <w:jc w:val="center"/>
              <w:rPr>
                <w:rFonts w:ascii="Constantia" w:hAnsi="Constantia"/>
                <w:b/>
                <w:sz w:val="24"/>
                <w:szCs w:val="24"/>
                <w:lang w:val="es-ES"/>
              </w:rPr>
            </w:pPr>
            <w:r w:rsidRPr="00776822">
              <w:rPr>
                <w:rFonts w:ascii="Constantia" w:hAnsi="Constantia"/>
                <w:b/>
                <w:sz w:val="24"/>
                <w:szCs w:val="24"/>
                <w:lang w:val="es-ES"/>
              </w:rPr>
              <w:t>DAR – to go</w:t>
            </w:r>
          </w:p>
        </w:tc>
      </w:tr>
      <w:tr xmlns:wp14="http://schemas.microsoft.com/office/word/2010/wordml" w:rsidRPr="00776822" w:rsidR="00AD4D0F" w:rsidTr="00AD4D0F" w14:paraId="5BC985F3"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010F1EB0"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Yo</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1A09DC0E" wp14:textId="77777777">
            <w:pPr>
              <w:jc w:val="center"/>
              <w:rPr>
                <w:rFonts w:ascii="Constantia" w:hAnsi="Constantia"/>
                <w:sz w:val="24"/>
                <w:szCs w:val="24"/>
                <w:lang w:val="es-ES"/>
              </w:rPr>
            </w:pPr>
            <w:r w:rsidRPr="00776822">
              <w:rPr>
                <w:rFonts w:ascii="Constantia" w:hAnsi="Constantia"/>
                <w:sz w:val="24"/>
                <w:szCs w:val="24"/>
                <w:lang w:val="es-ES"/>
              </w:rPr>
              <w:t>fui</w:t>
            </w: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2DE403A5"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62431CDC" wp14:textId="77777777">
            <w:pP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49E398E2" wp14:textId="77777777">
            <w:pPr>
              <w:jc w:val="center"/>
              <w:rPr>
                <w:rFonts w:ascii="Constantia" w:hAnsi="Constantia"/>
                <w:sz w:val="24"/>
                <w:szCs w:val="24"/>
                <w:lang w:val="es-ES"/>
              </w:rPr>
            </w:pPr>
          </w:p>
        </w:tc>
      </w:tr>
      <w:tr xmlns:wp14="http://schemas.microsoft.com/office/word/2010/wordml" w:rsidRPr="00776822" w:rsidR="00AD4D0F" w:rsidTr="00AD4D0F" w14:paraId="341EC1DA"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768A441B"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Tú</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AD4D0F" w:rsidP="00AD4D0F" w:rsidRDefault="00AD4D0F" w14:paraId="16287F21"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5BE93A62"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384BA73E"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7E55EF" w14:paraId="541AAF1D" wp14:textId="77777777">
            <w:pPr>
              <w:jc w:val="center"/>
              <w:rPr>
                <w:rFonts w:ascii="Constantia" w:hAnsi="Constantia"/>
                <w:sz w:val="24"/>
                <w:szCs w:val="24"/>
                <w:lang w:val="es-ES"/>
              </w:rPr>
            </w:pPr>
            <w:r w:rsidRPr="00776822">
              <w:rPr>
                <w:rFonts w:ascii="Constantia" w:hAnsi="Constantia"/>
                <w:sz w:val="24"/>
                <w:szCs w:val="24"/>
                <w:lang w:val="es-ES"/>
              </w:rPr>
              <w:t>diste</w:t>
            </w:r>
          </w:p>
        </w:tc>
      </w:tr>
      <w:tr xmlns:wp14="http://schemas.microsoft.com/office/word/2010/wordml" w:rsidRPr="00776822" w:rsidR="00AD4D0F" w:rsidTr="00AD4D0F" w14:paraId="55E91E4C"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531F0A5D"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Él/Ella/Usted</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AD4D0F" w:rsidP="00AD4D0F" w:rsidRDefault="00AD4D0F" w14:paraId="34B3F2EB"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7D34F5C7"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7E55EF" w14:paraId="10756872" wp14:textId="77777777">
            <w:pPr>
              <w:jc w:val="center"/>
              <w:rPr>
                <w:rFonts w:ascii="Constantia" w:hAnsi="Constantia"/>
                <w:sz w:val="24"/>
                <w:szCs w:val="24"/>
                <w:lang w:val="es-ES"/>
              </w:rPr>
            </w:pPr>
            <w:r w:rsidRPr="00776822">
              <w:rPr>
                <w:rFonts w:ascii="Constantia" w:hAnsi="Constantia"/>
                <w:sz w:val="24"/>
                <w:szCs w:val="24"/>
                <w:lang w:val="es-ES"/>
              </w:rPr>
              <w:t>dijo</w:t>
            </w: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0B4020A7" wp14:textId="77777777">
            <w:pPr>
              <w:jc w:val="center"/>
              <w:rPr>
                <w:rFonts w:ascii="Constantia" w:hAnsi="Constantia"/>
                <w:sz w:val="24"/>
                <w:szCs w:val="24"/>
                <w:lang w:val="es-ES"/>
              </w:rPr>
            </w:pPr>
          </w:p>
        </w:tc>
      </w:tr>
      <w:tr xmlns:wp14="http://schemas.microsoft.com/office/word/2010/wordml" w:rsidRPr="00776822" w:rsidR="00AD4D0F" w:rsidTr="00AD4D0F" w14:paraId="4200AD22"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447777B3"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Nosotros/as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1D7B270A" wp14:textId="77777777">
            <w:pP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549013FB" wp14:textId="77777777">
            <w:pPr>
              <w:jc w:val="center"/>
              <w:rPr>
                <w:rFonts w:ascii="Constantia" w:hAnsi="Constantia"/>
                <w:sz w:val="24"/>
                <w:szCs w:val="24"/>
                <w:lang w:val="es-ES"/>
              </w:rPr>
            </w:pPr>
            <w:r w:rsidRPr="00776822">
              <w:rPr>
                <w:rFonts w:ascii="Constantia" w:hAnsi="Constantia"/>
                <w:sz w:val="24"/>
                <w:szCs w:val="24"/>
                <w:lang w:val="es-ES"/>
              </w:rPr>
              <w:t>fuimos</w:t>
            </w: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4F904CB7"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06971CD3" wp14:textId="77777777">
            <w:pPr>
              <w:rPr>
                <w:rFonts w:ascii="Constantia" w:hAnsi="Constantia"/>
                <w:sz w:val="24"/>
                <w:szCs w:val="24"/>
                <w:lang w:val="es-ES"/>
              </w:rPr>
            </w:pPr>
          </w:p>
        </w:tc>
      </w:tr>
      <w:tr xmlns:wp14="http://schemas.microsoft.com/office/word/2010/wordml" w:rsidRPr="00776822" w:rsidR="00AD4D0F" w:rsidTr="00AD4D0F" w14:paraId="1BA5C8D3"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6332A334"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Vosotros/as</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AD4D0F" w:rsidP="00AD4D0F" w:rsidRDefault="00AD4D0F" w14:paraId="2A1F701D"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03EFCA41" wp14:textId="77777777">
            <w:pP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5F96A722" wp14:textId="77777777">
            <w:pP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5B95CD12" wp14:textId="77777777">
            <w:pPr>
              <w:jc w:val="center"/>
              <w:rPr>
                <w:rFonts w:ascii="Constantia" w:hAnsi="Constantia"/>
                <w:sz w:val="24"/>
                <w:szCs w:val="24"/>
                <w:lang w:val="es-ES"/>
              </w:rPr>
            </w:pPr>
          </w:p>
        </w:tc>
      </w:tr>
      <w:tr xmlns:wp14="http://schemas.microsoft.com/office/word/2010/wordml" w:rsidRPr="00776822" w:rsidR="00AD4D0F" w:rsidTr="00AD4D0F" w14:paraId="7039524B"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163A6CD4"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Ellos/Ellas/Ustedes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661AEA79" wp14:textId="77777777">
            <w:pPr>
              <w:jc w:val="center"/>
              <w:rPr>
                <w:rFonts w:ascii="Constantia" w:hAnsi="Constantia"/>
                <w:sz w:val="24"/>
                <w:szCs w:val="24"/>
                <w:lang w:val="es-ES"/>
              </w:rPr>
            </w:pPr>
            <w:r w:rsidRPr="00776822">
              <w:rPr>
                <w:rFonts w:ascii="Constantia" w:hAnsi="Constantia"/>
                <w:sz w:val="24"/>
                <w:szCs w:val="24"/>
                <w:lang w:val="es-ES"/>
              </w:rPr>
              <w:t>son</w:t>
            </w: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5220BBB2"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13CB595B"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7E55EF" w14:paraId="3F01D546" wp14:textId="77777777">
            <w:pPr>
              <w:jc w:val="center"/>
              <w:rPr>
                <w:rFonts w:ascii="Constantia" w:hAnsi="Constantia"/>
                <w:sz w:val="24"/>
                <w:szCs w:val="24"/>
                <w:lang w:val="es-ES"/>
              </w:rPr>
            </w:pPr>
            <w:r w:rsidRPr="00776822">
              <w:rPr>
                <w:rFonts w:ascii="Constantia" w:hAnsi="Constantia"/>
                <w:sz w:val="24"/>
                <w:szCs w:val="24"/>
                <w:lang w:val="es-ES"/>
              </w:rPr>
              <w:t>dieron</w:t>
            </w:r>
          </w:p>
        </w:tc>
      </w:tr>
    </w:tbl>
    <w:p xmlns:wp14="http://schemas.microsoft.com/office/word/2010/wordml" w:rsidRPr="00776822" w:rsidR="00AD4D0F" w:rsidP="00AD4D0F" w:rsidRDefault="00AD4D0F" w14:paraId="6D9C8D39" wp14:textId="77777777">
      <w:pPr>
        <w:rPr>
          <w:rFonts w:ascii="Constantia" w:hAnsi="Constantia"/>
          <w:sz w:val="24"/>
          <w:szCs w:val="24"/>
        </w:rPr>
      </w:pPr>
    </w:p>
    <w:tbl>
      <w:tblPr>
        <w:tblW w:w="5000" w:type="pct"/>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ook w:val="01E0" w:firstRow="1" w:lastRow="1" w:firstColumn="1" w:lastColumn="1" w:noHBand="0" w:noVBand="0"/>
      </w:tblPr>
      <w:tblGrid>
        <w:gridCol w:w="2642"/>
        <w:gridCol w:w="2010"/>
        <w:gridCol w:w="2010"/>
        <w:gridCol w:w="2010"/>
        <w:gridCol w:w="2010"/>
      </w:tblGrid>
      <w:tr xmlns:wp14="http://schemas.microsoft.com/office/word/2010/wordml" w:rsidRPr="00776822" w:rsidR="00AD4D0F" w:rsidTr="00AD4D0F" w14:paraId="125B39B4" wp14:textId="77777777">
        <w:trPr>
          <w:trHeight w:val="670"/>
        </w:trPr>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21763521"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PERSONAL</w:t>
            </w:r>
          </w:p>
          <w:p w:rsidRPr="00776822" w:rsidR="00AD4D0F" w:rsidP="00AD4D0F" w:rsidRDefault="00AD4D0F" w14:paraId="3D9C1DA6" wp14:textId="77777777">
            <w:pPr>
              <w:jc w:val="center"/>
              <w:rPr>
                <w:rFonts w:ascii="Constantia" w:hAnsi="Constantia"/>
                <w:b/>
                <w:i/>
                <w:color w:val="999999"/>
                <w:sz w:val="24"/>
                <w:szCs w:val="24"/>
                <w:lang w:val="es-ES"/>
              </w:rPr>
            </w:pPr>
            <w:r w:rsidRPr="00776822">
              <w:rPr>
                <w:rFonts w:ascii="Constantia" w:hAnsi="Constantia"/>
                <w:b/>
                <w:i/>
                <w:color w:val="999999"/>
                <w:sz w:val="24"/>
                <w:szCs w:val="24"/>
                <w:lang w:val="es-ES"/>
              </w:rPr>
              <w:t>PRONOUNS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430096F4" wp14:textId="77777777">
            <w:pPr>
              <w:jc w:val="center"/>
              <w:rPr>
                <w:rFonts w:ascii="Constantia" w:hAnsi="Constantia"/>
                <w:b/>
                <w:sz w:val="24"/>
                <w:szCs w:val="24"/>
                <w:lang w:val="es-ES"/>
              </w:rPr>
            </w:pPr>
            <w:r w:rsidRPr="00776822">
              <w:rPr>
                <w:rFonts w:ascii="Constantia" w:hAnsi="Constantia"/>
                <w:b/>
                <w:sz w:val="24"/>
                <w:szCs w:val="24"/>
                <w:lang w:val="es-ES"/>
              </w:rPr>
              <w:t>VER – to see</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640A4AB3" wp14:textId="77777777">
            <w:pPr>
              <w:jc w:val="center"/>
              <w:rPr>
                <w:rFonts w:ascii="Constantia" w:hAnsi="Constantia"/>
                <w:b/>
                <w:sz w:val="24"/>
                <w:szCs w:val="24"/>
                <w:lang w:val="es-ES"/>
              </w:rPr>
            </w:pPr>
            <w:r w:rsidRPr="00776822">
              <w:rPr>
                <w:rFonts w:ascii="Constantia" w:hAnsi="Constantia"/>
                <w:b/>
                <w:sz w:val="24"/>
                <w:szCs w:val="24"/>
                <w:lang w:val="es-ES"/>
              </w:rPr>
              <w:t>TRAER – to bring</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63EACE3F" wp14:textId="77777777">
            <w:pPr>
              <w:jc w:val="center"/>
              <w:rPr>
                <w:rFonts w:ascii="Constantia" w:hAnsi="Constantia"/>
                <w:b/>
                <w:sz w:val="24"/>
                <w:szCs w:val="24"/>
                <w:lang w:val="es-ES"/>
              </w:rPr>
            </w:pPr>
            <w:r w:rsidRPr="00776822">
              <w:rPr>
                <w:rFonts w:ascii="Constantia" w:hAnsi="Constantia"/>
                <w:b/>
                <w:sz w:val="24"/>
                <w:szCs w:val="24"/>
                <w:lang w:val="es-ES"/>
              </w:rPr>
              <w:t>JUGAR – to play</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7E55EF" w14:paraId="1982C593" wp14:textId="77777777">
            <w:pPr>
              <w:jc w:val="center"/>
              <w:rPr>
                <w:rFonts w:ascii="Constantia" w:hAnsi="Constantia"/>
                <w:b/>
                <w:sz w:val="24"/>
                <w:szCs w:val="24"/>
              </w:rPr>
            </w:pPr>
            <w:r w:rsidRPr="00776822">
              <w:rPr>
                <w:rFonts w:ascii="Constantia" w:hAnsi="Constantia"/>
                <w:b/>
                <w:sz w:val="24"/>
                <w:szCs w:val="24"/>
              </w:rPr>
              <w:t>CONSTRUIR – to build</w:t>
            </w:r>
          </w:p>
        </w:tc>
      </w:tr>
      <w:tr xmlns:wp14="http://schemas.microsoft.com/office/word/2010/wordml" w:rsidRPr="00776822" w:rsidR="00AD4D0F" w:rsidTr="00AD4D0F" w14:paraId="711A29DE"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7917D1D9"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Yo</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AD4D0F" w:rsidP="00AD4D0F" w:rsidRDefault="00AD4D0F" w14:paraId="675E05EE"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7E55EF" w14:paraId="7594798E" wp14:textId="77777777">
            <w:pPr>
              <w:jc w:val="center"/>
              <w:rPr>
                <w:rFonts w:ascii="Constantia" w:hAnsi="Constantia"/>
                <w:sz w:val="24"/>
                <w:szCs w:val="24"/>
                <w:lang w:val="es-ES"/>
              </w:rPr>
            </w:pPr>
            <w:r w:rsidRPr="00776822">
              <w:rPr>
                <w:rFonts w:ascii="Constantia" w:hAnsi="Constantia"/>
                <w:sz w:val="24"/>
                <w:szCs w:val="24"/>
                <w:lang w:val="es-ES"/>
              </w:rPr>
              <w:t>traje</w:t>
            </w: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2FC17F8B"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0A4F7224" wp14:textId="77777777">
            <w:pPr>
              <w:jc w:val="center"/>
              <w:rPr>
                <w:rFonts w:ascii="Constantia" w:hAnsi="Constantia"/>
                <w:sz w:val="24"/>
                <w:szCs w:val="24"/>
                <w:lang w:val="es-ES"/>
              </w:rPr>
            </w:pPr>
          </w:p>
        </w:tc>
      </w:tr>
      <w:tr xmlns:wp14="http://schemas.microsoft.com/office/word/2010/wordml" w:rsidRPr="00776822" w:rsidR="00AD4D0F" w:rsidTr="00AD4D0F" w14:paraId="3745A4E8"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2F93EBC5"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Tú</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5AE48A43"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50F40DEB"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7E55EF" w14:paraId="7438B77A" wp14:textId="77777777">
            <w:pPr>
              <w:jc w:val="center"/>
              <w:rPr>
                <w:rFonts w:ascii="Constantia" w:hAnsi="Constantia"/>
                <w:sz w:val="24"/>
                <w:szCs w:val="24"/>
                <w:lang w:val="es-ES"/>
              </w:rPr>
            </w:pPr>
            <w:r w:rsidRPr="00776822">
              <w:rPr>
                <w:rFonts w:ascii="Constantia" w:hAnsi="Constantia"/>
                <w:sz w:val="24"/>
                <w:szCs w:val="24"/>
                <w:lang w:val="es-ES"/>
              </w:rPr>
              <w:t>jugaste</w:t>
            </w: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77A52294" wp14:textId="77777777">
            <w:pPr>
              <w:jc w:val="center"/>
              <w:rPr>
                <w:rFonts w:ascii="Constantia" w:hAnsi="Constantia"/>
                <w:sz w:val="24"/>
                <w:szCs w:val="24"/>
                <w:lang w:val="es-ES"/>
              </w:rPr>
            </w:pPr>
          </w:p>
        </w:tc>
      </w:tr>
      <w:tr xmlns:wp14="http://schemas.microsoft.com/office/word/2010/wordml" w:rsidRPr="00776822" w:rsidR="00AD4D0F" w:rsidTr="00AD4D0F" w14:paraId="0C3A8178"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47C00EA6"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Él/Ella/Usted</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AD4D0F" w:rsidP="00AD4D0F" w:rsidRDefault="00AD4D0F" w14:paraId="007DCDA8"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450EA2D7"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3DD355C9"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1A81F0B1" wp14:textId="77777777">
            <w:pPr>
              <w:rPr>
                <w:rFonts w:ascii="Constantia" w:hAnsi="Constantia"/>
                <w:sz w:val="24"/>
                <w:szCs w:val="24"/>
                <w:lang w:val="es-ES"/>
              </w:rPr>
            </w:pPr>
          </w:p>
        </w:tc>
      </w:tr>
      <w:tr xmlns:wp14="http://schemas.microsoft.com/office/word/2010/wordml" w:rsidRPr="00776822" w:rsidR="00AD4D0F" w:rsidTr="00AD4D0F" w14:paraId="7A8238AC"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104E98CE"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Nosotros/as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7E55EF" w14:paraId="57DB583E" wp14:textId="77777777">
            <w:pPr>
              <w:jc w:val="center"/>
              <w:rPr>
                <w:rFonts w:ascii="Constantia" w:hAnsi="Constantia"/>
                <w:sz w:val="24"/>
                <w:szCs w:val="24"/>
                <w:lang w:val="es-ES"/>
              </w:rPr>
            </w:pPr>
            <w:r w:rsidRPr="00776822">
              <w:rPr>
                <w:rFonts w:ascii="Constantia" w:hAnsi="Constantia"/>
                <w:sz w:val="24"/>
                <w:szCs w:val="24"/>
                <w:lang w:val="es-ES"/>
              </w:rPr>
              <w:t>vimos</w:t>
            </w: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717AAFBA" wp14:textId="77777777">
            <w:pP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56EE48EE"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2908EB2C" wp14:textId="77777777">
            <w:pPr>
              <w:rPr>
                <w:rFonts w:ascii="Constantia" w:hAnsi="Constantia"/>
                <w:sz w:val="24"/>
                <w:szCs w:val="24"/>
                <w:lang w:val="es-ES"/>
              </w:rPr>
            </w:pPr>
          </w:p>
        </w:tc>
      </w:tr>
      <w:tr xmlns:wp14="http://schemas.microsoft.com/office/word/2010/wordml" w:rsidRPr="00776822" w:rsidR="00AD4D0F" w:rsidTr="00AD4D0F" w14:paraId="79F76727"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4B4CF9C9"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Vosotros/as</w:t>
            </w:r>
          </w:p>
        </w:tc>
        <w:tc>
          <w:tcPr>
            <w:tcW w:w="941" w:type="pct"/>
            <w:tcBorders>
              <w:top w:val="single" w:color="auto" w:sz="4" w:space="0"/>
              <w:left w:val="single" w:color="auto" w:sz="4" w:space="0"/>
              <w:bottom w:val="single" w:color="auto" w:sz="4" w:space="0"/>
              <w:right w:val="single" w:color="auto" w:sz="4" w:space="0"/>
            </w:tcBorders>
            <w:vAlign w:val="center"/>
          </w:tcPr>
          <w:p w:rsidRPr="00776822" w:rsidR="00AD4D0F" w:rsidP="00AD4D0F" w:rsidRDefault="00AD4D0F" w14:paraId="121FD38A"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1FE2DD96"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7E55EF" w:rsidRDefault="00AD4D0F" w14:paraId="27357532" wp14:textId="77777777">
            <w:pP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07F023C8" wp14:textId="77777777">
            <w:pPr>
              <w:jc w:val="center"/>
              <w:rPr>
                <w:rFonts w:ascii="Constantia" w:hAnsi="Constantia"/>
                <w:sz w:val="24"/>
                <w:szCs w:val="24"/>
                <w:lang w:val="es-ES"/>
              </w:rPr>
            </w:pPr>
          </w:p>
        </w:tc>
      </w:tr>
      <w:tr xmlns:wp14="http://schemas.microsoft.com/office/word/2010/wordml" w:rsidRPr="00776822" w:rsidR="00AD4D0F" w:rsidTr="00AD4D0F" w14:paraId="7113A6FD" wp14:textId="77777777">
        <w:tc>
          <w:tcPr>
            <w:tcW w:w="1236"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3F33003A" wp14:textId="77777777">
            <w:pPr>
              <w:jc w:val="right"/>
              <w:rPr>
                <w:rFonts w:ascii="Constantia" w:hAnsi="Constantia"/>
                <w:i/>
                <w:color w:val="999999"/>
                <w:sz w:val="24"/>
                <w:szCs w:val="24"/>
                <w:lang w:val="es-ES"/>
              </w:rPr>
            </w:pPr>
            <w:r w:rsidRPr="00776822">
              <w:rPr>
                <w:rFonts w:ascii="Constantia" w:hAnsi="Constantia"/>
                <w:i/>
                <w:color w:val="999999"/>
                <w:sz w:val="24"/>
                <w:szCs w:val="24"/>
                <w:lang w:val="es-ES"/>
              </w:rPr>
              <w:t>Ellos/Ellas/Ustedes</w:t>
            </w:r>
          </w:p>
        </w:tc>
        <w:tc>
          <w:tcPr>
            <w:tcW w:w="941" w:type="pct"/>
            <w:tcBorders>
              <w:top w:val="single" w:color="auto" w:sz="4" w:space="0"/>
              <w:left w:val="single" w:color="auto" w:sz="4" w:space="0"/>
              <w:bottom w:val="single" w:color="auto" w:sz="4" w:space="0"/>
              <w:right w:val="single" w:color="auto" w:sz="4" w:space="0"/>
            </w:tcBorders>
            <w:vAlign w:val="center"/>
            <w:hideMark/>
          </w:tcPr>
          <w:p w:rsidRPr="00776822" w:rsidR="00AD4D0F" w:rsidP="00AD4D0F" w:rsidRDefault="00AD4D0F" w14:paraId="4BDB5498"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hideMark/>
          </w:tcPr>
          <w:p w:rsidRPr="00776822" w:rsidR="00AD4D0F" w:rsidP="00AD4D0F" w:rsidRDefault="00AD4D0F" w14:paraId="2916C19D"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AD4D0F" w14:paraId="74869460" wp14:textId="77777777">
            <w:pPr>
              <w:jc w:val="center"/>
              <w:rPr>
                <w:rFonts w:ascii="Constantia" w:hAnsi="Constantia"/>
                <w:sz w:val="24"/>
                <w:szCs w:val="24"/>
                <w:lang w:val="es-ES"/>
              </w:rPr>
            </w:pPr>
          </w:p>
        </w:tc>
        <w:tc>
          <w:tcPr>
            <w:tcW w:w="941" w:type="pct"/>
            <w:tcBorders>
              <w:top w:val="single" w:color="auto" w:sz="4" w:space="0"/>
              <w:left w:val="single" w:color="auto" w:sz="4" w:space="0"/>
              <w:bottom w:val="single" w:color="auto" w:sz="4" w:space="0"/>
              <w:right w:val="single" w:color="auto" w:sz="4" w:space="0"/>
            </w:tcBorders>
          </w:tcPr>
          <w:p w:rsidRPr="00776822" w:rsidR="00AD4D0F" w:rsidP="00AD4D0F" w:rsidRDefault="007E55EF" w14:paraId="67AEDD43" wp14:textId="77777777">
            <w:pPr>
              <w:jc w:val="center"/>
              <w:rPr>
                <w:rFonts w:ascii="Constantia" w:hAnsi="Constantia"/>
                <w:sz w:val="24"/>
                <w:szCs w:val="24"/>
                <w:lang w:val="es-ES"/>
              </w:rPr>
            </w:pPr>
            <w:r w:rsidRPr="00776822">
              <w:rPr>
                <w:rFonts w:ascii="Constantia" w:hAnsi="Constantia"/>
                <w:sz w:val="24"/>
                <w:szCs w:val="24"/>
                <w:lang w:val="es-ES"/>
              </w:rPr>
              <w:t>construyeron</w:t>
            </w:r>
          </w:p>
        </w:tc>
      </w:tr>
    </w:tbl>
    <w:p xmlns:wp14="http://schemas.microsoft.com/office/word/2010/wordml" w:rsidRPr="00776822" w:rsidR="00AD4D0F" w:rsidP="008F0587" w:rsidRDefault="00AD4D0F" w14:paraId="187F57B8"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8F0587" w:rsidRDefault="007E55EF" w14:paraId="54738AF4"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8F0587" w:rsidRDefault="007E55EF" w14:paraId="46ABBD8F"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8F0587" w:rsidRDefault="007E55EF" w14:paraId="06BBA33E"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8F0587" w:rsidRDefault="007E55EF" w14:paraId="464FCBC1"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76822" w:rsidP="008F0587" w:rsidRDefault="00776822" w14:paraId="5C8C6B09"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7E55EF" w:rsidRDefault="007E55EF" w14:paraId="2121EECF" wp14:textId="77777777">
      <w:pPr>
        <w:pStyle w:val="Title"/>
        <w:jc w:val="center"/>
        <w:rPr>
          <w:rFonts w:ascii="Constantia" w:hAnsi="Constantia"/>
          <w:b/>
        </w:rPr>
      </w:pPr>
      <w:r w:rsidRPr="00776822">
        <w:rPr>
          <w:rFonts w:ascii="Constantia" w:hAnsi="Constantia"/>
          <w:b/>
        </w:rPr>
        <w:t>The future tense</w:t>
      </w:r>
    </w:p>
    <w:p xmlns:wp14="http://schemas.microsoft.com/office/word/2010/wordml" w:rsidRPr="00776822" w:rsidR="007E55EF" w:rsidP="007E55EF" w:rsidRDefault="007E55EF" w14:paraId="3382A365" wp14:textId="77777777">
      <w:pPr>
        <w:spacing w:before="100" w:beforeAutospacing="1" w:after="100" w:afterAutospacing="1"/>
        <w:jc w:val="right"/>
        <w:rPr>
          <w:rFonts w:ascii="Constantia" w:hAnsi="Constantia"/>
        </w:rPr>
      </w:pPr>
    </w:p>
    <w:tbl>
      <w:tblPr>
        <w:tblW w:w="5000" w:type="pct"/>
        <w:tblCellSpacing w:w="0" w:type="dxa"/>
        <w:tblCellMar>
          <w:left w:w="0" w:type="dxa"/>
          <w:right w:w="0" w:type="dxa"/>
        </w:tblCellMar>
        <w:tblLook w:val="04A0" w:firstRow="1" w:lastRow="0" w:firstColumn="1" w:lastColumn="0" w:noHBand="0" w:noVBand="1"/>
      </w:tblPr>
      <w:tblGrid>
        <w:gridCol w:w="300"/>
        <w:gridCol w:w="10166"/>
      </w:tblGrid>
      <w:tr xmlns:wp14="http://schemas.microsoft.com/office/word/2010/wordml" w:rsidRPr="00776822" w:rsidR="007E55EF" w:rsidTr="1E5A6F87" w14:paraId="626FFC63" wp14:textId="77777777">
        <w:trPr>
          <w:tblCellSpacing w:w="0" w:type="dxa"/>
        </w:trPr>
        <w:tc>
          <w:tcPr>
            <w:tcW w:w="5000" w:type="pct"/>
            <w:gridSpan w:val="2"/>
            <w:tcMar/>
            <w:hideMark/>
          </w:tcPr>
          <w:p w:rsidRPr="00776822" w:rsidR="007E55EF" w:rsidRDefault="007E55EF" w14:paraId="438D7394" wp14:textId="77777777">
            <w:pPr>
              <w:spacing w:before="100" w:beforeAutospacing="1" w:after="100" w:afterAutospacing="1"/>
              <w:rPr>
                <w:rFonts w:ascii="Constantia" w:hAnsi="Constantia"/>
              </w:rPr>
            </w:pPr>
            <w:r w:rsidRPr="00776822">
              <w:rPr>
                <w:rStyle w:val="Strong"/>
                <w:rFonts w:ascii="Constantia" w:hAnsi="Constantia"/>
                <w:szCs w:val="36"/>
                <w:u w:val="single"/>
              </w:rPr>
              <w:t>Regular Future Forms</w:t>
            </w:r>
            <w:r w:rsidRPr="00776822">
              <w:rPr>
                <w:rFonts w:ascii="Constantia" w:hAnsi="Constantia"/>
                <w:szCs w:val="27"/>
              </w:rPr>
              <w:t>.  Most Spanish verbs are regular in the future.  The infinitive serves as the stem of almost all Spanish verbs in the future tense.  So, to form the future tense, take the infinitive and add the endings depending on the person you are describing.</w:t>
            </w:r>
            <w:r w:rsidRPr="00776822">
              <w:rPr>
                <w:rFonts w:ascii="Constantia" w:hAnsi="Constantia"/>
              </w:rPr>
              <w:br/>
            </w:r>
            <w:r w:rsidRPr="00776822">
              <w:rPr>
                <w:rFonts w:ascii="Constantia" w:hAnsi="Constantia"/>
              </w:rPr>
              <w:br/>
            </w:r>
          </w:p>
          <w:tbl>
            <w:tblPr>
              <w:tblW w:w="6120" w:type="dxa"/>
              <w:tblCellSpacing w:w="7" w:type="dxa"/>
              <w:tblBorders>
                <w:top w:val="outset" w:color="auto" w:sz="6" w:space="0"/>
                <w:left w:val="outset" w:color="auto" w:sz="6" w:space="0"/>
                <w:bottom w:val="outset" w:color="auto" w:sz="6" w:space="0"/>
                <w:right w:val="outset" w:color="auto" w:sz="6" w:space="0"/>
              </w:tblBorders>
              <w:tblCellMar>
                <w:left w:w="0" w:type="dxa"/>
                <w:right w:w="0" w:type="dxa"/>
              </w:tblCellMar>
              <w:tblLook w:val="04A0" w:firstRow="1" w:lastRow="0" w:firstColumn="1" w:lastColumn="0" w:noHBand="0" w:noVBand="1"/>
            </w:tblPr>
            <w:tblGrid>
              <w:gridCol w:w="1612"/>
              <w:gridCol w:w="1490"/>
              <w:gridCol w:w="1702"/>
              <w:gridCol w:w="1316"/>
            </w:tblGrid>
            <w:tr w:rsidRPr="00776822" w:rsidR="007E55EF" w14:paraId="01F91514" wp14:textId="77777777">
              <w:trPr>
                <w:trHeight w:val="315"/>
                <w:tblCellSpacing w:w="7" w:type="dxa"/>
              </w:trPr>
              <w:tc>
                <w:tcPr>
                  <w:tcW w:w="5700" w:type="dxa"/>
                  <w:gridSpan w:val="4"/>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40E355BF" wp14:textId="77777777">
                  <w:pPr>
                    <w:pStyle w:val="NormalWeb"/>
                    <w:rPr>
                      <w:rFonts w:ascii="Constantia" w:hAnsi="Constantia"/>
                    </w:rPr>
                  </w:pPr>
                  <w:r w:rsidRPr="00776822">
                    <w:rPr>
                      <w:rStyle w:val="Strong"/>
                      <w:rFonts w:ascii="Constantia" w:hAnsi="Constantia"/>
                    </w:rPr>
                    <w:t>The Future Tense</w:t>
                  </w:r>
                </w:p>
              </w:tc>
            </w:tr>
            <w:tr w:rsidRPr="00776822" w:rsidR="007E55EF" w14:paraId="6E587F08" wp14:textId="77777777">
              <w:trPr>
                <w:trHeight w:val="270"/>
                <w:tblCellSpacing w:w="7" w:type="dxa"/>
              </w:trPr>
              <w:tc>
                <w:tcPr>
                  <w:tcW w:w="1635"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34604FD6" wp14:textId="77777777">
                  <w:pPr>
                    <w:spacing w:before="100" w:beforeAutospacing="1" w:after="100" w:afterAutospacing="1"/>
                    <w:rPr>
                      <w:rFonts w:ascii="Constantia" w:hAnsi="Constantia"/>
                      <w:sz w:val="24"/>
                      <w:szCs w:val="24"/>
                    </w:rPr>
                  </w:pPr>
                  <w:r w:rsidRPr="00776822">
                    <w:rPr>
                      <w:rStyle w:val="Emphasis"/>
                      <w:rFonts w:ascii="Constantia" w:hAnsi="Constantia"/>
                      <w:b/>
                      <w:bCs/>
                    </w:rPr>
                    <w:t>Infinitive</w:t>
                  </w:r>
                </w:p>
              </w:tc>
              <w:tc>
                <w:tcPr>
                  <w:tcW w:w="1335"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6E89FBEA" wp14:textId="77777777">
                  <w:pPr>
                    <w:pStyle w:val="NormalWeb"/>
                    <w:jc w:val="right"/>
                    <w:rPr>
                      <w:rFonts w:ascii="Constantia" w:hAnsi="Constantia"/>
                    </w:rPr>
                  </w:pPr>
                  <w:r w:rsidRPr="00776822">
                    <w:rPr>
                      <w:rStyle w:val="Emphasis"/>
                      <w:rFonts w:ascii="Constantia" w:hAnsi="Constantia"/>
                      <w:b/>
                      <w:bCs/>
                    </w:rPr>
                    <w:t xml:space="preserve">    </w:t>
                  </w:r>
                </w:p>
              </w:tc>
              <w:tc>
                <w:tcPr>
                  <w:tcW w:w="1320"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0BCC33E7" wp14:textId="77777777">
                  <w:pPr>
                    <w:pStyle w:val="NormalWeb"/>
                    <w:rPr>
                      <w:rFonts w:ascii="Constantia" w:hAnsi="Constantia"/>
                    </w:rPr>
                  </w:pPr>
                  <w:r w:rsidRPr="00776822">
                    <w:rPr>
                      <w:rStyle w:val="Emphasis"/>
                      <w:rFonts w:ascii="Constantia" w:hAnsi="Constantia"/>
                      <w:b/>
                      <w:bCs/>
                    </w:rPr>
                    <w:t xml:space="preserve">Stem </w:t>
                  </w:r>
                </w:p>
              </w:tc>
              <w:tc>
                <w:tcPr>
                  <w:tcW w:w="1320"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1E8EB175" wp14:textId="77777777">
                  <w:pPr>
                    <w:pStyle w:val="NormalWeb"/>
                    <w:jc w:val="center"/>
                    <w:rPr>
                      <w:rFonts w:ascii="Constantia" w:hAnsi="Constantia"/>
                    </w:rPr>
                  </w:pPr>
                  <w:r w:rsidRPr="00776822">
                    <w:rPr>
                      <w:rStyle w:val="Emphasis"/>
                      <w:rFonts w:ascii="Constantia" w:hAnsi="Constantia"/>
                      <w:b/>
                      <w:bCs/>
                    </w:rPr>
                    <w:t xml:space="preserve">Endings </w:t>
                  </w:r>
                </w:p>
              </w:tc>
            </w:tr>
            <w:tr w:rsidRPr="00776822" w:rsidR="007E55EF" w14:paraId="47D934B0" wp14:textId="77777777">
              <w:trPr>
                <w:trHeight w:val="2985"/>
                <w:tblCellSpacing w:w="7" w:type="dxa"/>
              </w:trPr>
              <w:tc>
                <w:tcPr>
                  <w:tcW w:w="1635"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14F38E95" wp14:textId="77777777">
                  <w:pPr>
                    <w:spacing w:before="100" w:beforeAutospacing="1" w:after="100" w:afterAutospacing="1"/>
                    <w:rPr>
                      <w:rFonts w:ascii="Constantia" w:hAnsi="Constantia"/>
                      <w:lang w:val="es-ES"/>
                    </w:rPr>
                  </w:pPr>
                  <w:r w:rsidRPr="00776822">
                    <w:rPr>
                      <w:rFonts w:ascii="Constantia" w:hAnsi="Constantia"/>
                      <w:lang w:val="es-ES"/>
                    </w:rPr>
                    <w:t>Trabajar</w:t>
                  </w:r>
                  <w:r w:rsidRPr="00776822">
                    <w:rPr>
                      <w:rFonts w:ascii="Constantia" w:hAnsi="Constantia"/>
                      <w:lang w:val="es-ES"/>
                    </w:rPr>
                    <w:br/>
                  </w:r>
                  <w:r w:rsidRPr="00776822">
                    <w:rPr>
                      <w:rFonts w:ascii="Constantia" w:hAnsi="Constantia"/>
                      <w:lang w:val="es-ES"/>
                    </w:rPr>
                    <w:t>Aprender</w:t>
                  </w:r>
                  <w:r w:rsidRPr="00776822">
                    <w:rPr>
                      <w:rFonts w:ascii="Constantia" w:hAnsi="Constantia"/>
                      <w:lang w:val="es-ES"/>
                    </w:rPr>
                    <w:br/>
                  </w:r>
                  <w:r w:rsidRPr="00776822">
                    <w:rPr>
                      <w:rFonts w:ascii="Constantia" w:hAnsi="Constantia"/>
                      <w:lang w:val="es-ES"/>
                    </w:rPr>
                    <w:t>Escribir</w:t>
                  </w:r>
                  <w:r w:rsidRPr="00776822">
                    <w:rPr>
                      <w:rFonts w:ascii="Constantia" w:hAnsi="Constantia"/>
                      <w:lang w:val="es-ES"/>
                    </w:rPr>
                    <w:br/>
                  </w:r>
                  <w:r w:rsidRPr="00776822">
                    <w:rPr>
                      <w:rFonts w:ascii="Constantia" w:hAnsi="Constantia"/>
                      <w:lang w:val="es-ES"/>
                    </w:rPr>
                    <w:t>Hablar</w:t>
                  </w:r>
                  <w:r w:rsidRPr="00776822">
                    <w:rPr>
                      <w:rFonts w:ascii="Constantia" w:hAnsi="Constantia"/>
                      <w:lang w:val="es-ES"/>
                    </w:rPr>
                    <w:br/>
                  </w:r>
                  <w:r w:rsidRPr="00776822">
                    <w:rPr>
                      <w:rFonts w:ascii="Constantia" w:hAnsi="Constantia"/>
                      <w:lang w:val="es-ES"/>
                    </w:rPr>
                    <w:t xml:space="preserve">Decidir </w:t>
                  </w:r>
                </w:p>
                <w:p w:rsidRPr="00776822" w:rsidR="007E55EF" w:rsidRDefault="007E55EF" w14:paraId="4FDFAC55" wp14:textId="77777777">
                  <w:pPr>
                    <w:pStyle w:val="NormalWeb"/>
                    <w:rPr>
                      <w:rFonts w:ascii="Constantia" w:hAnsi="Constantia"/>
                      <w:lang w:val="es-ES"/>
                    </w:rPr>
                  </w:pPr>
                  <w:r w:rsidRPr="00776822">
                    <w:rPr>
                      <w:rFonts w:ascii="Constantia" w:hAnsi="Constantia"/>
                      <w:lang w:val="es-ES"/>
                    </w:rPr>
                    <w:t>Entender</w:t>
                  </w:r>
                  <w:r w:rsidRPr="00776822">
                    <w:rPr>
                      <w:rFonts w:ascii="Constantia" w:hAnsi="Constantia"/>
                      <w:lang w:val="es-ES"/>
                    </w:rPr>
                    <w:br/>
                  </w:r>
                  <w:r w:rsidRPr="00776822">
                    <w:rPr>
                      <w:rFonts w:ascii="Constantia" w:hAnsi="Constantia"/>
                      <w:lang w:val="es-ES"/>
                    </w:rPr>
                    <w:t>Bailar</w:t>
                  </w:r>
                  <w:r w:rsidRPr="00776822">
                    <w:rPr>
                      <w:rFonts w:ascii="Constantia" w:hAnsi="Constantia"/>
                      <w:lang w:val="es-ES"/>
                    </w:rPr>
                    <w:br/>
                  </w:r>
                  <w:r w:rsidRPr="00776822">
                    <w:rPr>
                      <w:rFonts w:ascii="Constantia" w:hAnsi="Constantia"/>
                      <w:lang w:val="es-ES"/>
                    </w:rPr>
                    <w:t>Caminar</w:t>
                  </w:r>
                  <w:r w:rsidRPr="00776822">
                    <w:rPr>
                      <w:rFonts w:ascii="Constantia" w:hAnsi="Constantia"/>
                      <w:lang w:val="es-ES"/>
                    </w:rPr>
                    <w:br/>
                  </w:r>
                  <w:r w:rsidRPr="00776822">
                    <w:rPr>
                      <w:rFonts w:ascii="Constantia" w:hAnsi="Constantia"/>
                      <w:lang w:val="es-ES"/>
                    </w:rPr>
                    <w:t>Perder</w:t>
                  </w:r>
                  <w:r w:rsidRPr="00776822">
                    <w:rPr>
                      <w:rFonts w:ascii="Constantia" w:hAnsi="Constantia"/>
                      <w:lang w:val="es-ES"/>
                    </w:rPr>
                    <w:br/>
                  </w:r>
                  <w:r w:rsidRPr="00776822">
                    <w:rPr>
                      <w:rFonts w:ascii="Constantia" w:hAnsi="Constantia"/>
                      <w:lang w:val="es-ES"/>
                    </w:rPr>
                    <w:t>Recibir</w:t>
                  </w:r>
                </w:p>
              </w:tc>
              <w:tc>
                <w:tcPr>
                  <w:tcW w:w="1515"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63935535" wp14:textId="77777777">
                  <w:pPr>
                    <w:spacing w:before="100" w:beforeAutospacing="1" w:after="100" w:afterAutospacing="1"/>
                    <w:rPr>
                      <w:rFonts w:ascii="Constantia" w:hAnsi="Constantia"/>
                      <w:lang w:val="es-ES"/>
                    </w:rPr>
                  </w:pPr>
                  <w:r w:rsidRPr="00776822">
                    <w:rPr>
                      <w:rFonts w:ascii="Constantia" w:hAnsi="Constantia"/>
                      <w:lang w:val="es-ES"/>
                    </w:rPr>
                    <w:t>yo</w:t>
                  </w:r>
                  <w:r w:rsidRPr="00776822">
                    <w:rPr>
                      <w:rFonts w:ascii="Constantia" w:hAnsi="Constantia"/>
                      <w:lang w:val="es-ES"/>
                    </w:rPr>
                    <w:br/>
                  </w:r>
                  <w:r w:rsidRPr="00776822">
                    <w:rPr>
                      <w:rFonts w:ascii="Constantia" w:hAnsi="Constantia"/>
                      <w:lang w:val="es-ES"/>
                    </w:rPr>
                    <w:t>tú</w:t>
                  </w:r>
                  <w:r w:rsidRPr="00776822">
                    <w:rPr>
                      <w:rFonts w:ascii="Constantia" w:hAnsi="Constantia"/>
                      <w:lang w:val="es-ES"/>
                    </w:rPr>
                    <w:br/>
                  </w:r>
                  <w:r w:rsidRPr="00776822">
                    <w:rPr>
                      <w:rFonts w:ascii="Constantia" w:hAnsi="Constantia"/>
                      <w:lang w:val="es-ES"/>
                    </w:rPr>
                    <w:t>él</w:t>
                  </w:r>
                  <w:r w:rsidRPr="00776822">
                    <w:rPr>
                      <w:rFonts w:ascii="Constantia" w:hAnsi="Constantia"/>
                      <w:lang w:val="es-ES"/>
                    </w:rPr>
                    <w:br/>
                  </w:r>
                  <w:r w:rsidRPr="00776822">
                    <w:rPr>
                      <w:rFonts w:ascii="Constantia" w:hAnsi="Constantia"/>
                      <w:lang w:val="es-ES"/>
                    </w:rPr>
                    <w:t>ella</w:t>
                  </w:r>
                  <w:r w:rsidRPr="00776822">
                    <w:rPr>
                      <w:rFonts w:ascii="Constantia" w:hAnsi="Constantia"/>
                      <w:lang w:val="es-ES"/>
                    </w:rPr>
                    <w:br/>
                  </w:r>
                  <w:r w:rsidRPr="00776822">
                    <w:rPr>
                      <w:rFonts w:ascii="Constantia" w:hAnsi="Constantia"/>
                      <w:lang w:val="es-ES"/>
                    </w:rPr>
                    <w:t xml:space="preserve">Vd. </w:t>
                  </w:r>
                </w:p>
                <w:p w:rsidRPr="00776822" w:rsidR="007E55EF" w:rsidRDefault="007E55EF" w14:paraId="67E6DC1D" wp14:textId="77777777">
                  <w:pPr>
                    <w:pStyle w:val="NormalWeb"/>
                    <w:rPr>
                      <w:rFonts w:ascii="Constantia" w:hAnsi="Constantia"/>
                      <w:lang w:val="es-ES"/>
                    </w:rPr>
                  </w:pPr>
                  <w:r w:rsidRPr="00776822">
                    <w:rPr>
                      <w:rFonts w:ascii="Constantia" w:hAnsi="Constantia"/>
                      <w:lang w:val="es-ES"/>
                    </w:rPr>
                    <w:t>nosotros</w:t>
                  </w:r>
                  <w:r w:rsidRPr="00776822">
                    <w:rPr>
                      <w:rFonts w:ascii="Constantia" w:hAnsi="Constantia"/>
                      <w:lang w:val="es-ES"/>
                    </w:rPr>
                    <w:br/>
                  </w:r>
                  <w:r w:rsidRPr="00776822">
                    <w:rPr>
                      <w:rFonts w:ascii="Constantia" w:hAnsi="Constantia"/>
                      <w:lang w:val="es-ES"/>
                    </w:rPr>
                    <w:t>vosotros</w:t>
                  </w:r>
                  <w:r w:rsidRPr="00776822">
                    <w:rPr>
                      <w:rFonts w:ascii="Constantia" w:hAnsi="Constantia"/>
                      <w:lang w:val="es-ES"/>
                    </w:rPr>
                    <w:br/>
                  </w:r>
                  <w:r w:rsidRPr="00776822">
                    <w:rPr>
                      <w:rFonts w:ascii="Constantia" w:hAnsi="Constantia"/>
                      <w:lang w:val="es-ES"/>
                    </w:rPr>
                    <w:t>ellos</w:t>
                  </w:r>
                  <w:r w:rsidRPr="00776822">
                    <w:rPr>
                      <w:rFonts w:ascii="Constantia" w:hAnsi="Constantia"/>
                      <w:lang w:val="es-ES"/>
                    </w:rPr>
                    <w:br/>
                  </w:r>
                  <w:r w:rsidRPr="00776822">
                    <w:rPr>
                      <w:rFonts w:ascii="Constantia" w:hAnsi="Constantia"/>
                      <w:lang w:val="es-ES"/>
                    </w:rPr>
                    <w:t>ellas</w:t>
                  </w:r>
                  <w:r w:rsidRPr="00776822">
                    <w:rPr>
                      <w:rFonts w:ascii="Constantia" w:hAnsi="Constantia"/>
                      <w:lang w:val="es-ES"/>
                    </w:rPr>
                    <w:br/>
                  </w:r>
                  <w:r w:rsidRPr="00776822">
                    <w:rPr>
                      <w:rFonts w:ascii="Constantia" w:hAnsi="Constantia"/>
                      <w:lang w:val="es-ES"/>
                    </w:rPr>
                    <w:t>Vds.</w:t>
                  </w:r>
                </w:p>
              </w:tc>
              <w:tc>
                <w:tcPr>
                  <w:tcW w:w="1725"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244BD1CC" wp14:textId="77777777">
                  <w:pPr>
                    <w:spacing w:before="100" w:beforeAutospacing="1" w:after="100" w:afterAutospacing="1"/>
                    <w:rPr>
                      <w:rFonts w:ascii="Constantia" w:hAnsi="Constantia"/>
                      <w:lang w:val="es-ES"/>
                    </w:rPr>
                  </w:pPr>
                  <w:r w:rsidRPr="00776822">
                    <w:rPr>
                      <w:rStyle w:val="Strong"/>
                      <w:rFonts w:ascii="Constantia" w:hAnsi="Constantia"/>
                      <w:lang w:val="es-ES"/>
                    </w:rPr>
                    <w:t>Trabajar-</w:t>
                  </w:r>
                  <w:r w:rsidRPr="00776822">
                    <w:rPr>
                      <w:rFonts w:ascii="Constantia" w:hAnsi="Constantia"/>
                      <w:b/>
                      <w:bCs/>
                      <w:lang w:val="es-ES"/>
                    </w:rPr>
                    <w:br/>
                  </w:r>
                  <w:r w:rsidRPr="00776822">
                    <w:rPr>
                      <w:rStyle w:val="Strong"/>
                      <w:rFonts w:ascii="Constantia" w:hAnsi="Constantia"/>
                      <w:lang w:val="es-ES"/>
                    </w:rPr>
                    <w:t>Aprender-</w:t>
                  </w:r>
                  <w:r w:rsidRPr="00776822">
                    <w:rPr>
                      <w:rFonts w:ascii="Constantia" w:hAnsi="Constantia"/>
                      <w:b/>
                      <w:bCs/>
                      <w:lang w:val="es-ES"/>
                    </w:rPr>
                    <w:br/>
                  </w:r>
                  <w:r w:rsidRPr="00776822">
                    <w:rPr>
                      <w:rStyle w:val="Strong"/>
                      <w:rFonts w:ascii="Constantia" w:hAnsi="Constantia"/>
                      <w:lang w:val="es-ES"/>
                    </w:rPr>
                    <w:t>Escribir-</w:t>
                  </w:r>
                  <w:r w:rsidRPr="00776822">
                    <w:rPr>
                      <w:rFonts w:ascii="Constantia" w:hAnsi="Constantia"/>
                      <w:b/>
                      <w:bCs/>
                      <w:lang w:val="es-ES"/>
                    </w:rPr>
                    <w:br/>
                  </w:r>
                  <w:r w:rsidRPr="00776822">
                    <w:rPr>
                      <w:rStyle w:val="Strong"/>
                      <w:rFonts w:ascii="Constantia" w:hAnsi="Constantia"/>
                      <w:lang w:val="es-ES"/>
                    </w:rPr>
                    <w:t>Hablar-</w:t>
                  </w:r>
                  <w:r w:rsidRPr="00776822">
                    <w:rPr>
                      <w:rFonts w:ascii="Constantia" w:hAnsi="Constantia"/>
                      <w:b/>
                      <w:bCs/>
                      <w:lang w:val="es-ES"/>
                    </w:rPr>
                    <w:br/>
                  </w:r>
                  <w:r w:rsidRPr="00776822">
                    <w:rPr>
                      <w:rStyle w:val="Strong"/>
                      <w:rFonts w:ascii="Constantia" w:hAnsi="Constantia"/>
                      <w:lang w:val="es-ES"/>
                    </w:rPr>
                    <w:t>Decidir-</w:t>
                  </w:r>
                  <w:r w:rsidRPr="00776822">
                    <w:rPr>
                      <w:rFonts w:ascii="Constantia" w:hAnsi="Constantia"/>
                      <w:lang w:val="es-ES"/>
                    </w:rPr>
                    <w:t xml:space="preserve"> </w:t>
                  </w:r>
                </w:p>
                <w:p w:rsidRPr="00776822" w:rsidR="007E55EF" w:rsidRDefault="007E55EF" w14:paraId="24BEA831" wp14:textId="77777777">
                  <w:pPr>
                    <w:pStyle w:val="NormalWeb"/>
                    <w:rPr>
                      <w:rFonts w:ascii="Constantia" w:hAnsi="Constantia"/>
                      <w:lang w:val="es-ES"/>
                    </w:rPr>
                  </w:pPr>
                  <w:r w:rsidRPr="00776822">
                    <w:rPr>
                      <w:rStyle w:val="Strong"/>
                      <w:rFonts w:ascii="Constantia" w:hAnsi="Constantia"/>
                      <w:lang w:val="es-ES"/>
                    </w:rPr>
                    <w:t>Entender-</w:t>
                  </w:r>
                  <w:r w:rsidRPr="00776822">
                    <w:rPr>
                      <w:rFonts w:ascii="Constantia" w:hAnsi="Constantia"/>
                      <w:b/>
                      <w:bCs/>
                      <w:lang w:val="es-ES"/>
                    </w:rPr>
                    <w:br/>
                  </w:r>
                  <w:r w:rsidRPr="00776822">
                    <w:rPr>
                      <w:rStyle w:val="Strong"/>
                      <w:rFonts w:ascii="Constantia" w:hAnsi="Constantia"/>
                      <w:lang w:val="es-ES"/>
                    </w:rPr>
                    <w:t>Bailar-</w:t>
                  </w:r>
                  <w:r w:rsidRPr="00776822">
                    <w:rPr>
                      <w:rFonts w:ascii="Constantia" w:hAnsi="Constantia"/>
                      <w:b/>
                      <w:bCs/>
                      <w:lang w:val="es-ES"/>
                    </w:rPr>
                    <w:br/>
                  </w:r>
                  <w:r w:rsidRPr="00776822">
                    <w:rPr>
                      <w:rStyle w:val="Strong"/>
                      <w:rFonts w:ascii="Constantia" w:hAnsi="Constantia"/>
                      <w:lang w:val="es-ES"/>
                    </w:rPr>
                    <w:t>Caminar-</w:t>
                  </w:r>
                  <w:r w:rsidRPr="00776822">
                    <w:rPr>
                      <w:rFonts w:ascii="Constantia" w:hAnsi="Constantia"/>
                      <w:b/>
                      <w:bCs/>
                      <w:lang w:val="es-ES"/>
                    </w:rPr>
                    <w:br/>
                  </w:r>
                  <w:r w:rsidRPr="00776822">
                    <w:rPr>
                      <w:rStyle w:val="Strong"/>
                      <w:rFonts w:ascii="Constantia" w:hAnsi="Constantia"/>
                      <w:lang w:val="es-ES"/>
                    </w:rPr>
                    <w:t>Perder-</w:t>
                  </w:r>
                  <w:r w:rsidRPr="00776822">
                    <w:rPr>
                      <w:rFonts w:ascii="Constantia" w:hAnsi="Constantia"/>
                      <w:b/>
                      <w:bCs/>
                      <w:lang w:val="es-ES"/>
                    </w:rPr>
                    <w:br/>
                  </w:r>
                  <w:r w:rsidRPr="00776822">
                    <w:rPr>
                      <w:rStyle w:val="Strong"/>
                      <w:rFonts w:ascii="Constantia" w:hAnsi="Constantia"/>
                      <w:lang w:val="es-ES"/>
                    </w:rPr>
                    <w:t>Recibir-</w:t>
                  </w:r>
                </w:p>
              </w:tc>
              <w:tc>
                <w:tcPr>
                  <w:tcW w:w="1230" w:type="dxa"/>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3AC2B6CA" wp14:textId="77777777">
                  <w:pPr>
                    <w:pStyle w:val="NormalWeb"/>
                    <w:jc w:val="center"/>
                    <w:rPr>
                      <w:rFonts w:ascii="Constantia" w:hAnsi="Constantia"/>
                      <w:lang w:val="es-ES"/>
                    </w:rPr>
                  </w:pPr>
                  <w:r w:rsidRPr="00776822">
                    <w:rPr>
                      <w:rStyle w:val="Strong"/>
                      <w:rFonts w:ascii="Constantia" w:hAnsi="Constantia"/>
                      <w:lang w:val="es-ES"/>
                    </w:rPr>
                    <w:t>é</w:t>
                  </w:r>
                  <w:r w:rsidRPr="00776822">
                    <w:rPr>
                      <w:rFonts w:ascii="Constantia" w:hAnsi="Constantia"/>
                      <w:b/>
                      <w:bCs/>
                      <w:lang w:val="es-ES"/>
                    </w:rPr>
                    <w:br/>
                  </w:r>
                  <w:r w:rsidRPr="00776822">
                    <w:rPr>
                      <w:rStyle w:val="Strong"/>
                      <w:rFonts w:ascii="Constantia" w:hAnsi="Constantia"/>
                      <w:lang w:val="es-ES"/>
                    </w:rPr>
                    <w:t>ás</w:t>
                  </w:r>
                  <w:r w:rsidRPr="00776822">
                    <w:rPr>
                      <w:rFonts w:ascii="Constantia" w:hAnsi="Constantia"/>
                      <w:b/>
                      <w:bCs/>
                      <w:lang w:val="es-ES"/>
                    </w:rPr>
                    <w:br/>
                  </w:r>
                  <w:r w:rsidRPr="00776822">
                    <w:rPr>
                      <w:rStyle w:val="Strong"/>
                      <w:rFonts w:ascii="Constantia" w:hAnsi="Constantia"/>
                      <w:lang w:val="es-ES"/>
                    </w:rPr>
                    <w:t>á</w:t>
                  </w:r>
                  <w:r w:rsidRPr="00776822">
                    <w:rPr>
                      <w:rFonts w:ascii="Constantia" w:hAnsi="Constantia"/>
                      <w:b/>
                      <w:bCs/>
                      <w:lang w:val="es-ES"/>
                    </w:rPr>
                    <w:br/>
                  </w:r>
                  <w:r w:rsidRPr="00776822">
                    <w:rPr>
                      <w:rStyle w:val="Strong"/>
                      <w:rFonts w:ascii="Constantia" w:hAnsi="Constantia"/>
                      <w:lang w:val="es-ES"/>
                    </w:rPr>
                    <w:t>á</w:t>
                  </w:r>
                  <w:r w:rsidRPr="00776822">
                    <w:rPr>
                      <w:rFonts w:ascii="Constantia" w:hAnsi="Constantia"/>
                      <w:b/>
                      <w:bCs/>
                      <w:lang w:val="es-ES"/>
                    </w:rPr>
                    <w:br/>
                  </w:r>
                  <w:r w:rsidRPr="00776822">
                    <w:rPr>
                      <w:rStyle w:val="Strong"/>
                      <w:rFonts w:ascii="Constantia" w:hAnsi="Constantia"/>
                      <w:lang w:val="es-ES"/>
                    </w:rPr>
                    <w:t>á</w:t>
                  </w:r>
                </w:p>
                <w:p w:rsidRPr="00776822" w:rsidR="007E55EF" w:rsidRDefault="007E55EF" w14:paraId="0C4C80EE" wp14:textId="77777777">
                  <w:pPr>
                    <w:pStyle w:val="NormalWeb"/>
                    <w:jc w:val="center"/>
                    <w:rPr>
                      <w:rFonts w:ascii="Constantia" w:hAnsi="Constantia"/>
                      <w:lang w:val="es-ES"/>
                    </w:rPr>
                  </w:pPr>
                  <w:r w:rsidRPr="00776822">
                    <w:rPr>
                      <w:rStyle w:val="Strong"/>
                      <w:rFonts w:ascii="Constantia" w:hAnsi="Constantia"/>
                      <w:lang w:val="es-ES"/>
                    </w:rPr>
                    <w:t>emos</w:t>
                  </w:r>
                  <w:r w:rsidRPr="00776822">
                    <w:rPr>
                      <w:rFonts w:ascii="Constantia" w:hAnsi="Constantia"/>
                      <w:b/>
                      <w:bCs/>
                      <w:lang w:val="es-ES"/>
                    </w:rPr>
                    <w:br/>
                  </w:r>
                  <w:r w:rsidRPr="00776822">
                    <w:rPr>
                      <w:rStyle w:val="Strong"/>
                      <w:rFonts w:ascii="Constantia" w:hAnsi="Constantia"/>
                      <w:lang w:val="es-ES"/>
                    </w:rPr>
                    <w:t>éis</w:t>
                  </w:r>
                  <w:r w:rsidRPr="00776822">
                    <w:rPr>
                      <w:rFonts w:ascii="Constantia" w:hAnsi="Constantia"/>
                      <w:b/>
                      <w:bCs/>
                      <w:lang w:val="es-ES"/>
                    </w:rPr>
                    <w:br/>
                  </w:r>
                  <w:r w:rsidRPr="00776822">
                    <w:rPr>
                      <w:rStyle w:val="Strong"/>
                      <w:rFonts w:ascii="Constantia" w:hAnsi="Constantia"/>
                      <w:lang w:val="es-ES"/>
                    </w:rPr>
                    <w:t>án</w:t>
                  </w:r>
                  <w:r w:rsidRPr="00776822">
                    <w:rPr>
                      <w:rFonts w:ascii="Constantia" w:hAnsi="Constantia"/>
                      <w:b/>
                      <w:bCs/>
                      <w:lang w:val="es-ES"/>
                    </w:rPr>
                    <w:br/>
                  </w:r>
                  <w:r w:rsidRPr="00776822">
                    <w:rPr>
                      <w:rStyle w:val="Strong"/>
                      <w:rFonts w:ascii="Constantia" w:hAnsi="Constantia"/>
                      <w:lang w:val="es-ES"/>
                    </w:rPr>
                    <w:t>án</w:t>
                  </w:r>
                  <w:r w:rsidRPr="00776822">
                    <w:rPr>
                      <w:rFonts w:ascii="Constantia" w:hAnsi="Constantia"/>
                      <w:b/>
                      <w:bCs/>
                      <w:lang w:val="es-ES"/>
                    </w:rPr>
                    <w:br/>
                  </w:r>
                  <w:r w:rsidRPr="00776822">
                    <w:rPr>
                      <w:rStyle w:val="Strong"/>
                      <w:rFonts w:ascii="Constantia" w:hAnsi="Constantia"/>
                      <w:lang w:val="es-ES"/>
                    </w:rPr>
                    <w:t>án</w:t>
                  </w:r>
                </w:p>
              </w:tc>
            </w:tr>
          </w:tbl>
          <w:p w:rsidRPr="00776822" w:rsidR="007E55EF" w:rsidRDefault="007E55EF" w14:paraId="5C71F136" wp14:textId="77777777">
            <w:pPr>
              <w:rPr>
                <w:rFonts w:ascii="Constantia" w:hAnsi="Constantia"/>
                <w:vanish/>
              </w:rPr>
            </w:pPr>
          </w:p>
          <w:tbl>
            <w:tblPr>
              <w:tblW w:w="5000" w:type="pct"/>
              <w:tblCellSpacing w:w="0" w:type="dxa"/>
              <w:tblCellMar>
                <w:left w:w="0" w:type="dxa"/>
                <w:right w:w="0" w:type="dxa"/>
              </w:tblCellMar>
              <w:tblLook w:val="04A0" w:firstRow="1" w:lastRow="0" w:firstColumn="1" w:lastColumn="0" w:noHBand="0" w:noVBand="1"/>
            </w:tblPr>
            <w:tblGrid>
              <w:gridCol w:w="180"/>
              <w:gridCol w:w="10286"/>
            </w:tblGrid>
            <w:tr w:rsidRPr="00776822" w:rsidR="007E55EF" w:rsidTr="1E5A6F87" w14:paraId="2BACD61D" wp14:textId="77777777">
              <w:trPr>
                <w:tblCellSpacing w:w="0" w:type="dxa"/>
              </w:trPr>
              <w:tc>
                <w:tcPr>
                  <w:tcW w:w="630" w:type="dxa"/>
                  <w:tcMar/>
                  <w:hideMark/>
                </w:tcPr>
                <w:p w:rsidRPr="00776822" w:rsidR="007E55EF" w:rsidRDefault="007E55EF" w14:paraId="62199465" wp14:textId="77777777">
                  <w:pPr>
                    <w:spacing w:before="100" w:beforeAutospacing="1" w:after="100" w:afterAutospacing="1"/>
                    <w:rPr>
                      <w:rFonts w:ascii="Constantia" w:hAnsi="Constantia"/>
                      <w:sz w:val="24"/>
                      <w:szCs w:val="24"/>
                    </w:rPr>
                  </w:pPr>
                  <w:r w:rsidR="007E55EF">
                    <w:drawing>
                      <wp:inline xmlns:wp14="http://schemas.microsoft.com/office/word/2010/wordprocessingDrawing" wp14:editId="17A76604" wp14:anchorId="716D691F">
                        <wp:extent cx="114300" cy="114300"/>
                        <wp:effectExtent l="0" t="0" r="0" b="0"/>
                        <wp:docPr id="3" name="Picture 3" descr="http://www.languagesonline.org.uk/Spanish/Future/future1_files/image001.gif" title=""/>
                        <wp:cNvGraphicFramePr>
                          <a:graphicFrameLocks noChangeAspect="1"/>
                        </wp:cNvGraphicFramePr>
                        <a:graphic>
                          <a:graphicData uri="http://schemas.openxmlformats.org/drawingml/2006/picture">
                            <pic:pic>
                              <pic:nvPicPr>
                                <pic:cNvPr id="0" name="Picture 3"/>
                                <pic:cNvPicPr/>
                              </pic:nvPicPr>
                              <pic:blipFill>
                                <a:blip r:embed="Rd79f636251b1441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114300" cy="114300"/>
                                </a:xfrm>
                                <a:prstGeom prst="rect">
                                  <a:avLst/>
                                </a:prstGeom>
                              </pic:spPr>
                            </pic:pic>
                          </a:graphicData>
                        </a:graphic>
                      </wp:inline>
                    </w:drawing>
                  </w:r>
                </w:p>
              </w:tc>
              <w:tc>
                <w:tcPr>
                  <w:tcW w:w="5000" w:type="pct"/>
                  <w:tcMar/>
                  <w:hideMark/>
                </w:tcPr>
                <w:p w:rsidRPr="00776822" w:rsidR="007E55EF" w:rsidRDefault="007E55EF" w14:paraId="79CD1705" wp14:textId="77777777">
                  <w:pPr>
                    <w:spacing w:before="100" w:beforeAutospacing="1" w:after="100" w:afterAutospacing="1"/>
                    <w:rPr>
                      <w:rFonts w:ascii="Constantia" w:hAnsi="Constantia"/>
                    </w:rPr>
                  </w:pPr>
                  <w:r w:rsidRPr="00776822">
                    <w:rPr>
                      <w:rStyle w:val="Strong"/>
                      <w:rFonts w:ascii="Constantia" w:hAnsi="Constantia"/>
                    </w:rPr>
                    <w:t>Note:</w:t>
                  </w:r>
                  <w:r w:rsidRPr="00776822">
                    <w:rPr>
                      <w:rFonts w:ascii="Constantia" w:hAnsi="Constantia"/>
                    </w:rPr>
                    <w:t xml:space="preserve">  All the endings, except the </w:t>
                  </w:r>
                  <w:r w:rsidRPr="00776822">
                    <w:rPr>
                      <w:rStyle w:val="Strong"/>
                      <w:rFonts w:ascii="Constantia" w:hAnsi="Constantia"/>
                    </w:rPr>
                    <w:t>Nosotros</w:t>
                  </w:r>
                  <w:r w:rsidRPr="00776822">
                    <w:rPr>
                      <w:rFonts w:ascii="Constantia" w:hAnsi="Constantia"/>
                    </w:rPr>
                    <w:t xml:space="preserve"> form, have written accent marks.</w:t>
                  </w:r>
                  <w:r w:rsidRPr="00776822">
                    <w:rPr>
                      <w:rFonts w:ascii="Constantia" w:hAnsi="Constantia"/>
                    </w:rPr>
                    <w:br/>
                  </w:r>
                  <w:r w:rsidRPr="00776822">
                    <w:rPr>
                      <w:rFonts w:ascii="Constantia" w:hAnsi="Constantia"/>
                    </w:rPr>
                    <w:br/>
                  </w:r>
                </w:p>
                <w:p w:rsidRPr="00776822" w:rsidR="007E55EF" w:rsidRDefault="007E55EF" w14:paraId="15AA318D" wp14:textId="77777777">
                  <w:pPr>
                    <w:spacing w:before="100" w:beforeAutospacing="1" w:after="100" w:afterAutospacing="1"/>
                    <w:rPr>
                      <w:rFonts w:ascii="Constantia" w:hAnsi="Constantia"/>
                      <w:sz w:val="24"/>
                      <w:szCs w:val="24"/>
                    </w:rPr>
                  </w:pPr>
                  <w:r w:rsidRPr="00776822">
                    <w:rPr>
                      <w:rFonts w:ascii="Constantia" w:hAnsi="Constantia"/>
                    </w:rPr>
                    <w:t> </w:t>
                  </w:r>
                </w:p>
              </w:tc>
            </w:tr>
          </w:tbl>
          <w:p w:rsidRPr="00776822" w:rsidR="007E55EF" w:rsidRDefault="007E55EF" w14:paraId="0DA123B1" wp14:textId="77777777">
            <w:pPr>
              <w:rPr>
                <w:rFonts w:ascii="Constantia" w:hAnsi="Constantia"/>
                <w:sz w:val="24"/>
                <w:szCs w:val="24"/>
              </w:rPr>
            </w:pPr>
          </w:p>
        </w:tc>
      </w:tr>
      <w:tr xmlns:wp14="http://schemas.microsoft.com/office/word/2010/wordml" w:rsidRPr="00776822" w:rsidR="007E55EF" w:rsidTr="1E5A6F87" w14:paraId="667F86B8" wp14:textId="77777777">
        <w:trPr>
          <w:tblCellSpacing w:w="0" w:type="dxa"/>
        </w:trPr>
        <w:tc>
          <w:tcPr>
            <w:tcW w:w="30" w:type="pct"/>
            <w:tcMar/>
            <w:hideMark/>
          </w:tcPr>
          <w:p w:rsidRPr="00776822" w:rsidR="007E55EF" w:rsidRDefault="007E55EF" w14:paraId="4C4CEA3D" wp14:textId="77777777">
            <w:pPr>
              <w:spacing w:before="100" w:beforeAutospacing="1" w:after="100" w:afterAutospacing="1"/>
              <w:rPr>
                <w:rFonts w:ascii="Constantia" w:hAnsi="Constantia"/>
                <w:sz w:val="24"/>
                <w:szCs w:val="24"/>
              </w:rPr>
            </w:pPr>
            <w:r w:rsidR="007E55EF">
              <w:drawing>
                <wp:inline xmlns:wp14="http://schemas.microsoft.com/office/word/2010/wordprocessingDrawing" wp14:editId="6742FE5E" wp14:anchorId="3B440B0C">
                  <wp:extent cx="190500" cy="190500"/>
                  <wp:effectExtent l="0" t="0" r="0" b="0"/>
                  <wp:docPr id="2" name="Picture 2" descr="http://www.languagesonline.org.uk/Spanish/Future/future1_files/image002.gif" title=""/>
                  <wp:cNvGraphicFramePr>
                    <a:graphicFrameLocks noChangeAspect="1"/>
                  </wp:cNvGraphicFramePr>
                  <a:graphic>
                    <a:graphicData uri="http://schemas.openxmlformats.org/drawingml/2006/picture">
                      <pic:pic>
                        <pic:nvPicPr>
                          <pic:cNvPr id="0" name="Picture 2"/>
                          <pic:cNvPicPr/>
                        </pic:nvPicPr>
                        <pic:blipFill>
                          <a:blip r:embed="Ree7fe3260a2c4eb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190500" cy="190500"/>
                          </a:xfrm>
                          <a:prstGeom prst="rect">
                            <a:avLst/>
                          </a:prstGeom>
                        </pic:spPr>
                      </pic:pic>
                    </a:graphicData>
                  </a:graphic>
                </wp:inline>
              </w:drawing>
            </w:r>
          </w:p>
        </w:tc>
        <w:tc>
          <w:tcPr>
            <w:tcW w:w="4970" w:type="pct"/>
            <w:tcMar/>
            <w:hideMark/>
          </w:tcPr>
          <w:p w:rsidRPr="00776822" w:rsidR="007E55EF" w:rsidRDefault="007E55EF" w14:paraId="287A49C1" wp14:textId="77777777">
            <w:pPr>
              <w:spacing w:before="100" w:beforeAutospacing="1" w:after="100" w:afterAutospacing="1"/>
              <w:rPr>
                <w:rFonts w:ascii="Constantia" w:hAnsi="Constantia"/>
              </w:rPr>
            </w:pPr>
            <w:r w:rsidRPr="00776822">
              <w:rPr>
                <w:rStyle w:val="Strong"/>
                <w:rFonts w:ascii="Constantia" w:hAnsi="Constantia"/>
                <w:szCs w:val="36"/>
                <w:u w:val="single"/>
              </w:rPr>
              <w:t>Irregular Future Forms.</w:t>
            </w:r>
            <w:r w:rsidRPr="00776822">
              <w:rPr>
                <w:rFonts w:ascii="Constantia" w:hAnsi="Constantia"/>
                <w:szCs w:val="27"/>
              </w:rPr>
              <w:t xml:space="preserve">  A few verbs are irregular in the future tense.  These verbsuse the same endings as regular verbs.  The only difference is that they don’t add the endings to the infinitive, they add them to an irregular stem (see below).  </w:t>
            </w:r>
            <w:r w:rsidRPr="00776822">
              <w:rPr>
                <w:rFonts w:ascii="Constantia" w:hAnsi="Constantia"/>
              </w:rPr>
              <w:br/>
            </w:r>
            <w:r w:rsidRPr="00776822">
              <w:rPr>
                <w:rFonts w:ascii="Constantia" w:hAnsi="Constantia"/>
              </w:rPr>
              <w:br/>
            </w:r>
          </w:p>
          <w:tbl>
            <w:tblPr>
              <w:tblW w:w="5000" w:type="pct"/>
              <w:tblCellSpacing w:w="0" w:type="dxa"/>
              <w:tblCellMar>
                <w:left w:w="0" w:type="dxa"/>
                <w:right w:w="0" w:type="dxa"/>
              </w:tblCellMar>
              <w:tblLook w:val="04A0" w:firstRow="1" w:lastRow="0" w:firstColumn="1" w:lastColumn="0" w:noHBand="0" w:noVBand="1"/>
            </w:tblPr>
            <w:tblGrid>
              <w:gridCol w:w="10166"/>
            </w:tblGrid>
            <w:tr w:rsidRPr="00776822" w:rsidR="007E55EF" w14:paraId="01512BE8" wp14:textId="77777777">
              <w:trPr>
                <w:tblCellSpacing w:w="0" w:type="dxa"/>
              </w:trPr>
              <w:tc>
                <w:tcPr>
                  <w:tcW w:w="7966" w:type="dxa"/>
                  <w:vAlign w:val="center"/>
                  <w:hideMark/>
                </w:tcPr>
                <w:p w:rsidRPr="00776822" w:rsidR="007E55EF" w:rsidRDefault="007E55EF" w14:paraId="0DA70637" wp14:textId="77777777">
                  <w:pPr>
                    <w:spacing w:before="100" w:beforeAutospacing="1" w:after="100" w:afterAutospacing="1"/>
                    <w:rPr>
                      <w:rFonts w:ascii="Constantia" w:hAnsi="Constantia"/>
                      <w:sz w:val="24"/>
                      <w:szCs w:val="24"/>
                    </w:rPr>
                  </w:pPr>
                  <w:r w:rsidRPr="00776822">
                    <w:rPr>
                      <w:rFonts w:ascii="Constantia" w:hAnsi="Constantia"/>
                    </w:rPr>
                    <w:t> </w:t>
                  </w:r>
                </w:p>
              </w:tc>
            </w:tr>
          </w:tbl>
          <w:p w:rsidRPr="00776822" w:rsidR="007E55EF" w:rsidRDefault="007E55EF" w14:paraId="50895670" wp14:textId="77777777">
            <w:pPr>
              <w:rPr>
                <w:rFonts w:ascii="Constantia" w:hAnsi="Constantia"/>
                <w:vanish/>
              </w:rPr>
            </w:pPr>
          </w:p>
          <w:tbl>
            <w:tblPr>
              <w:tblW w:w="3500" w:type="pct"/>
              <w:tblCellSpacing w:w="15" w:type="dxa"/>
              <w:tblBorders>
                <w:top w:val="outset" w:color="auto" w:sz="6" w:space="0"/>
                <w:left w:val="outset" w:color="auto" w:sz="6" w:space="0"/>
                <w:bottom w:val="outset" w:color="auto" w:sz="6" w:space="0"/>
                <w:right w:val="outset" w:color="auto" w:sz="6" w:space="0"/>
              </w:tblBorders>
              <w:tblCellMar>
                <w:left w:w="0" w:type="dxa"/>
                <w:right w:w="0" w:type="dxa"/>
              </w:tblCellMar>
              <w:tblLook w:val="04A0" w:firstRow="1" w:lastRow="0" w:firstColumn="1" w:lastColumn="0" w:noHBand="0" w:noVBand="1"/>
            </w:tblPr>
            <w:tblGrid>
              <w:gridCol w:w="1568"/>
              <w:gridCol w:w="1553"/>
              <w:gridCol w:w="1554"/>
              <w:gridCol w:w="1554"/>
              <w:gridCol w:w="876"/>
            </w:tblGrid>
            <w:tr w:rsidRPr="00776822" w:rsidR="007E55EF" w14:paraId="1DE6BA00" wp14:textId="77777777">
              <w:trPr>
                <w:tblCellSpacing w:w="15" w:type="dxa"/>
              </w:trPr>
              <w:tc>
                <w:tcPr>
                  <w:tcW w:w="11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6BE2CD27" wp14:textId="77777777">
                  <w:pPr>
                    <w:spacing w:before="100" w:beforeAutospacing="1" w:after="100" w:afterAutospacing="1"/>
                    <w:rPr>
                      <w:rFonts w:ascii="Constantia" w:hAnsi="Constantia"/>
                      <w:sz w:val="24"/>
                      <w:szCs w:val="24"/>
                    </w:rPr>
                  </w:pPr>
                  <w:r w:rsidRPr="00776822">
                    <w:rPr>
                      <w:rStyle w:val="Strong"/>
                      <w:rFonts w:ascii="Constantia" w:hAnsi="Constantia"/>
                      <w:i/>
                      <w:iCs/>
                      <w:szCs w:val="27"/>
                    </w:rPr>
                    <w:t>Infinitive</w:t>
                  </w:r>
                </w:p>
              </w:tc>
              <w:tc>
                <w:tcPr>
                  <w:tcW w:w="11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39ABA4E1" wp14:textId="77777777">
                  <w:pPr>
                    <w:spacing w:before="100" w:beforeAutospacing="1" w:after="100" w:afterAutospacing="1"/>
                    <w:rPr>
                      <w:rFonts w:ascii="Constantia" w:hAnsi="Constantia"/>
                      <w:sz w:val="24"/>
                      <w:szCs w:val="24"/>
                    </w:rPr>
                  </w:pPr>
                  <w:r w:rsidRPr="00776822">
                    <w:rPr>
                      <w:rStyle w:val="Strong"/>
                      <w:rFonts w:ascii="Constantia" w:hAnsi="Constantia"/>
                      <w:i/>
                      <w:iCs/>
                      <w:szCs w:val="27"/>
                    </w:rPr>
                    <w:t>Stem</w:t>
                  </w:r>
                </w:p>
              </w:tc>
              <w:tc>
                <w:tcPr>
                  <w:tcW w:w="2800" w:type="pct"/>
                  <w:gridSpan w:val="3"/>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7856B91A" wp14:textId="77777777">
                  <w:pPr>
                    <w:pStyle w:val="NormalWeb"/>
                    <w:jc w:val="center"/>
                    <w:rPr>
                      <w:rFonts w:ascii="Constantia" w:hAnsi="Constantia"/>
                    </w:rPr>
                  </w:pPr>
                  <w:r w:rsidRPr="00776822">
                    <w:rPr>
                      <w:rStyle w:val="Strong"/>
                      <w:rFonts w:ascii="Constantia" w:hAnsi="Constantia"/>
                      <w:i/>
                      <w:iCs/>
                      <w:szCs w:val="27"/>
                    </w:rPr>
                    <w:t>Future Tense</w:t>
                  </w:r>
                </w:p>
              </w:tc>
            </w:tr>
            <w:tr w:rsidRPr="00776822" w:rsidR="007E55EF" w14:paraId="535807D4" wp14:textId="77777777">
              <w:trPr>
                <w:tblCellSpacing w:w="15" w:type="dxa"/>
              </w:trPr>
              <w:tc>
                <w:tcPr>
                  <w:tcW w:w="11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4DB4817E" wp14:textId="77777777">
                  <w:pPr>
                    <w:spacing w:before="100" w:beforeAutospacing="1" w:after="100" w:afterAutospacing="1"/>
                    <w:rPr>
                      <w:rFonts w:ascii="Constantia" w:hAnsi="Constantia"/>
                      <w:sz w:val="24"/>
                      <w:szCs w:val="24"/>
                      <w:lang w:val="es-ES"/>
                    </w:rPr>
                  </w:pPr>
                  <w:r w:rsidRPr="00776822">
                    <w:rPr>
                      <w:rFonts w:ascii="Constantia" w:hAnsi="Constantia"/>
                      <w:szCs w:val="27"/>
                      <w:lang w:val="es-ES"/>
                    </w:rPr>
                    <w:t>Decir</w:t>
                  </w:r>
                  <w:r w:rsidRPr="00776822">
                    <w:rPr>
                      <w:rFonts w:ascii="Constantia" w:hAnsi="Constantia"/>
                      <w:szCs w:val="27"/>
                      <w:lang w:val="es-ES"/>
                    </w:rPr>
                    <w:br/>
                  </w:r>
                  <w:r w:rsidRPr="00776822">
                    <w:rPr>
                      <w:rFonts w:ascii="Constantia" w:hAnsi="Constantia"/>
                      <w:szCs w:val="27"/>
                      <w:lang w:val="es-ES"/>
                    </w:rPr>
                    <w:t>Hacer</w:t>
                  </w:r>
                  <w:r w:rsidRPr="00776822">
                    <w:rPr>
                      <w:rFonts w:ascii="Constantia" w:hAnsi="Constantia"/>
                      <w:szCs w:val="27"/>
                      <w:lang w:val="es-ES"/>
                    </w:rPr>
                    <w:br/>
                  </w:r>
                  <w:r w:rsidRPr="00776822">
                    <w:rPr>
                      <w:rFonts w:ascii="Constantia" w:hAnsi="Constantia"/>
                      <w:szCs w:val="27"/>
                      <w:lang w:val="es-ES"/>
                    </w:rPr>
                    <w:t>Poder</w:t>
                  </w:r>
                  <w:r w:rsidRPr="00776822">
                    <w:rPr>
                      <w:rFonts w:ascii="Constantia" w:hAnsi="Constantia"/>
                      <w:szCs w:val="27"/>
                      <w:lang w:val="es-ES"/>
                    </w:rPr>
                    <w:br/>
                  </w:r>
                  <w:r w:rsidRPr="00776822">
                    <w:rPr>
                      <w:rFonts w:ascii="Constantia" w:hAnsi="Constantia"/>
                      <w:szCs w:val="27"/>
                      <w:lang w:val="es-ES"/>
                    </w:rPr>
                    <w:t>Poner</w:t>
                  </w:r>
                  <w:r w:rsidRPr="00776822">
                    <w:rPr>
                      <w:rFonts w:ascii="Constantia" w:hAnsi="Constantia"/>
                      <w:szCs w:val="27"/>
                      <w:lang w:val="es-ES"/>
                    </w:rPr>
                    <w:br/>
                  </w:r>
                  <w:r w:rsidRPr="00776822">
                    <w:rPr>
                      <w:rFonts w:ascii="Constantia" w:hAnsi="Constantia"/>
                      <w:szCs w:val="27"/>
                      <w:lang w:val="es-ES"/>
                    </w:rPr>
                    <w:t>Saber</w:t>
                  </w:r>
                  <w:r w:rsidRPr="00776822">
                    <w:rPr>
                      <w:rFonts w:ascii="Constantia" w:hAnsi="Constantia"/>
                      <w:szCs w:val="27"/>
                      <w:lang w:val="es-ES"/>
                    </w:rPr>
                    <w:br/>
                  </w:r>
                  <w:r w:rsidRPr="00776822">
                    <w:rPr>
                      <w:rFonts w:ascii="Constantia" w:hAnsi="Constantia"/>
                      <w:szCs w:val="27"/>
                      <w:lang w:val="es-ES"/>
                    </w:rPr>
                    <w:t>Haber</w:t>
                  </w:r>
                  <w:r w:rsidRPr="00776822">
                    <w:rPr>
                      <w:rFonts w:ascii="Constantia" w:hAnsi="Constantia"/>
                      <w:szCs w:val="27"/>
                      <w:lang w:val="es-ES"/>
                    </w:rPr>
                    <w:br/>
                  </w:r>
                  <w:r w:rsidRPr="00776822">
                    <w:rPr>
                      <w:rFonts w:ascii="Constantia" w:hAnsi="Constantia"/>
                      <w:szCs w:val="27"/>
                      <w:lang w:val="es-ES"/>
                    </w:rPr>
                    <w:t>Salir</w:t>
                  </w:r>
                  <w:r w:rsidRPr="00776822">
                    <w:rPr>
                      <w:rFonts w:ascii="Constantia" w:hAnsi="Constantia"/>
                      <w:szCs w:val="27"/>
                      <w:lang w:val="es-ES"/>
                    </w:rPr>
                    <w:br/>
                  </w:r>
                  <w:r w:rsidRPr="00776822">
                    <w:rPr>
                      <w:rFonts w:ascii="Constantia" w:hAnsi="Constantia"/>
                      <w:szCs w:val="27"/>
                      <w:lang w:val="es-ES"/>
                    </w:rPr>
                    <w:t>Tener</w:t>
                  </w:r>
                  <w:r w:rsidRPr="00776822">
                    <w:rPr>
                      <w:rFonts w:ascii="Constantia" w:hAnsi="Constantia"/>
                      <w:szCs w:val="27"/>
                      <w:lang w:val="es-ES"/>
                    </w:rPr>
                    <w:br/>
                  </w:r>
                  <w:r w:rsidRPr="00776822">
                    <w:rPr>
                      <w:rFonts w:ascii="Constantia" w:hAnsi="Constantia"/>
                      <w:szCs w:val="27"/>
                      <w:lang w:val="es-ES"/>
                    </w:rPr>
                    <w:t>Venir</w:t>
                  </w:r>
                </w:p>
              </w:tc>
              <w:tc>
                <w:tcPr>
                  <w:tcW w:w="11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549D9CBB" wp14:textId="77777777">
                  <w:pPr>
                    <w:spacing w:before="100" w:beforeAutospacing="1" w:after="100" w:afterAutospacing="1"/>
                    <w:rPr>
                      <w:rFonts w:ascii="Constantia" w:hAnsi="Constantia"/>
                      <w:sz w:val="24"/>
                      <w:szCs w:val="24"/>
                      <w:lang w:val="es-ES"/>
                    </w:rPr>
                  </w:pPr>
                  <w:r w:rsidRPr="00776822">
                    <w:rPr>
                      <w:rFonts w:ascii="Constantia" w:hAnsi="Constantia"/>
                      <w:szCs w:val="27"/>
                      <w:lang w:val="es-ES"/>
                    </w:rPr>
                    <w:t>dir-</w:t>
                  </w:r>
                  <w:r w:rsidRPr="00776822">
                    <w:rPr>
                      <w:rFonts w:ascii="Constantia" w:hAnsi="Constantia"/>
                      <w:szCs w:val="27"/>
                      <w:lang w:val="es-ES"/>
                    </w:rPr>
                    <w:br/>
                  </w:r>
                  <w:r w:rsidRPr="00776822">
                    <w:rPr>
                      <w:rFonts w:ascii="Constantia" w:hAnsi="Constantia"/>
                      <w:szCs w:val="27"/>
                      <w:lang w:val="es-ES"/>
                    </w:rPr>
                    <w:t>har-</w:t>
                  </w:r>
                  <w:r w:rsidRPr="00776822">
                    <w:rPr>
                      <w:rFonts w:ascii="Constantia" w:hAnsi="Constantia"/>
                      <w:szCs w:val="27"/>
                      <w:lang w:val="es-ES"/>
                    </w:rPr>
                    <w:br/>
                  </w:r>
                  <w:r w:rsidRPr="00776822">
                    <w:rPr>
                      <w:rFonts w:ascii="Constantia" w:hAnsi="Constantia"/>
                      <w:szCs w:val="27"/>
                      <w:lang w:val="es-ES"/>
                    </w:rPr>
                    <w:t>podr-</w:t>
                  </w:r>
                  <w:r w:rsidRPr="00776822">
                    <w:rPr>
                      <w:rFonts w:ascii="Constantia" w:hAnsi="Constantia"/>
                      <w:szCs w:val="27"/>
                      <w:lang w:val="es-ES"/>
                    </w:rPr>
                    <w:br/>
                  </w:r>
                  <w:r w:rsidRPr="00776822">
                    <w:rPr>
                      <w:rFonts w:ascii="Constantia" w:hAnsi="Constantia"/>
                      <w:szCs w:val="27"/>
                      <w:lang w:val="es-ES"/>
                    </w:rPr>
                    <w:t>pondr-</w:t>
                  </w:r>
                  <w:r w:rsidRPr="00776822">
                    <w:rPr>
                      <w:rFonts w:ascii="Constantia" w:hAnsi="Constantia"/>
                      <w:szCs w:val="27"/>
                      <w:lang w:val="es-ES"/>
                    </w:rPr>
                    <w:br/>
                  </w:r>
                  <w:r w:rsidRPr="00776822">
                    <w:rPr>
                      <w:rFonts w:ascii="Constantia" w:hAnsi="Constantia"/>
                      <w:szCs w:val="27"/>
                      <w:lang w:val="es-ES"/>
                    </w:rPr>
                    <w:t>sabr-</w:t>
                  </w:r>
                  <w:r w:rsidRPr="00776822">
                    <w:rPr>
                      <w:rFonts w:ascii="Constantia" w:hAnsi="Constantia"/>
                      <w:szCs w:val="27"/>
                      <w:lang w:val="es-ES"/>
                    </w:rPr>
                    <w:br/>
                  </w:r>
                  <w:r w:rsidRPr="00776822">
                    <w:rPr>
                      <w:rFonts w:ascii="Constantia" w:hAnsi="Constantia"/>
                      <w:szCs w:val="27"/>
                      <w:lang w:val="es-ES"/>
                    </w:rPr>
                    <w:t>habr-</w:t>
                  </w:r>
                  <w:r w:rsidRPr="00776822">
                    <w:rPr>
                      <w:rFonts w:ascii="Constantia" w:hAnsi="Constantia"/>
                      <w:szCs w:val="27"/>
                      <w:lang w:val="es-ES"/>
                    </w:rPr>
                    <w:br/>
                  </w:r>
                  <w:r w:rsidRPr="00776822">
                    <w:rPr>
                      <w:rFonts w:ascii="Constantia" w:hAnsi="Constantia"/>
                      <w:szCs w:val="27"/>
                      <w:lang w:val="es-ES"/>
                    </w:rPr>
                    <w:t>saldr-</w:t>
                  </w:r>
                  <w:r w:rsidRPr="00776822">
                    <w:rPr>
                      <w:rFonts w:ascii="Constantia" w:hAnsi="Constantia"/>
                      <w:szCs w:val="27"/>
                      <w:lang w:val="es-ES"/>
                    </w:rPr>
                    <w:br/>
                  </w:r>
                  <w:r w:rsidRPr="00776822">
                    <w:rPr>
                      <w:rFonts w:ascii="Constantia" w:hAnsi="Constantia"/>
                      <w:szCs w:val="27"/>
                      <w:lang w:val="es-ES"/>
                    </w:rPr>
                    <w:t>tendr-</w:t>
                  </w:r>
                  <w:r w:rsidRPr="00776822">
                    <w:rPr>
                      <w:rFonts w:ascii="Constantia" w:hAnsi="Constantia"/>
                      <w:szCs w:val="27"/>
                      <w:lang w:val="es-ES"/>
                    </w:rPr>
                    <w:br/>
                  </w:r>
                  <w:r w:rsidRPr="00776822">
                    <w:rPr>
                      <w:rFonts w:ascii="Constantia" w:hAnsi="Constantia"/>
                      <w:szCs w:val="27"/>
                      <w:lang w:val="es-ES"/>
                    </w:rPr>
                    <w:t>vendr-</w:t>
                  </w:r>
                </w:p>
              </w:tc>
              <w:tc>
                <w:tcPr>
                  <w:tcW w:w="11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756B9666" wp14:textId="77777777">
                  <w:pPr>
                    <w:spacing w:before="100" w:beforeAutospacing="1" w:after="100" w:afterAutospacing="1"/>
                    <w:rPr>
                      <w:rFonts w:ascii="Constantia" w:hAnsi="Constantia"/>
                      <w:sz w:val="24"/>
                      <w:szCs w:val="24"/>
                      <w:lang w:val="es-ES"/>
                    </w:rPr>
                  </w:pPr>
                  <w:r w:rsidRPr="00776822">
                    <w:rPr>
                      <w:rFonts w:ascii="Constantia" w:hAnsi="Constantia"/>
                      <w:szCs w:val="27"/>
                      <w:lang w:val="es-ES"/>
                    </w:rPr>
                    <w:t>yo</w:t>
                  </w:r>
                  <w:r w:rsidRPr="00776822">
                    <w:rPr>
                      <w:rFonts w:ascii="Constantia" w:hAnsi="Constantia"/>
                      <w:szCs w:val="27"/>
                      <w:lang w:val="es-ES"/>
                    </w:rPr>
                    <w:br/>
                  </w:r>
                  <w:r w:rsidRPr="00776822">
                    <w:rPr>
                      <w:rFonts w:ascii="Constantia" w:hAnsi="Constantia"/>
                      <w:szCs w:val="27"/>
                      <w:lang w:val="es-ES"/>
                    </w:rPr>
                    <w:t>tú</w:t>
                  </w:r>
                  <w:r w:rsidRPr="00776822">
                    <w:rPr>
                      <w:rFonts w:ascii="Constantia" w:hAnsi="Constantia"/>
                      <w:szCs w:val="27"/>
                      <w:lang w:val="es-ES"/>
                    </w:rPr>
                    <w:br/>
                  </w:r>
                  <w:r w:rsidRPr="00776822">
                    <w:rPr>
                      <w:rFonts w:ascii="Constantia" w:hAnsi="Constantia"/>
                      <w:szCs w:val="27"/>
                      <w:lang w:val="es-ES"/>
                    </w:rPr>
                    <w:t>ella</w:t>
                  </w:r>
                  <w:r w:rsidRPr="00776822">
                    <w:rPr>
                      <w:rFonts w:ascii="Constantia" w:hAnsi="Constantia"/>
                      <w:szCs w:val="27"/>
                      <w:lang w:val="es-ES"/>
                    </w:rPr>
                    <w:br/>
                  </w:r>
                  <w:r w:rsidRPr="00776822">
                    <w:rPr>
                      <w:rFonts w:ascii="Constantia" w:hAnsi="Constantia"/>
                      <w:szCs w:val="27"/>
                      <w:lang w:val="es-ES"/>
                    </w:rPr>
                    <w:t>Vd.</w:t>
                  </w:r>
                  <w:r w:rsidRPr="00776822">
                    <w:rPr>
                      <w:rFonts w:ascii="Constantia" w:hAnsi="Constantia"/>
                      <w:szCs w:val="27"/>
                      <w:lang w:val="es-ES"/>
                    </w:rPr>
                    <w:br/>
                  </w:r>
                  <w:r w:rsidRPr="00776822">
                    <w:rPr>
                      <w:rFonts w:ascii="Constantia" w:hAnsi="Constantia"/>
                      <w:szCs w:val="27"/>
                      <w:lang w:val="es-ES"/>
                    </w:rPr>
                    <w:t>nosotros</w:t>
                  </w:r>
                  <w:r w:rsidRPr="00776822">
                    <w:rPr>
                      <w:rFonts w:ascii="Constantia" w:hAnsi="Constantia"/>
                      <w:szCs w:val="27"/>
                      <w:lang w:val="es-ES"/>
                    </w:rPr>
                    <w:br/>
                  </w:r>
                  <w:r w:rsidRPr="00776822">
                    <w:rPr>
                      <w:rFonts w:ascii="Constantia" w:hAnsi="Constantia"/>
                      <w:szCs w:val="27"/>
                      <w:lang w:val="es-ES"/>
                    </w:rPr>
                    <w:t>vosotros</w:t>
                  </w:r>
                  <w:r w:rsidRPr="00776822">
                    <w:rPr>
                      <w:rFonts w:ascii="Constantia" w:hAnsi="Constantia"/>
                      <w:szCs w:val="27"/>
                      <w:lang w:val="es-ES"/>
                    </w:rPr>
                    <w:br/>
                  </w:r>
                  <w:r w:rsidRPr="00776822">
                    <w:rPr>
                      <w:rFonts w:ascii="Constantia" w:hAnsi="Constantia"/>
                      <w:szCs w:val="27"/>
                      <w:lang w:val="es-ES"/>
                    </w:rPr>
                    <w:t>ellos</w:t>
                  </w:r>
                  <w:r w:rsidRPr="00776822">
                    <w:rPr>
                      <w:rFonts w:ascii="Constantia" w:hAnsi="Constantia"/>
                      <w:szCs w:val="27"/>
                      <w:lang w:val="es-ES"/>
                    </w:rPr>
                    <w:br/>
                  </w:r>
                  <w:r w:rsidRPr="00776822">
                    <w:rPr>
                      <w:rFonts w:ascii="Constantia" w:hAnsi="Constantia"/>
                      <w:szCs w:val="27"/>
                      <w:lang w:val="es-ES"/>
                    </w:rPr>
                    <w:t>ellas</w:t>
                  </w:r>
                  <w:r w:rsidRPr="00776822">
                    <w:rPr>
                      <w:rFonts w:ascii="Constantia" w:hAnsi="Constantia"/>
                      <w:szCs w:val="27"/>
                      <w:lang w:val="es-ES"/>
                    </w:rPr>
                    <w:br/>
                  </w:r>
                  <w:r w:rsidRPr="00776822">
                    <w:rPr>
                      <w:rFonts w:ascii="Constantia" w:hAnsi="Constantia"/>
                      <w:szCs w:val="27"/>
                      <w:lang w:val="es-ES"/>
                    </w:rPr>
                    <w:t>Vds.</w:t>
                  </w:r>
                </w:p>
              </w:tc>
              <w:tc>
                <w:tcPr>
                  <w:tcW w:w="11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2BE6E2EC" wp14:textId="77777777">
                  <w:pPr>
                    <w:pStyle w:val="NormalWeb"/>
                    <w:jc w:val="right"/>
                    <w:rPr>
                      <w:rFonts w:ascii="Constantia" w:hAnsi="Constantia"/>
                      <w:lang w:val="es-ES"/>
                    </w:rPr>
                  </w:pPr>
                  <w:r w:rsidRPr="00776822">
                    <w:rPr>
                      <w:rStyle w:val="Strong"/>
                      <w:rFonts w:ascii="Constantia" w:hAnsi="Constantia"/>
                      <w:szCs w:val="27"/>
                      <w:lang w:val="es-ES"/>
                    </w:rPr>
                    <w:t>dir-</w:t>
                  </w:r>
                  <w:r w:rsidRPr="00776822">
                    <w:rPr>
                      <w:rFonts w:ascii="Constantia" w:hAnsi="Constantia"/>
                      <w:b/>
                      <w:bCs/>
                      <w:szCs w:val="27"/>
                      <w:lang w:val="es-ES"/>
                    </w:rPr>
                    <w:br/>
                  </w:r>
                  <w:r w:rsidRPr="00776822">
                    <w:rPr>
                      <w:rStyle w:val="Strong"/>
                      <w:rFonts w:ascii="Constantia" w:hAnsi="Constantia"/>
                      <w:szCs w:val="27"/>
                      <w:lang w:val="es-ES"/>
                    </w:rPr>
                    <w:t>har-</w:t>
                  </w:r>
                  <w:r w:rsidRPr="00776822">
                    <w:rPr>
                      <w:rFonts w:ascii="Constantia" w:hAnsi="Constantia"/>
                      <w:b/>
                      <w:bCs/>
                      <w:szCs w:val="27"/>
                      <w:lang w:val="es-ES"/>
                    </w:rPr>
                    <w:br/>
                  </w:r>
                  <w:r w:rsidRPr="00776822">
                    <w:rPr>
                      <w:rStyle w:val="Strong"/>
                      <w:rFonts w:ascii="Constantia" w:hAnsi="Constantia"/>
                      <w:szCs w:val="27"/>
                      <w:lang w:val="es-ES"/>
                    </w:rPr>
                    <w:t>podr-</w:t>
                  </w:r>
                  <w:r w:rsidRPr="00776822">
                    <w:rPr>
                      <w:rFonts w:ascii="Constantia" w:hAnsi="Constantia"/>
                      <w:b/>
                      <w:bCs/>
                      <w:szCs w:val="27"/>
                      <w:lang w:val="es-ES"/>
                    </w:rPr>
                    <w:br/>
                  </w:r>
                  <w:r w:rsidRPr="00776822">
                    <w:rPr>
                      <w:rStyle w:val="Strong"/>
                      <w:rFonts w:ascii="Constantia" w:hAnsi="Constantia"/>
                      <w:szCs w:val="27"/>
                      <w:lang w:val="es-ES"/>
                    </w:rPr>
                    <w:t>pondr-</w:t>
                  </w:r>
                  <w:r w:rsidRPr="00776822">
                    <w:rPr>
                      <w:rFonts w:ascii="Constantia" w:hAnsi="Constantia"/>
                      <w:b/>
                      <w:bCs/>
                      <w:szCs w:val="27"/>
                      <w:lang w:val="es-ES"/>
                    </w:rPr>
                    <w:br/>
                  </w:r>
                  <w:r w:rsidRPr="00776822">
                    <w:rPr>
                      <w:rStyle w:val="Strong"/>
                      <w:rFonts w:ascii="Constantia" w:hAnsi="Constantia"/>
                      <w:szCs w:val="27"/>
                      <w:lang w:val="es-ES"/>
                    </w:rPr>
                    <w:t>sabr-</w:t>
                  </w:r>
                  <w:r w:rsidRPr="00776822">
                    <w:rPr>
                      <w:rFonts w:ascii="Constantia" w:hAnsi="Constantia"/>
                      <w:b/>
                      <w:bCs/>
                      <w:szCs w:val="27"/>
                      <w:lang w:val="es-ES"/>
                    </w:rPr>
                    <w:br/>
                  </w:r>
                  <w:r w:rsidRPr="00776822">
                    <w:rPr>
                      <w:rStyle w:val="Strong"/>
                      <w:rFonts w:ascii="Constantia" w:hAnsi="Constantia"/>
                      <w:szCs w:val="27"/>
                      <w:lang w:val="es-ES"/>
                    </w:rPr>
                    <w:t>habr-</w:t>
                  </w:r>
                  <w:r w:rsidRPr="00776822">
                    <w:rPr>
                      <w:rFonts w:ascii="Constantia" w:hAnsi="Constantia"/>
                      <w:b/>
                      <w:bCs/>
                      <w:szCs w:val="27"/>
                      <w:lang w:val="es-ES"/>
                    </w:rPr>
                    <w:br/>
                  </w:r>
                  <w:r w:rsidRPr="00776822">
                    <w:rPr>
                      <w:rStyle w:val="Strong"/>
                      <w:rFonts w:ascii="Constantia" w:hAnsi="Constantia"/>
                      <w:szCs w:val="27"/>
                      <w:lang w:val="es-ES"/>
                    </w:rPr>
                    <w:t>saldr-</w:t>
                  </w:r>
                  <w:r w:rsidRPr="00776822">
                    <w:rPr>
                      <w:rFonts w:ascii="Constantia" w:hAnsi="Constantia"/>
                      <w:b/>
                      <w:bCs/>
                      <w:szCs w:val="27"/>
                      <w:lang w:val="es-ES"/>
                    </w:rPr>
                    <w:br/>
                  </w:r>
                  <w:r w:rsidRPr="00776822">
                    <w:rPr>
                      <w:rStyle w:val="Strong"/>
                      <w:rFonts w:ascii="Constantia" w:hAnsi="Constantia"/>
                      <w:szCs w:val="27"/>
                      <w:lang w:val="es-ES"/>
                    </w:rPr>
                    <w:t>tendr-</w:t>
                  </w:r>
                  <w:r w:rsidRPr="00776822">
                    <w:rPr>
                      <w:rFonts w:ascii="Constantia" w:hAnsi="Constantia"/>
                      <w:b/>
                      <w:bCs/>
                      <w:szCs w:val="27"/>
                      <w:lang w:val="es-ES"/>
                    </w:rPr>
                    <w:br/>
                  </w:r>
                  <w:r w:rsidRPr="00776822">
                    <w:rPr>
                      <w:rStyle w:val="Strong"/>
                      <w:rFonts w:ascii="Constantia" w:hAnsi="Constantia"/>
                      <w:szCs w:val="27"/>
                      <w:lang w:val="es-ES"/>
                    </w:rPr>
                    <w:t>vendr-</w:t>
                  </w:r>
                </w:p>
              </w:tc>
              <w:tc>
                <w:tcPr>
                  <w:tcW w:w="600" w:type="pct"/>
                  <w:tcBorders>
                    <w:top w:val="outset" w:color="auto" w:sz="6" w:space="0"/>
                    <w:left w:val="outset" w:color="auto" w:sz="6" w:space="0"/>
                    <w:bottom w:val="outset" w:color="auto" w:sz="6" w:space="0"/>
                    <w:right w:val="outset" w:color="auto" w:sz="6" w:space="0"/>
                  </w:tcBorders>
                  <w:tcMar>
                    <w:top w:w="15" w:type="dxa"/>
                    <w:left w:w="15" w:type="dxa"/>
                    <w:bottom w:w="15" w:type="dxa"/>
                    <w:right w:w="15" w:type="dxa"/>
                  </w:tcMar>
                  <w:vAlign w:val="center"/>
                  <w:hideMark/>
                </w:tcPr>
                <w:p w:rsidRPr="00776822" w:rsidR="007E55EF" w:rsidRDefault="007E55EF" w14:paraId="5190837A" wp14:textId="77777777">
                  <w:pPr>
                    <w:pStyle w:val="NormalWeb"/>
                    <w:rPr>
                      <w:rFonts w:ascii="Constantia" w:hAnsi="Constantia"/>
                      <w:lang w:val="es-ES"/>
                    </w:rPr>
                  </w:pPr>
                  <w:r w:rsidRPr="00776822">
                    <w:rPr>
                      <w:rStyle w:val="Strong"/>
                      <w:rFonts w:ascii="Constantia" w:hAnsi="Constantia"/>
                      <w:szCs w:val="27"/>
                      <w:lang w:val="es-ES"/>
                    </w:rPr>
                    <w:t>é</w:t>
                  </w:r>
                  <w:r w:rsidRPr="00776822">
                    <w:rPr>
                      <w:rFonts w:ascii="Constantia" w:hAnsi="Constantia"/>
                      <w:b/>
                      <w:bCs/>
                      <w:szCs w:val="27"/>
                      <w:lang w:val="es-ES"/>
                    </w:rPr>
                    <w:br/>
                  </w:r>
                  <w:r w:rsidRPr="00776822">
                    <w:rPr>
                      <w:rStyle w:val="Strong"/>
                      <w:rFonts w:ascii="Constantia" w:hAnsi="Constantia"/>
                      <w:szCs w:val="27"/>
                      <w:lang w:val="es-ES"/>
                    </w:rPr>
                    <w:t>ás</w:t>
                  </w:r>
                  <w:r w:rsidRPr="00776822">
                    <w:rPr>
                      <w:rFonts w:ascii="Constantia" w:hAnsi="Constantia"/>
                      <w:b/>
                      <w:bCs/>
                      <w:szCs w:val="27"/>
                      <w:lang w:val="es-ES"/>
                    </w:rPr>
                    <w:br/>
                  </w:r>
                  <w:r w:rsidRPr="00776822">
                    <w:rPr>
                      <w:rStyle w:val="Strong"/>
                      <w:rFonts w:ascii="Constantia" w:hAnsi="Constantia"/>
                      <w:szCs w:val="27"/>
                      <w:lang w:val="es-ES"/>
                    </w:rPr>
                    <w:t>á</w:t>
                  </w:r>
                  <w:r w:rsidRPr="00776822">
                    <w:rPr>
                      <w:rFonts w:ascii="Constantia" w:hAnsi="Constantia"/>
                      <w:b/>
                      <w:bCs/>
                      <w:szCs w:val="27"/>
                      <w:lang w:val="es-ES"/>
                    </w:rPr>
                    <w:br/>
                  </w:r>
                  <w:r w:rsidRPr="00776822">
                    <w:rPr>
                      <w:rStyle w:val="Strong"/>
                      <w:rFonts w:ascii="Constantia" w:hAnsi="Constantia"/>
                      <w:szCs w:val="27"/>
                      <w:lang w:val="es-ES"/>
                    </w:rPr>
                    <w:t>á</w:t>
                  </w:r>
                  <w:r w:rsidRPr="00776822">
                    <w:rPr>
                      <w:rFonts w:ascii="Constantia" w:hAnsi="Constantia"/>
                      <w:b/>
                      <w:bCs/>
                      <w:szCs w:val="27"/>
                      <w:lang w:val="es-ES"/>
                    </w:rPr>
                    <w:br/>
                  </w:r>
                  <w:r w:rsidRPr="00776822">
                    <w:rPr>
                      <w:rStyle w:val="Strong"/>
                      <w:rFonts w:ascii="Constantia" w:hAnsi="Constantia"/>
                      <w:szCs w:val="27"/>
                      <w:lang w:val="es-ES"/>
                    </w:rPr>
                    <w:t>emos</w:t>
                  </w:r>
                  <w:r w:rsidRPr="00776822">
                    <w:rPr>
                      <w:rFonts w:ascii="Constantia" w:hAnsi="Constantia"/>
                      <w:b/>
                      <w:bCs/>
                      <w:szCs w:val="27"/>
                      <w:lang w:val="es-ES"/>
                    </w:rPr>
                    <w:br/>
                  </w:r>
                  <w:r w:rsidRPr="00776822">
                    <w:rPr>
                      <w:rStyle w:val="Strong"/>
                      <w:rFonts w:ascii="Constantia" w:hAnsi="Constantia"/>
                      <w:szCs w:val="27"/>
                      <w:lang w:val="es-ES"/>
                    </w:rPr>
                    <w:t>éis</w:t>
                  </w:r>
                  <w:r w:rsidRPr="00776822">
                    <w:rPr>
                      <w:rFonts w:ascii="Constantia" w:hAnsi="Constantia"/>
                      <w:b/>
                      <w:bCs/>
                      <w:szCs w:val="27"/>
                      <w:lang w:val="es-ES"/>
                    </w:rPr>
                    <w:br/>
                  </w:r>
                  <w:r w:rsidRPr="00776822">
                    <w:rPr>
                      <w:rStyle w:val="Strong"/>
                      <w:rFonts w:ascii="Constantia" w:hAnsi="Constantia"/>
                      <w:szCs w:val="27"/>
                      <w:lang w:val="es-ES"/>
                    </w:rPr>
                    <w:t>án</w:t>
                  </w:r>
                  <w:r w:rsidRPr="00776822">
                    <w:rPr>
                      <w:rFonts w:ascii="Constantia" w:hAnsi="Constantia"/>
                      <w:b/>
                      <w:bCs/>
                      <w:szCs w:val="27"/>
                      <w:lang w:val="es-ES"/>
                    </w:rPr>
                    <w:br/>
                  </w:r>
                  <w:r w:rsidRPr="00776822">
                    <w:rPr>
                      <w:rStyle w:val="Strong"/>
                      <w:rFonts w:ascii="Constantia" w:hAnsi="Constantia"/>
                      <w:szCs w:val="27"/>
                      <w:lang w:val="es-ES"/>
                    </w:rPr>
                    <w:t>án</w:t>
                  </w:r>
                  <w:r w:rsidRPr="00776822">
                    <w:rPr>
                      <w:rFonts w:ascii="Constantia" w:hAnsi="Constantia"/>
                      <w:b/>
                      <w:bCs/>
                      <w:szCs w:val="27"/>
                      <w:lang w:val="es-ES"/>
                    </w:rPr>
                    <w:br/>
                  </w:r>
                  <w:r w:rsidRPr="00776822">
                    <w:rPr>
                      <w:rStyle w:val="Strong"/>
                      <w:rFonts w:ascii="Constantia" w:hAnsi="Constantia"/>
                      <w:szCs w:val="27"/>
                      <w:lang w:val="es-ES"/>
                    </w:rPr>
                    <w:t>án</w:t>
                  </w:r>
                </w:p>
              </w:tc>
            </w:tr>
          </w:tbl>
          <w:p w:rsidRPr="00776822" w:rsidR="007E55EF" w:rsidRDefault="007E55EF" w14:paraId="38C1F859" wp14:textId="77777777">
            <w:pPr>
              <w:rPr>
                <w:rFonts w:ascii="Constantia" w:hAnsi="Constantia"/>
                <w:sz w:val="24"/>
                <w:szCs w:val="24"/>
                <w:lang w:val="es-ES"/>
              </w:rPr>
            </w:pPr>
          </w:p>
        </w:tc>
      </w:tr>
    </w:tbl>
    <w:p xmlns:wp14="http://schemas.microsoft.com/office/word/2010/wordml" w:rsidRPr="00776822" w:rsidR="007E55EF" w:rsidP="008F0587" w:rsidRDefault="007E55EF" w14:paraId="0C8FE7CE"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8F0587" w:rsidRDefault="007E55EF" w14:paraId="41004F19" wp14:textId="77777777">
      <w:pPr>
        <w:shd w:val="clear" w:color="auto" w:fill="FFFFFF"/>
        <w:spacing w:line="480" w:lineRule="auto"/>
        <w:rPr>
          <w:rFonts w:ascii="Constantia" w:hAnsi="Constantia" w:eastAsia="Times New Roman" w:cs="Times New Roman"/>
          <w:color w:val="000000"/>
          <w:sz w:val="24"/>
          <w:szCs w:val="24"/>
          <w:lang w:eastAsia="en-GB"/>
        </w:rPr>
      </w:pPr>
    </w:p>
    <w:p xmlns:wp14="http://schemas.microsoft.com/office/word/2010/wordml" w:rsidRPr="00776822" w:rsidR="007E55EF" w:rsidP="007E55EF" w:rsidRDefault="007E55EF" w14:paraId="54F41928" wp14:textId="77777777">
      <w:pPr>
        <w:pStyle w:val="Heading2"/>
        <w:jc w:val="center"/>
        <w:rPr>
          <w:rFonts w:ascii="Constantia" w:hAnsi="Constantia"/>
          <w:sz w:val="24"/>
          <w:szCs w:val="24"/>
        </w:rPr>
      </w:pPr>
      <w:r w:rsidRPr="00776822">
        <w:rPr>
          <w:rFonts w:ascii="Constantia" w:hAnsi="Constantia"/>
          <w:sz w:val="24"/>
          <w:szCs w:val="24"/>
        </w:rPr>
        <w:t>The Future Tense - Regular</w:t>
      </w:r>
    </w:p>
    <w:p xmlns:wp14="http://schemas.microsoft.com/office/word/2010/wordml" w:rsidRPr="00776822" w:rsidR="007E55EF" w:rsidP="007E55EF" w:rsidRDefault="007E55EF" w14:paraId="6B5D4469" wp14:textId="77777777">
      <w:pPr>
        <w:rPr>
          <w:rFonts w:ascii="Constantia" w:hAnsi="Constantia"/>
          <w:sz w:val="24"/>
          <w:szCs w:val="24"/>
          <w:lang w:val="es-ES"/>
        </w:rPr>
      </w:pPr>
      <w:r w:rsidRPr="00776822">
        <w:rPr>
          <w:rFonts w:ascii="Constantia" w:hAnsi="Constantia"/>
          <w:sz w:val="24"/>
          <w:szCs w:val="24"/>
        </w:rPr>
        <w:t>Fill in the correct form of the verb for each sentence.</w:t>
      </w:r>
      <w:r w:rsidRPr="00776822">
        <w:rPr>
          <w:rFonts w:ascii="Constantia" w:hAnsi="Constantia"/>
          <w:sz w:val="24"/>
          <w:szCs w:val="24"/>
        </w:rPr>
        <w:br/>
      </w:r>
      <w:r w:rsidRPr="00776822">
        <w:rPr>
          <w:rFonts w:ascii="Constantia" w:hAnsi="Constantia"/>
          <w:sz w:val="24"/>
          <w:szCs w:val="24"/>
          <w:lang w:val="es-ES"/>
        </w:rPr>
        <w:t xml:space="preserve">1) (estudiar) Yo  </w:t>
      </w:r>
      <w:r w:rsidRPr="00776822">
        <w:rPr>
          <w:rStyle w:val="gapspan"/>
          <w:rFonts w:ascii="Constantia" w:hAnsi="Constantia"/>
          <w:b w:val="0"/>
          <w:bCs w:val="0"/>
        </w:rPr>
        <w:object w:dxaOrig="225" w:dyaOrig="225" w14:anchorId="4A3DE83B">
          <v:shape id="_x0000_i1333" style="width:49.8pt;height:18pt" o:ole="" type="#_x0000_t75">
            <v:imagedata o:title="" r:id="rId25"/>
          </v:shape>
          <w:control w:name="DefaultOcxName19" w:shapeid="_x0000_i1333" r:id="rId76"/>
        </w:object>
      </w:r>
      <w:r w:rsidRPr="00776822">
        <w:rPr>
          <w:rFonts w:ascii="Constantia" w:hAnsi="Constantia"/>
          <w:sz w:val="24"/>
          <w:szCs w:val="24"/>
          <w:lang w:val="es-ES"/>
        </w:rPr>
        <w:t>para un examen,</w:t>
      </w:r>
      <w:r w:rsidRPr="00776822">
        <w:rPr>
          <w:rFonts w:ascii="Constantia" w:hAnsi="Constantia"/>
          <w:sz w:val="24"/>
          <w:szCs w:val="24"/>
          <w:lang w:val="es-ES"/>
        </w:rPr>
        <w:br/>
      </w:r>
      <w:r w:rsidRPr="00776822">
        <w:rPr>
          <w:rFonts w:ascii="Constantia" w:hAnsi="Constantia"/>
          <w:sz w:val="24"/>
          <w:szCs w:val="24"/>
          <w:lang w:val="es-ES"/>
        </w:rPr>
        <w:t xml:space="preserve">2) (hablar) tú  </w:t>
      </w:r>
      <w:r w:rsidRPr="00776822">
        <w:rPr>
          <w:rStyle w:val="gapspan"/>
          <w:rFonts w:ascii="Constantia" w:hAnsi="Constantia"/>
          <w:b w:val="0"/>
          <w:bCs w:val="0"/>
        </w:rPr>
        <w:object w:dxaOrig="225" w:dyaOrig="225" w14:anchorId="516C8CB3">
          <v:shape id="_x0000_i1336" style="width:41.4pt;height:18pt" o:ole="" type="#_x0000_t75">
            <v:imagedata o:title="" r:id="rId45"/>
          </v:shape>
          <w:control w:name="DefaultOcxName18" w:shapeid="_x0000_i1336" r:id="rId77"/>
        </w:object>
      </w:r>
      <w:r w:rsidRPr="00776822">
        <w:rPr>
          <w:rFonts w:ascii="Constantia" w:hAnsi="Constantia"/>
          <w:sz w:val="24"/>
          <w:szCs w:val="24"/>
          <w:lang w:val="es-ES"/>
        </w:rPr>
        <w:t xml:space="preserve">con mis amigos, </w:t>
      </w:r>
      <w:r w:rsidRPr="00776822">
        <w:rPr>
          <w:rFonts w:ascii="Constantia" w:hAnsi="Constantia"/>
          <w:sz w:val="24"/>
          <w:szCs w:val="24"/>
          <w:lang w:val="es-ES"/>
        </w:rPr>
        <w:br/>
      </w:r>
      <w:r w:rsidRPr="00776822">
        <w:rPr>
          <w:rFonts w:ascii="Constantia" w:hAnsi="Constantia"/>
          <w:sz w:val="24"/>
          <w:szCs w:val="24"/>
          <w:lang w:val="es-ES"/>
        </w:rPr>
        <w:t xml:space="preserve">3) (comprar) él </w:t>
      </w:r>
      <w:r w:rsidRPr="00776822">
        <w:rPr>
          <w:rStyle w:val="gapspan"/>
          <w:rFonts w:ascii="Constantia" w:hAnsi="Constantia"/>
          <w:b w:val="0"/>
          <w:bCs w:val="0"/>
        </w:rPr>
        <w:object w:dxaOrig="225" w:dyaOrig="225" w14:anchorId="4A3AAE5B">
          <v:shape id="_x0000_i1339" style="width:45.6pt;height:18pt" o:ole="" type="#_x0000_t75">
            <v:imagedata o:title="" r:id="rId8"/>
          </v:shape>
          <w:control w:name="DefaultOcxName25" w:shapeid="_x0000_i1339" r:id="rId78"/>
        </w:object>
      </w:r>
      <w:r w:rsidRPr="00776822">
        <w:rPr>
          <w:rFonts w:ascii="Constantia" w:hAnsi="Constantia"/>
          <w:sz w:val="24"/>
          <w:szCs w:val="24"/>
          <w:lang w:val="es-ES"/>
        </w:rPr>
        <w:t xml:space="preserve">una chaqueta, </w:t>
      </w:r>
      <w:r w:rsidRPr="00776822">
        <w:rPr>
          <w:rFonts w:ascii="Constantia" w:hAnsi="Constantia"/>
          <w:sz w:val="24"/>
          <w:szCs w:val="24"/>
          <w:lang w:val="es-ES"/>
        </w:rPr>
        <w:br/>
      </w:r>
      <w:r w:rsidRPr="00776822">
        <w:rPr>
          <w:rFonts w:ascii="Constantia" w:hAnsi="Constantia"/>
          <w:sz w:val="24"/>
          <w:szCs w:val="24"/>
          <w:lang w:val="es-ES"/>
        </w:rPr>
        <w:t xml:space="preserve">4) (comer) nosotros </w:t>
      </w:r>
      <w:r w:rsidRPr="00776822">
        <w:rPr>
          <w:rStyle w:val="gapspan"/>
          <w:rFonts w:ascii="Constantia" w:hAnsi="Constantia"/>
          <w:b w:val="0"/>
          <w:bCs w:val="0"/>
        </w:rPr>
        <w:object w:dxaOrig="225" w:dyaOrig="225" w14:anchorId="1FA94400">
          <v:shape id="_x0000_i1342" style="width:37.2pt;height:18pt" o:ole="" type="#_x0000_t75">
            <v:imagedata o:title="" r:id="rId10"/>
          </v:shape>
          <w:control w:name="DefaultOcxName35" w:shapeid="_x0000_i1342" r:id="rId79"/>
        </w:object>
      </w:r>
      <w:r w:rsidRPr="00776822">
        <w:rPr>
          <w:rFonts w:ascii="Constantia" w:hAnsi="Constantia"/>
          <w:sz w:val="24"/>
          <w:szCs w:val="24"/>
          <w:lang w:val="es-ES"/>
        </w:rPr>
        <w:t xml:space="preserve">en un buen restaurante, </w:t>
      </w:r>
      <w:r w:rsidRPr="00776822">
        <w:rPr>
          <w:rFonts w:ascii="Constantia" w:hAnsi="Constantia"/>
          <w:sz w:val="24"/>
          <w:szCs w:val="24"/>
          <w:lang w:val="es-ES"/>
        </w:rPr>
        <w:br/>
      </w:r>
      <w:r w:rsidRPr="00776822">
        <w:rPr>
          <w:rFonts w:ascii="Constantia" w:hAnsi="Constantia"/>
          <w:sz w:val="24"/>
          <w:szCs w:val="24"/>
          <w:lang w:val="es-ES"/>
        </w:rPr>
        <w:t xml:space="preserve">5) (visitar) ellos </w:t>
      </w:r>
      <w:r w:rsidRPr="00776822">
        <w:rPr>
          <w:rStyle w:val="gapspan"/>
          <w:rFonts w:ascii="Constantia" w:hAnsi="Constantia"/>
          <w:b w:val="0"/>
          <w:bCs w:val="0"/>
        </w:rPr>
        <w:object w:dxaOrig="225" w:dyaOrig="225" w14:anchorId="1F3BFF4C">
          <v:shape id="_x0000_i1345" style="width:45.6pt;height:18pt" o:ole="" type="#_x0000_t75">
            <v:imagedata o:title="" r:id="rId8"/>
          </v:shape>
          <w:control w:name="DefaultOcxName46" w:shapeid="_x0000_i1345" r:id="rId80"/>
        </w:object>
      </w:r>
      <w:r w:rsidRPr="00776822">
        <w:rPr>
          <w:rFonts w:ascii="Constantia" w:hAnsi="Constantia"/>
          <w:sz w:val="24"/>
          <w:szCs w:val="24"/>
          <w:lang w:val="es-ES"/>
        </w:rPr>
        <w:t>un museo, Surprise.gif</w:t>
      </w:r>
      <w:r w:rsidRPr="00776822">
        <w:rPr>
          <w:rFonts w:ascii="Constantia" w:hAnsi="Constantia"/>
          <w:sz w:val="24"/>
          <w:szCs w:val="24"/>
          <w:lang w:val="es-ES"/>
        </w:rPr>
        <w:br/>
      </w:r>
      <w:r w:rsidRPr="00776822">
        <w:rPr>
          <w:rFonts w:ascii="Constantia" w:hAnsi="Constantia"/>
          <w:sz w:val="24"/>
          <w:szCs w:val="24"/>
          <w:lang w:val="es-ES"/>
        </w:rPr>
        <w:t xml:space="preserve">6) (ir) yo  </w:t>
      </w:r>
      <w:r w:rsidRPr="00776822">
        <w:rPr>
          <w:rStyle w:val="gapspan"/>
          <w:rFonts w:ascii="Constantia" w:hAnsi="Constantia"/>
          <w:b w:val="0"/>
          <w:bCs w:val="0"/>
        </w:rPr>
        <w:object w:dxaOrig="225" w:dyaOrig="225" w14:anchorId="6509D4F4">
          <v:shape id="_x0000_i1348" style="width:37.2pt;height:18pt" o:ole="" type="#_x0000_t75">
            <v:imagedata o:title="" r:id="rId10"/>
          </v:shape>
          <w:control w:name="DefaultOcxName56" w:shapeid="_x0000_i1348" r:id="rId81"/>
        </w:object>
      </w:r>
      <w:r w:rsidRPr="00776822">
        <w:rPr>
          <w:rFonts w:ascii="Constantia" w:hAnsi="Constantia"/>
          <w:sz w:val="24"/>
          <w:szCs w:val="24"/>
          <w:lang w:val="es-ES"/>
        </w:rPr>
        <w:t xml:space="preserve">al centro, </w:t>
      </w:r>
      <w:r w:rsidRPr="00776822">
        <w:rPr>
          <w:rFonts w:ascii="Constantia" w:hAnsi="Constantia"/>
          <w:sz w:val="24"/>
          <w:szCs w:val="24"/>
          <w:lang w:val="es-ES"/>
        </w:rPr>
        <w:br/>
      </w:r>
      <w:r w:rsidRPr="00776822">
        <w:rPr>
          <w:rFonts w:ascii="Constantia" w:hAnsi="Constantia"/>
          <w:sz w:val="24"/>
          <w:szCs w:val="24"/>
          <w:lang w:val="es-ES"/>
        </w:rPr>
        <w:t xml:space="preserve">7) (jugar) tú </w:t>
      </w:r>
      <w:r w:rsidRPr="00776822">
        <w:rPr>
          <w:rStyle w:val="gapspan"/>
          <w:rFonts w:ascii="Constantia" w:hAnsi="Constantia"/>
          <w:b w:val="0"/>
          <w:bCs w:val="0"/>
        </w:rPr>
        <w:object w:dxaOrig="225" w:dyaOrig="225" w14:anchorId="562FFFEB">
          <v:shape id="_x0000_i1351" style="width:37.2pt;height:18pt" o:ole="" type="#_x0000_t75">
            <v:imagedata o:title="" r:id="rId10"/>
          </v:shape>
          <w:control w:name="DefaultOcxName66" w:shapeid="_x0000_i1351" r:id="rId82"/>
        </w:object>
      </w:r>
      <w:r w:rsidRPr="00776822">
        <w:rPr>
          <w:rFonts w:ascii="Constantia" w:hAnsi="Constantia"/>
          <w:sz w:val="24"/>
          <w:szCs w:val="24"/>
          <w:lang w:val="es-ES"/>
        </w:rPr>
        <w:t xml:space="preserve">al tenis, </w:t>
      </w:r>
      <w:r w:rsidRPr="00776822">
        <w:rPr>
          <w:rFonts w:ascii="Constantia" w:hAnsi="Constantia"/>
          <w:sz w:val="24"/>
          <w:szCs w:val="24"/>
          <w:lang w:val="es-ES"/>
        </w:rPr>
        <w:br/>
      </w:r>
      <w:r w:rsidRPr="00776822">
        <w:rPr>
          <w:rFonts w:ascii="Constantia" w:hAnsi="Constantia"/>
          <w:sz w:val="24"/>
          <w:szCs w:val="24"/>
          <w:lang w:val="es-ES"/>
        </w:rPr>
        <w:t xml:space="preserve">8) (ganar) ella  </w:t>
      </w:r>
      <w:r w:rsidRPr="00776822">
        <w:rPr>
          <w:rStyle w:val="gapspan"/>
          <w:rFonts w:ascii="Constantia" w:hAnsi="Constantia"/>
          <w:b w:val="0"/>
          <w:bCs w:val="0"/>
        </w:rPr>
        <w:object w:dxaOrig="225" w:dyaOrig="225" w14:anchorId="271697AB">
          <v:shape id="_x0000_i1354" style="width:37.2pt;height:18pt" o:ole="" type="#_x0000_t75">
            <v:imagedata o:title="" r:id="rId10"/>
          </v:shape>
          <w:control w:name="DefaultOcxName76" w:shapeid="_x0000_i1354" r:id="rId83"/>
        </w:object>
      </w:r>
      <w:r w:rsidRPr="00776822">
        <w:rPr>
          <w:rFonts w:ascii="Constantia" w:hAnsi="Constantia"/>
          <w:sz w:val="24"/>
          <w:szCs w:val="24"/>
          <w:lang w:val="es-ES"/>
        </w:rPr>
        <w:t xml:space="preserve">todos los partidos, </w:t>
      </w:r>
      <w:r w:rsidRPr="00776822">
        <w:rPr>
          <w:rFonts w:ascii="Constantia" w:hAnsi="Constantia"/>
          <w:sz w:val="24"/>
          <w:szCs w:val="24"/>
          <w:lang w:val="es-ES"/>
        </w:rPr>
        <w:br/>
      </w:r>
      <w:r w:rsidRPr="00776822">
        <w:rPr>
          <w:rFonts w:ascii="Constantia" w:hAnsi="Constantia"/>
          <w:sz w:val="24"/>
          <w:szCs w:val="24"/>
          <w:lang w:val="es-ES"/>
        </w:rPr>
        <w:t xml:space="preserve">9) (divertirme) vosotroa </w:t>
      </w:r>
      <w:r w:rsidRPr="00776822">
        <w:rPr>
          <w:rStyle w:val="gapspan"/>
          <w:rFonts w:ascii="Constantia" w:hAnsi="Constantia"/>
          <w:b w:val="0"/>
          <w:bCs w:val="0"/>
        </w:rPr>
        <w:object w:dxaOrig="225" w:dyaOrig="225" w14:anchorId="11BF5C40">
          <v:shape id="_x0000_i1357" style="width:62.4pt;height:18pt" o:ole="" type="#_x0000_t75">
            <v:imagedata o:title="" r:id="rId84"/>
          </v:shape>
          <w:control w:name="DefaultOcxName86" w:shapeid="_x0000_i1357" r:id="rId85"/>
        </w:object>
      </w:r>
      <w:r w:rsidRPr="00776822">
        <w:rPr>
          <w:rFonts w:ascii="Constantia" w:hAnsi="Constantia"/>
          <w:sz w:val="24"/>
          <w:szCs w:val="24"/>
          <w:lang w:val="es-ES"/>
        </w:rPr>
        <w:t xml:space="preserve">mucho, </w:t>
      </w:r>
      <w:r w:rsidRPr="00776822">
        <w:rPr>
          <w:rFonts w:ascii="Constantia" w:hAnsi="Constantia"/>
          <w:sz w:val="24"/>
          <w:szCs w:val="24"/>
          <w:lang w:val="es-ES"/>
        </w:rPr>
        <w:br/>
      </w:r>
      <w:r w:rsidRPr="00776822">
        <w:rPr>
          <w:rFonts w:ascii="Constantia" w:hAnsi="Constantia"/>
          <w:sz w:val="24"/>
          <w:szCs w:val="24"/>
          <w:lang w:val="es-ES"/>
        </w:rPr>
        <w:t xml:space="preserve">10) (conocer )ellos  </w:t>
      </w:r>
      <w:r w:rsidRPr="00776822">
        <w:rPr>
          <w:rStyle w:val="gapspan"/>
          <w:rFonts w:ascii="Constantia" w:hAnsi="Constantia"/>
          <w:b w:val="0"/>
          <w:bCs w:val="0"/>
        </w:rPr>
        <w:object w:dxaOrig="225" w:dyaOrig="225" w14:anchorId="26665C6B">
          <v:shape id="_x0000_i1360" style="width:45.6pt;height:18pt" o:ole="" type="#_x0000_t75">
            <v:imagedata o:title="" r:id="rId8"/>
          </v:shape>
          <w:control w:name="DefaultOcxName94" w:shapeid="_x0000_i1360" r:id="rId86"/>
        </w:object>
      </w:r>
      <w:r w:rsidRPr="00776822">
        <w:rPr>
          <w:rFonts w:ascii="Constantia" w:hAnsi="Constantia"/>
          <w:sz w:val="24"/>
          <w:szCs w:val="24"/>
          <w:lang w:val="es-ES"/>
        </w:rPr>
        <w:t xml:space="preserve">a mucha gente. </w:t>
      </w:r>
    </w:p>
    <w:p xmlns:wp14="http://schemas.microsoft.com/office/word/2010/wordml" w:rsidRPr="00776822" w:rsidR="007E55EF" w:rsidP="007E55EF" w:rsidRDefault="007E55EF" w14:paraId="67C0C651" wp14:textId="77777777">
      <w:pPr>
        <w:rPr>
          <w:rFonts w:ascii="Constantia" w:hAnsi="Constantia"/>
          <w:sz w:val="24"/>
          <w:szCs w:val="24"/>
          <w:lang w:val="es-ES"/>
        </w:rPr>
      </w:pPr>
    </w:p>
    <w:p xmlns:wp14="http://schemas.microsoft.com/office/word/2010/wordml" w:rsidRPr="00776822" w:rsidR="007E55EF" w:rsidP="007E55EF" w:rsidRDefault="007E55EF" w14:paraId="773AB171" wp14:textId="77777777">
      <w:pPr>
        <w:pStyle w:val="Heading2"/>
        <w:jc w:val="center"/>
        <w:rPr>
          <w:rFonts w:ascii="Constantia" w:hAnsi="Constantia"/>
          <w:sz w:val="24"/>
          <w:szCs w:val="24"/>
        </w:rPr>
      </w:pPr>
      <w:r w:rsidRPr="00776822">
        <w:rPr>
          <w:rFonts w:ascii="Constantia" w:hAnsi="Constantia"/>
          <w:sz w:val="24"/>
          <w:szCs w:val="24"/>
        </w:rPr>
        <w:t>The Future Tense - Irregular Verbs</w:t>
      </w:r>
    </w:p>
    <w:p xmlns:wp14="http://schemas.microsoft.com/office/word/2010/wordml" w:rsidRPr="00776822" w:rsidR="007E55EF" w:rsidP="007E55EF" w:rsidRDefault="007E55EF" w14:paraId="17BE2F33" wp14:textId="77777777">
      <w:pPr>
        <w:rPr>
          <w:rFonts w:ascii="Constantia" w:hAnsi="Constantia"/>
          <w:sz w:val="24"/>
          <w:szCs w:val="24"/>
        </w:rPr>
      </w:pPr>
      <w:r w:rsidRPr="00776822">
        <w:rPr>
          <w:rFonts w:ascii="Constantia" w:hAnsi="Constantia"/>
          <w:sz w:val="24"/>
          <w:szCs w:val="24"/>
        </w:rPr>
        <w:t>Fill in the ‘I’ form of the verb for each of the following irregular verbs</w:t>
      </w:r>
    </w:p>
    <w:p xmlns:wp14="http://schemas.microsoft.com/office/word/2010/wordml" w:rsidRPr="00776822" w:rsidR="007E55EF" w:rsidP="007E55EF" w:rsidRDefault="007E55EF" w14:paraId="59FD7D62" wp14:textId="77777777">
      <w:pPr>
        <w:pStyle w:val="z-TopofForm"/>
        <w:rPr>
          <w:rFonts w:ascii="Constantia" w:hAnsi="Constantia"/>
          <w:sz w:val="24"/>
          <w:szCs w:val="24"/>
        </w:rPr>
      </w:pPr>
      <w:r w:rsidRPr="00776822">
        <w:rPr>
          <w:rFonts w:ascii="Constantia" w:hAnsi="Constantia"/>
          <w:sz w:val="24"/>
          <w:szCs w:val="24"/>
        </w:rPr>
        <w:t>Top of Form</w:t>
      </w:r>
    </w:p>
    <w:p xmlns:wp14="http://schemas.microsoft.com/office/word/2010/wordml" w:rsidRPr="00776822" w:rsidR="007E55EF" w:rsidP="007E55EF" w:rsidRDefault="007E55EF" w14:paraId="65F93AC2" wp14:textId="77777777">
      <w:pPr>
        <w:rPr>
          <w:rFonts w:ascii="Constantia" w:hAnsi="Constantia"/>
          <w:sz w:val="24"/>
          <w:szCs w:val="24"/>
          <w:lang w:val="es-ES"/>
        </w:rPr>
      </w:pPr>
      <w:r w:rsidRPr="00776822">
        <w:rPr>
          <w:rFonts w:ascii="Constantia" w:hAnsi="Constantia"/>
          <w:sz w:val="24"/>
          <w:szCs w:val="24"/>
          <w:lang w:val="es-ES"/>
        </w:rPr>
        <w:t>Esta noche yo...</w:t>
      </w:r>
      <w:r w:rsidRPr="00776822">
        <w:rPr>
          <w:rFonts w:ascii="Constantia" w:hAnsi="Constantia"/>
          <w:sz w:val="24"/>
          <w:szCs w:val="24"/>
          <w:lang w:val="es-ES"/>
        </w:rPr>
        <w:br/>
      </w:r>
      <w:r w:rsidRPr="00776822">
        <w:rPr>
          <w:rFonts w:ascii="Constantia" w:hAnsi="Constantia"/>
          <w:sz w:val="24"/>
          <w:szCs w:val="24"/>
          <w:lang w:val="es-ES"/>
        </w:rPr>
        <w:br/>
      </w:r>
      <w:r w:rsidRPr="00776822">
        <w:rPr>
          <w:rFonts w:ascii="Constantia" w:hAnsi="Constantia"/>
          <w:sz w:val="24"/>
          <w:szCs w:val="24"/>
          <w:lang w:val="es-ES"/>
        </w:rPr>
        <w:t xml:space="preserve">1) </w:t>
      </w:r>
      <w:r w:rsidRPr="00776822">
        <w:rPr>
          <w:rStyle w:val="gapspan"/>
          <w:rFonts w:ascii="Constantia" w:hAnsi="Constantia"/>
          <w:b w:val="0"/>
          <w:bCs w:val="0"/>
        </w:rPr>
        <w:object w:dxaOrig="225" w:dyaOrig="225" w14:anchorId="48D10E06">
          <v:shape id="_x0000_i1363" style="width:37.2pt;height:18pt" o:ole="" type="#_x0000_t75">
            <v:imagedata o:title="" r:id="rId10"/>
          </v:shape>
          <w:control w:name="DefaultOcxName28" w:shapeid="_x0000_i1363" r:id="rId87"/>
        </w:object>
      </w:r>
      <w:r w:rsidRPr="00776822">
        <w:rPr>
          <w:rFonts w:ascii="Constantia" w:hAnsi="Constantia"/>
          <w:sz w:val="24"/>
          <w:szCs w:val="24"/>
          <w:lang w:val="es-ES"/>
        </w:rPr>
        <w:t>(hacer) los deberes</w:t>
      </w:r>
      <w:r w:rsidRPr="00776822">
        <w:rPr>
          <w:rFonts w:ascii="Constantia" w:hAnsi="Constantia"/>
          <w:sz w:val="24"/>
          <w:szCs w:val="24"/>
          <w:lang w:val="es-ES"/>
        </w:rPr>
        <w:br/>
      </w:r>
      <w:r w:rsidRPr="00776822">
        <w:rPr>
          <w:rFonts w:ascii="Constantia" w:hAnsi="Constantia"/>
          <w:sz w:val="24"/>
          <w:szCs w:val="24"/>
          <w:lang w:val="es-ES"/>
        </w:rPr>
        <w:t xml:space="preserve">2) </w:t>
      </w:r>
      <w:r w:rsidRPr="00776822">
        <w:rPr>
          <w:rStyle w:val="gapspan"/>
          <w:rFonts w:ascii="Constantia" w:hAnsi="Constantia"/>
          <w:b w:val="0"/>
          <w:bCs w:val="0"/>
        </w:rPr>
        <w:object w:dxaOrig="225" w:dyaOrig="225" w14:anchorId="166F7381">
          <v:shape id="_x0000_i1366" style="width:37.2pt;height:18pt" o:ole="" type="#_x0000_t75">
            <v:imagedata o:title="" r:id="rId10"/>
          </v:shape>
          <w:control w:name="DefaultOcxName111" w:shapeid="_x0000_i1366" r:id="rId88"/>
        </w:object>
      </w:r>
      <w:r w:rsidRPr="00776822">
        <w:rPr>
          <w:rFonts w:ascii="Constantia" w:hAnsi="Constantia"/>
          <w:sz w:val="24"/>
          <w:szCs w:val="24"/>
          <w:lang w:val="es-ES"/>
        </w:rPr>
        <w:t>(poner) la mesa</w:t>
      </w:r>
      <w:r w:rsidRPr="00776822">
        <w:rPr>
          <w:rFonts w:ascii="Constantia" w:hAnsi="Constantia"/>
          <w:sz w:val="24"/>
          <w:szCs w:val="24"/>
          <w:lang w:val="es-ES"/>
        </w:rPr>
        <w:br/>
      </w:r>
      <w:r w:rsidRPr="00776822">
        <w:rPr>
          <w:rFonts w:ascii="Constantia" w:hAnsi="Constantia"/>
          <w:sz w:val="24"/>
          <w:szCs w:val="24"/>
          <w:lang w:val="es-ES"/>
        </w:rPr>
        <w:t xml:space="preserve">3) </w:t>
      </w:r>
      <w:r w:rsidRPr="00776822">
        <w:rPr>
          <w:rStyle w:val="gapspan"/>
          <w:rFonts w:ascii="Constantia" w:hAnsi="Constantia"/>
          <w:b w:val="0"/>
          <w:bCs w:val="0"/>
        </w:rPr>
        <w:object w:dxaOrig="225" w:dyaOrig="225" w14:anchorId="7F5D8FDF">
          <v:shape id="_x0000_i1369" style="width:37.2pt;height:18pt" o:ole="" type="#_x0000_t75">
            <v:imagedata o:title="" r:id="rId10"/>
          </v:shape>
          <w:control w:name="DefaultOcxName27" w:shapeid="_x0000_i1369" r:id="rId89"/>
        </w:object>
      </w:r>
      <w:r w:rsidRPr="00776822">
        <w:rPr>
          <w:rFonts w:ascii="Constantia" w:hAnsi="Constantia"/>
          <w:sz w:val="24"/>
          <w:szCs w:val="24"/>
          <w:lang w:val="es-ES"/>
        </w:rPr>
        <w:t>(salir) con mis amigosSurprise.gif</w:t>
      </w:r>
      <w:r w:rsidRPr="00776822">
        <w:rPr>
          <w:rFonts w:ascii="Constantia" w:hAnsi="Constantia"/>
          <w:sz w:val="24"/>
          <w:szCs w:val="24"/>
          <w:lang w:val="es-ES"/>
        </w:rPr>
        <w:br/>
      </w:r>
      <w:r w:rsidRPr="00776822">
        <w:rPr>
          <w:rFonts w:ascii="Constantia" w:hAnsi="Constantia"/>
          <w:sz w:val="24"/>
          <w:szCs w:val="24"/>
          <w:lang w:val="es-ES"/>
        </w:rPr>
        <w:t xml:space="preserve">4) </w:t>
      </w:r>
      <w:r w:rsidRPr="00776822">
        <w:rPr>
          <w:rStyle w:val="gapspan"/>
          <w:rFonts w:ascii="Constantia" w:hAnsi="Constantia"/>
          <w:b w:val="0"/>
          <w:bCs w:val="0"/>
        </w:rPr>
        <w:object w:dxaOrig="225" w:dyaOrig="225" w14:anchorId="5BC0EE6A">
          <v:shape id="_x0000_i1372" style="width:37.2pt;height:18pt" o:ole="" type="#_x0000_t75">
            <v:imagedata o:title="" r:id="rId10"/>
          </v:shape>
          <w:control w:name="DefaultOcxName37" w:shapeid="_x0000_i1372" r:id="rId90"/>
        </w:object>
      </w:r>
      <w:r w:rsidRPr="00776822">
        <w:rPr>
          <w:rFonts w:ascii="Constantia" w:hAnsi="Constantia"/>
          <w:sz w:val="24"/>
          <w:szCs w:val="24"/>
          <w:lang w:val="es-ES"/>
        </w:rPr>
        <w:t>(tener) una fiesta</w:t>
      </w:r>
      <w:r w:rsidRPr="00776822">
        <w:rPr>
          <w:rFonts w:ascii="Constantia" w:hAnsi="Constantia"/>
          <w:sz w:val="24"/>
          <w:szCs w:val="24"/>
          <w:lang w:val="es-ES"/>
        </w:rPr>
        <w:br/>
      </w:r>
      <w:r w:rsidRPr="00776822">
        <w:rPr>
          <w:rFonts w:ascii="Constantia" w:hAnsi="Constantia"/>
          <w:sz w:val="24"/>
          <w:szCs w:val="24"/>
          <w:lang w:val="es-ES"/>
        </w:rPr>
        <w:t xml:space="preserve">5) </w:t>
      </w:r>
      <w:r w:rsidRPr="00776822">
        <w:rPr>
          <w:rStyle w:val="gapspan"/>
          <w:rFonts w:ascii="Constantia" w:hAnsi="Constantia"/>
          <w:b w:val="0"/>
          <w:bCs w:val="0"/>
        </w:rPr>
        <w:object w:dxaOrig="225" w:dyaOrig="225" w14:anchorId="5C555344">
          <v:shape id="_x0000_i1375" style="width:37.2pt;height:18pt" o:ole="" type="#_x0000_t75">
            <v:imagedata o:title="" r:id="rId10"/>
          </v:shape>
          <w:control w:name="DefaultOcxName47" w:shapeid="_x0000_i1375" r:id="rId91"/>
        </w:object>
      </w:r>
      <w:r w:rsidRPr="00776822">
        <w:rPr>
          <w:rFonts w:ascii="Constantia" w:hAnsi="Constantia"/>
          <w:sz w:val="24"/>
          <w:szCs w:val="24"/>
          <w:lang w:val="es-ES"/>
        </w:rPr>
        <w:t>(venir) al centro comercial en coche</w:t>
      </w:r>
      <w:r w:rsidRPr="00776822">
        <w:rPr>
          <w:rFonts w:ascii="Constantia" w:hAnsi="Constantia"/>
          <w:sz w:val="24"/>
          <w:szCs w:val="24"/>
          <w:lang w:val="es-ES"/>
        </w:rPr>
        <w:br/>
      </w:r>
      <w:r w:rsidRPr="00776822">
        <w:rPr>
          <w:rFonts w:ascii="Constantia" w:hAnsi="Constantia"/>
          <w:sz w:val="24"/>
          <w:szCs w:val="24"/>
          <w:lang w:val="es-ES"/>
        </w:rPr>
        <w:t xml:space="preserve">6) </w:t>
      </w:r>
      <w:r w:rsidRPr="00776822">
        <w:rPr>
          <w:rStyle w:val="gapspan"/>
          <w:rFonts w:ascii="Constantia" w:hAnsi="Constantia"/>
          <w:b w:val="0"/>
          <w:bCs w:val="0"/>
        </w:rPr>
        <w:object w:dxaOrig="225" w:dyaOrig="225" w14:anchorId="42ADC115">
          <v:shape id="_x0000_i1378" style="width:37.2pt;height:18pt" o:ole="" type="#_x0000_t75">
            <v:imagedata o:title="" r:id="rId10"/>
          </v:shape>
          <w:control w:name="DefaultOcxName57" w:shapeid="_x0000_i1378" r:id="rId92"/>
        </w:object>
      </w:r>
      <w:r w:rsidRPr="00776822">
        <w:rPr>
          <w:rFonts w:ascii="Constantia" w:hAnsi="Constantia"/>
          <w:sz w:val="24"/>
          <w:szCs w:val="24"/>
          <w:lang w:val="es-ES"/>
        </w:rPr>
        <w:t>(querer) ir al cine</w:t>
      </w:r>
      <w:r w:rsidRPr="00776822">
        <w:rPr>
          <w:rFonts w:ascii="Constantia" w:hAnsi="Constantia"/>
          <w:sz w:val="24"/>
          <w:szCs w:val="24"/>
          <w:lang w:val="es-ES"/>
        </w:rPr>
        <w:br/>
      </w:r>
      <w:r w:rsidRPr="00776822">
        <w:rPr>
          <w:rFonts w:ascii="Constantia" w:hAnsi="Constantia"/>
          <w:sz w:val="24"/>
          <w:szCs w:val="24"/>
          <w:lang w:val="es-ES"/>
        </w:rPr>
        <w:t xml:space="preserve">7) </w:t>
      </w:r>
      <w:r w:rsidRPr="00776822">
        <w:rPr>
          <w:rStyle w:val="gapspan"/>
          <w:rFonts w:ascii="Constantia" w:hAnsi="Constantia"/>
          <w:b w:val="0"/>
          <w:bCs w:val="0"/>
        </w:rPr>
        <w:object w:dxaOrig="225" w:dyaOrig="225" w14:anchorId="2342BD39">
          <v:shape id="_x0000_i1381" style="width:37.2pt;height:18pt" o:ole="" type="#_x0000_t75">
            <v:imagedata o:title="" r:id="rId10"/>
          </v:shape>
          <w:control w:name="DefaultOcxName67" w:shapeid="_x0000_i1381" r:id="rId93"/>
        </w:object>
      </w:r>
      <w:r w:rsidRPr="00776822">
        <w:rPr>
          <w:rFonts w:ascii="Constantia" w:hAnsi="Constantia"/>
          <w:sz w:val="24"/>
          <w:szCs w:val="24"/>
          <w:lang w:val="es-ES"/>
        </w:rPr>
        <w:t>(poder) visitar a mi familia</w:t>
      </w:r>
      <w:r w:rsidRPr="00776822">
        <w:rPr>
          <w:rFonts w:ascii="Constantia" w:hAnsi="Constantia"/>
          <w:sz w:val="24"/>
          <w:szCs w:val="24"/>
          <w:lang w:val="es-ES"/>
        </w:rPr>
        <w:br/>
      </w:r>
      <w:r w:rsidRPr="00776822">
        <w:rPr>
          <w:rFonts w:ascii="Constantia" w:hAnsi="Constantia"/>
          <w:sz w:val="24"/>
          <w:szCs w:val="24"/>
          <w:lang w:val="es-ES"/>
        </w:rPr>
        <w:t xml:space="preserve">8) </w:t>
      </w:r>
      <w:r w:rsidRPr="00776822">
        <w:rPr>
          <w:rStyle w:val="gapspan"/>
          <w:rFonts w:ascii="Constantia" w:hAnsi="Constantia"/>
          <w:b w:val="0"/>
          <w:bCs w:val="0"/>
        </w:rPr>
        <w:object w:dxaOrig="225" w:dyaOrig="225" w14:anchorId="03A3F3EF">
          <v:shape id="_x0000_i1384" style="width:37.2pt;height:18pt" o:ole="" type="#_x0000_t75">
            <v:imagedata o:title="" r:id="rId10"/>
          </v:shape>
          <w:control w:name="DefaultOcxName77" w:shapeid="_x0000_i1384" r:id="rId94"/>
        </w:object>
      </w:r>
      <w:r w:rsidRPr="00776822">
        <w:rPr>
          <w:rFonts w:ascii="Constantia" w:hAnsi="Constantia"/>
          <w:sz w:val="24"/>
          <w:szCs w:val="24"/>
          <w:lang w:val="es-ES"/>
        </w:rPr>
        <w:t>(saber) a qué hora es la reunión</w:t>
      </w:r>
      <w:r w:rsidRPr="00776822">
        <w:rPr>
          <w:rFonts w:ascii="Constantia" w:hAnsi="Constantia"/>
          <w:sz w:val="24"/>
          <w:szCs w:val="24"/>
          <w:lang w:val="es-ES"/>
        </w:rPr>
        <w:br/>
      </w:r>
      <w:r w:rsidRPr="00776822">
        <w:rPr>
          <w:rFonts w:ascii="Constantia" w:hAnsi="Constantia"/>
          <w:sz w:val="24"/>
          <w:szCs w:val="24"/>
          <w:lang w:val="es-ES"/>
        </w:rPr>
        <w:t xml:space="preserve">9) </w:t>
      </w:r>
      <w:r w:rsidRPr="00776822">
        <w:rPr>
          <w:rStyle w:val="gapspan"/>
          <w:rFonts w:ascii="Constantia" w:hAnsi="Constantia"/>
          <w:b w:val="0"/>
          <w:bCs w:val="0"/>
        </w:rPr>
        <w:object w:dxaOrig="225" w:dyaOrig="225" w14:anchorId="1C772DFD">
          <v:shape id="_x0000_i1387" style="width:37.2pt;height:18pt" o:ole="" type="#_x0000_t75">
            <v:imagedata o:title="" r:id="rId10"/>
          </v:shape>
          <w:control w:name="DefaultOcxName87" w:shapeid="_x0000_i1387" r:id="rId95"/>
        </w:object>
      </w:r>
      <w:r w:rsidRPr="00776822">
        <w:rPr>
          <w:rFonts w:ascii="Constantia" w:hAnsi="Constantia"/>
          <w:sz w:val="24"/>
          <w:szCs w:val="24"/>
          <w:lang w:val="es-ES"/>
        </w:rPr>
        <w:t>(haber) terminado mi trabajo</w:t>
      </w:r>
      <w:r w:rsidRPr="00776822">
        <w:rPr>
          <w:rFonts w:ascii="Constantia" w:hAnsi="Constantia"/>
          <w:sz w:val="24"/>
          <w:szCs w:val="24"/>
          <w:lang w:val="es-ES"/>
        </w:rPr>
        <w:br/>
      </w:r>
      <w:r w:rsidRPr="00776822">
        <w:rPr>
          <w:rFonts w:ascii="Constantia" w:hAnsi="Constantia"/>
          <w:sz w:val="24"/>
          <w:szCs w:val="24"/>
          <w:lang w:val="es-ES"/>
        </w:rPr>
        <w:t xml:space="preserve">10) </w:t>
      </w:r>
      <w:r w:rsidRPr="00776822">
        <w:rPr>
          <w:rStyle w:val="gapspan"/>
          <w:rFonts w:ascii="Constantia" w:hAnsi="Constantia"/>
          <w:b w:val="0"/>
          <w:bCs w:val="0"/>
        </w:rPr>
        <w:object w:dxaOrig="225" w:dyaOrig="225" w14:anchorId="2A3144AF">
          <v:shape id="_x0000_i1390" style="width:37.2pt;height:18pt" o:ole="" type="#_x0000_t75">
            <v:imagedata o:title="" r:id="rId10"/>
          </v:shape>
          <w:control w:name="DefaultOcxName95" w:shapeid="_x0000_i1390" r:id="rId96"/>
        </w:object>
      </w:r>
      <w:r w:rsidRPr="00776822">
        <w:rPr>
          <w:rFonts w:ascii="Constantia" w:hAnsi="Constantia"/>
          <w:sz w:val="24"/>
          <w:szCs w:val="24"/>
          <w:lang w:val="es-ES"/>
        </w:rPr>
        <w:t>(decir) la verdad</w:t>
      </w:r>
    </w:p>
    <w:p xmlns:wp14="http://schemas.microsoft.com/office/word/2010/wordml" w:rsidRPr="00776822" w:rsidR="007E55EF" w:rsidP="007E55EF" w:rsidRDefault="007E55EF" w14:paraId="308D56CC" wp14:textId="77777777">
      <w:pPr>
        <w:pStyle w:val="z-BottomofForm"/>
        <w:rPr>
          <w:rFonts w:ascii="Constantia" w:hAnsi="Constantia"/>
          <w:vanish w:val="0"/>
          <w:lang w:val="es-ES"/>
        </w:rPr>
      </w:pPr>
    </w:p>
    <w:p xmlns:wp14="http://schemas.microsoft.com/office/word/2010/wordml" w:rsidRPr="00776822" w:rsidR="007E55EF" w:rsidP="007E55EF" w:rsidRDefault="007E55EF" w14:paraId="797E50C6" wp14:textId="77777777">
      <w:pPr>
        <w:pStyle w:val="z-BottomofForm"/>
        <w:rPr>
          <w:rFonts w:ascii="Constantia" w:hAnsi="Constantia"/>
          <w:vanish w:val="0"/>
          <w:lang w:val="es-ES"/>
        </w:rPr>
      </w:pPr>
    </w:p>
    <w:p xmlns:wp14="http://schemas.microsoft.com/office/word/2010/wordml" w:rsidRPr="00776822" w:rsidR="007E55EF" w:rsidP="007E55EF" w:rsidRDefault="007E55EF" w14:paraId="7B04FA47" wp14:textId="77777777">
      <w:pPr>
        <w:pStyle w:val="z-BottomofForm"/>
        <w:rPr>
          <w:rFonts w:ascii="Constantia" w:hAnsi="Constantia"/>
          <w:vanish w:val="0"/>
          <w:lang w:val="es-ES"/>
        </w:rPr>
      </w:pPr>
    </w:p>
    <w:p xmlns:wp14="http://schemas.microsoft.com/office/word/2010/wordml" w:rsidRPr="00776822" w:rsidR="007E55EF" w:rsidP="007E55EF" w:rsidRDefault="007E55EF" w14:paraId="568C698B" wp14:textId="77777777">
      <w:pPr>
        <w:pStyle w:val="z-BottomofForm"/>
        <w:rPr>
          <w:rFonts w:ascii="Constantia" w:hAnsi="Constantia"/>
          <w:vanish w:val="0"/>
          <w:lang w:val="es-ES"/>
        </w:rPr>
      </w:pPr>
    </w:p>
    <w:p xmlns:wp14="http://schemas.microsoft.com/office/word/2010/wordml" w:rsidRPr="00776822" w:rsidR="007E55EF" w:rsidP="007E55EF" w:rsidRDefault="007E55EF" w14:paraId="1A939487" wp14:textId="77777777">
      <w:pPr>
        <w:pStyle w:val="z-BottomofForm"/>
        <w:rPr>
          <w:rFonts w:ascii="Constantia" w:hAnsi="Constantia"/>
          <w:vanish w:val="0"/>
          <w:lang w:val="es-ES"/>
        </w:rPr>
      </w:pPr>
    </w:p>
    <w:p xmlns:wp14="http://schemas.microsoft.com/office/word/2010/wordml" w:rsidRPr="00776822" w:rsidR="007E55EF" w:rsidP="007E55EF" w:rsidRDefault="007E55EF" w14:paraId="6AA258D8" wp14:textId="77777777">
      <w:pPr>
        <w:pStyle w:val="z-BottomofForm"/>
        <w:rPr>
          <w:rFonts w:ascii="Constantia" w:hAnsi="Constantia"/>
          <w:vanish w:val="0"/>
          <w:lang w:val="es-ES"/>
        </w:rPr>
      </w:pPr>
    </w:p>
    <w:p xmlns:wp14="http://schemas.microsoft.com/office/word/2010/wordml" w:rsidRPr="00776822" w:rsidR="007E55EF" w:rsidP="007E55EF" w:rsidRDefault="007E55EF" w14:paraId="6FFBD3EC" wp14:textId="77777777">
      <w:pPr>
        <w:pStyle w:val="z-BottomofForm"/>
        <w:rPr>
          <w:rFonts w:ascii="Constantia" w:hAnsi="Constantia"/>
          <w:vanish w:val="0"/>
          <w:lang w:val="es-ES"/>
        </w:rPr>
      </w:pPr>
    </w:p>
    <w:p xmlns:wp14="http://schemas.microsoft.com/office/word/2010/wordml" w:rsidRPr="00776822" w:rsidR="007E55EF" w:rsidP="007E55EF" w:rsidRDefault="007E55EF" w14:paraId="30DCCCAD" wp14:textId="77777777">
      <w:pPr>
        <w:pStyle w:val="z-BottomofForm"/>
        <w:rPr>
          <w:rFonts w:ascii="Constantia" w:hAnsi="Constantia"/>
          <w:vanish w:val="0"/>
          <w:lang w:val="es-ES"/>
        </w:rPr>
      </w:pPr>
    </w:p>
    <w:p xmlns:wp14="http://schemas.microsoft.com/office/word/2010/wordml" w:rsidRPr="00776822" w:rsidR="007E55EF" w:rsidP="007E55EF" w:rsidRDefault="007E55EF" w14:paraId="36AF6883" wp14:textId="77777777">
      <w:pPr>
        <w:pStyle w:val="z-BottomofForm"/>
        <w:rPr>
          <w:rFonts w:ascii="Constantia" w:hAnsi="Constantia"/>
          <w:vanish w:val="0"/>
          <w:lang w:val="es-ES"/>
        </w:rPr>
      </w:pPr>
    </w:p>
    <w:p xmlns:wp14="http://schemas.microsoft.com/office/word/2010/wordml" w:rsidRPr="00776822" w:rsidR="007E55EF" w:rsidP="007E55EF" w:rsidRDefault="007E55EF" w14:paraId="54C529ED" wp14:textId="77777777">
      <w:pPr>
        <w:pStyle w:val="z-BottomofForm"/>
        <w:rPr>
          <w:rFonts w:ascii="Constantia" w:hAnsi="Constantia"/>
          <w:vanish w:val="0"/>
          <w:lang w:val="es-ES"/>
        </w:rPr>
      </w:pPr>
    </w:p>
    <w:p xmlns:wp14="http://schemas.microsoft.com/office/word/2010/wordml" w:rsidRPr="00776822" w:rsidR="007E55EF" w:rsidP="007E55EF" w:rsidRDefault="007E55EF" w14:paraId="1B31E0E8" wp14:textId="77777777">
      <w:pPr>
        <w:pStyle w:val="Title"/>
        <w:jc w:val="center"/>
        <w:rPr>
          <w:rFonts w:ascii="Constantia" w:hAnsi="Constantia"/>
          <w:b/>
        </w:rPr>
      </w:pPr>
      <w:r w:rsidRPr="00776822">
        <w:rPr>
          <w:rFonts w:ascii="Constantia" w:hAnsi="Constantia"/>
          <w:b/>
        </w:rPr>
        <w:t>The Conditional tense</w:t>
      </w:r>
    </w:p>
    <w:p xmlns:wp14="http://schemas.microsoft.com/office/word/2010/wordml" w:rsidRPr="00776822" w:rsidR="007E55EF" w:rsidP="007E55EF" w:rsidRDefault="007E55EF" w14:paraId="46624170" wp14:textId="77777777">
      <w:pPr>
        <w:pStyle w:val="Title"/>
        <w:rPr>
          <w:rFonts w:ascii="Constantia" w:hAnsi="Constantia"/>
        </w:rPr>
      </w:pPr>
      <w:r w:rsidRPr="00776822">
        <w:rPr>
          <w:rFonts w:ascii="Constantia" w:hAnsi="Constantia"/>
        </w:rPr>
        <w:t> </w:t>
      </w:r>
    </w:p>
    <w:p xmlns:wp14="http://schemas.microsoft.com/office/word/2010/wordml" w:rsidRPr="00776822" w:rsidR="007E55EF" w:rsidP="007E55EF" w:rsidRDefault="007E55EF" w14:paraId="3C2FE65F" wp14:textId="77777777">
      <w:pPr>
        <w:spacing w:before="100" w:beforeAutospacing="1" w:after="100" w:afterAutospacing="1"/>
        <w:rPr>
          <w:rFonts w:ascii="Constantia" w:hAnsi="Constantia"/>
          <w:sz w:val="24"/>
          <w:szCs w:val="24"/>
        </w:rPr>
      </w:pPr>
      <w:r w:rsidRPr="00776822">
        <w:rPr>
          <w:rFonts w:ascii="Constantia" w:hAnsi="Constantia"/>
          <w:sz w:val="24"/>
          <w:szCs w:val="24"/>
        </w:rPr>
        <w:t xml:space="preserve">The conditional tense in English is translated as </w:t>
      </w:r>
      <w:r w:rsidRPr="00776822">
        <w:rPr>
          <w:rFonts w:ascii="Constantia" w:hAnsi="Constantia"/>
          <w:i/>
          <w:iCs/>
          <w:sz w:val="24"/>
          <w:szCs w:val="24"/>
        </w:rPr>
        <w:t xml:space="preserve">I would speak, etc </w:t>
      </w:r>
      <w:r w:rsidRPr="00776822">
        <w:rPr>
          <w:rFonts w:ascii="Constantia" w:hAnsi="Constantia"/>
          <w:sz w:val="24"/>
          <w:szCs w:val="24"/>
        </w:rPr>
        <w:t>.</w:t>
      </w:r>
    </w:p>
    <w:p xmlns:wp14="http://schemas.microsoft.com/office/word/2010/wordml" w:rsidRPr="00776822" w:rsidR="007E55EF" w:rsidP="007E55EF" w:rsidRDefault="007E55EF" w14:paraId="4B8484D5" wp14:textId="77777777">
      <w:pPr>
        <w:spacing w:before="100" w:beforeAutospacing="1" w:after="100" w:afterAutospacing="1"/>
        <w:rPr>
          <w:rFonts w:ascii="Constantia" w:hAnsi="Constantia"/>
          <w:sz w:val="24"/>
          <w:szCs w:val="24"/>
        </w:rPr>
      </w:pPr>
      <w:r w:rsidRPr="00776822">
        <w:rPr>
          <w:rFonts w:ascii="Constantia" w:hAnsi="Constantia"/>
          <w:sz w:val="24"/>
          <w:szCs w:val="24"/>
        </w:rPr>
        <w:t> </w:t>
      </w:r>
    </w:p>
    <w:p xmlns:wp14="http://schemas.microsoft.com/office/word/2010/wordml" w:rsidRPr="00776822" w:rsidR="007E55EF" w:rsidP="007E55EF" w:rsidRDefault="007E55EF" w14:paraId="67FD031F" wp14:textId="77777777">
      <w:pPr>
        <w:spacing w:before="100" w:beforeAutospacing="1" w:after="100" w:afterAutospacing="1"/>
        <w:rPr>
          <w:rFonts w:ascii="Constantia" w:hAnsi="Constantia"/>
          <w:sz w:val="24"/>
          <w:szCs w:val="24"/>
        </w:rPr>
      </w:pPr>
      <w:r w:rsidRPr="00776822">
        <w:rPr>
          <w:rFonts w:ascii="Constantia" w:hAnsi="Constantia"/>
          <w:sz w:val="24"/>
          <w:szCs w:val="24"/>
        </w:rPr>
        <w:t xml:space="preserve">To form this tense, you take the </w:t>
      </w:r>
      <w:r w:rsidRPr="00776822">
        <w:rPr>
          <w:rFonts w:ascii="Constantia" w:hAnsi="Constantia"/>
          <w:b/>
          <w:bCs/>
          <w:sz w:val="24"/>
          <w:szCs w:val="24"/>
        </w:rPr>
        <w:t>future stem</w:t>
      </w:r>
      <w:r w:rsidRPr="00776822">
        <w:rPr>
          <w:rFonts w:ascii="Constantia" w:hAnsi="Constantia"/>
          <w:sz w:val="24"/>
          <w:szCs w:val="24"/>
        </w:rPr>
        <w:t xml:space="preserve"> (the first bit you used for the future tense) and add the </w:t>
      </w:r>
      <w:r w:rsidRPr="00776822">
        <w:rPr>
          <w:rFonts w:ascii="Constantia" w:hAnsi="Constantia"/>
          <w:b/>
          <w:bCs/>
          <w:sz w:val="24"/>
          <w:szCs w:val="24"/>
        </w:rPr>
        <w:t>–ER / -IR imperfect endings</w:t>
      </w:r>
      <w:r w:rsidRPr="00776822">
        <w:rPr>
          <w:rFonts w:ascii="Constantia" w:hAnsi="Constantia"/>
          <w:sz w:val="24"/>
          <w:szCs w:val="24"/>
        </w:rPr>
        <w:t>.</w:t>
      </w:r>
    </w:p>
    <w:tbl>
      <w:tblPr>
        <w:tblW w:w="2760" w:type="pct"/>
        <w:tblBorders>
          <w:top w:val="single" w:color="000000" w:sz="6" w:space="0"/>
          <w:left w:val="single" w:color="000000" w:sz="6" w:space="0"/>
          <w:bottom w:val="single" w:color="000000" w:sz="6" w:space="0"/>
          <w:right w:val="single" w:color="000000" w:sz="6" w:space="0"/>
        </w:tblBorders>
        <w:tblLook w:val="04A0" w:firstRow="1" w:lastRow="0" w:firstColumn="1" w:lastColumn="0" w:noHBand="0" w:noVBand="1"/>
      </w:tblPr>
      <w:tblGrid>
        <w:gridCol w:w="2076"/>
        <w:gridCol w:w="2019"/>
        <w:gridCol w:w="1801"/>
      </w:tblGrid>
      <w:tr xmlns:wp14="http://schemas.microsoft.com/office/word/2010/wordml" w:rsidRPr="00776822" w:rsidR="007E55EF" w:rsidTr="007E55EF" w14:paraId="34F84AEB" wp14:textId="77777777">
        <w:tc>
          <w:tcPr>
            <w:tcW w:w="1761" w:type="pct"/>
            <w:tcBorders>
              <w:top w:val="single" w:color="000000" w:sz="6" w:space="0"/>
              <w:left w:val="single" w:color="000000" w:sz="6" w:space="0"/>
              <w:bottom w:val="single" w:color="000000" w:sz="6" w:space="0"/>
              <w:right w:val="single" w:color="000000" w:sz="6" w:space="0"/>
            </w:tcBorders>
            <w:shd w:val="solid" w:color="FFFF00" w:fill="FFFFFF"/>
            <w:hideMark/>
          </w:tcPr>
          <w:p w:rsidRPr="00776822" w:rsidR="007E55EF" w:rsidRDefault="007E55EF" w14:paraId="0D2458DA" wp14:textId="77777777">
            <w:pPr>
              <w:spacing w:before="100" w:beforeAutospacing="1" w:after="100" w:afterAutospacing="1"/>
              <w:rPr>
                <w:rFonts w:ascii="Constantia" w:hAnsi="Constantia"/>
                <w:sz w:val="24"/>
                <w:szCs w:val="24"/>
              </w:rPr>
            </w:pPr>
            <w:r w:rsidRPr="00776822">
              <w:rPr>
                <w:rFonts w:ascii="Constantia" w:hAnsi="Constantia"/>
                <w:b/>
                <w:bCs/>
                <w:i/>
                <w:iCs/>
                <w:sz w:val="24"/>
                <w:szCs w:val="24"/>
              </w:rPr>
              <w:t>HABLAR</w:t>
            </w:r>
          </w:p>
        </w:tc>
        <w:tc>
          <w:tcPr>
            <w:tcW w:w="1712" w:type="pct"/>
            <w:tcBorders>
              <w:top w:val="single" w:color="000000" w:sz="6" w:space="0"/>
              <w:left w:val="single" w:color="000000" w:sz="6" w:space="0"/>
              <w:bottom w:val="single" w:color="000000" w:sz="6" w:space="0"/>
              <w:right w:val="single" w:color="000000" w:sz="6" w:space="0"/>
            </w:tcBorders>
            <w:shd w:val="solid" w:color="FFFF00" w:fill="FFFFFF"/>
            <w:hideMark/>
          </w:tcPr>
          <w:p w:rsidRPr="00776822" w:rsidR="007E55EF" w:rsidRDefault="007E55EF" w14:paraId="7A447625" wp14:textId="77777777">
            <w:pPr>
              <w:spacing w:before="100" w:beforeAutospacing="1" w:after="100" w:afterAutospacing="1"/>
              <w:rPr>
                <w:rFonts w:ascii="Constantia" w:hAnsi="Constantia"/>
                <w:sz w:val="24"/>
                <w:szCs w:val="24"/>
              </w:rPr>
            </w:pPr>
            <w:r w:rsidRPr="00776822">
              <w:rPr>
                <w:rFonts w:ascii="Constantia" w:hAnsi="Constantia"/>
                <w:b/>
                <w:bCs/>
                <w:i/>
                <w:iCs/>
                <w:sz w:val="24"/>
                <w:szCs w:val="24"/>
              </w:rPr>
              <w:t>COMER</w:t>
            </w:r>
          </w:p>
        </w:tc>
        <w:tc>
          <w:tcPr>
            <w:tcW w:w="1527" w:type="pct"/>
            <w:tcBorders>
              <w:top w:val="single" w:color="000000" w:sz="6" w:space="0"/>
              <w:left w:val="single" w:color="000000" w:sz="6" w:space="0"/>
              <w:bottom w:val="single" w:color="000000" w:sz="6" w:space="0"/>
              <w:right w:val="single" w:color="000000" w:sz="6" w:space="0"/>
            </w:tcBorders>
            <w:shd w:val="solid" w:color="FFFF00" w:fill="FFFFFF"/>
            <w:hideMark/>
          </w:tcPr>
          <w:p w:rsidRPr="00776822" w:rsidR="007E55EF" w:rsidRDefault="007E55EF" w14:paraId="5EF0F8E6" wp14:textId="77777777">
            <w:pPr>
              <w:spacing w:before="100" w:beforeAutospacing="1" w:after="100" w:afterAutospacing="1"/>
              <w:rPr>
                <w:rFonts w:ascii="Constantia" w:hAnsi="Constantia"/>
                <w:sz w:val="24"/>
                <w:szCs w:val="24"/>
              </w:rPr>
            </w:pPr>
            <w:r w:rsidRPr="00776822">
              <w:rPr>
                <w:rFonts w:ascii="Constantia" w:hAnsi="Constantia"/>
                <w:b/>
                <w:bCs/>
                <w:i/>
                <w:iCs/>
                <w:sz w:val="24"/>
                <w:szCs w:val="24"/>
              </w:rPr>
              <w:t>VIVIR</w:t>
            </w:r>
          </w:p>
        </w:tc>
      </w:tr>
      <w:tr xmlns:wp14="http://schemas.microsoft.com/office/word/2010/wordml" w:rsidRPr="00776822" w:rsidR="007E55EF" w:rsidTr="007E55EF" w14:paraId="54734615" wp14:textId="77777777">
        <w:tc>
          <w:tcPr>
            <w:tcW w:w="1761" w:type="pct"/>
            <w:tcBorders>
              <w:top w:val="single" w:color="000000" w:sz="6" w:space="0"/>
              <w:left w:val="single" w:color="000000" w:sz="6" w:space="0"/>
              <w:bottom w:val="nil"/>
              <w:right w:val="single" w:color="000000" w:sz="6" w:space="0"/>
            </w:tcBorders>
            <w:shd w:val="pct25" w:color="FFFF00" w:fill="FFFFFF"/>
            <w:hideMark/>
          </w:tcPr>
          <w:p w:rsidRPr="00776822" w:rsidR="007E55EF" w:rsidRDefault="007E55EF" w14:paraId="546CF220"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Hablaría</w:t>
            </w:r>
          </w:p>
        </w:tc>
        <w:tc>
          <w:tcPr>
            <w:tcW w:w="1712" w:type="pct"/>
            <w:tcBorders>
              <w:top w:val="single" w:color="000000" w:sz="6" w:space="0"/>
              <w:left w:val="single" w:color="000000" w:sz="6" w:space="0"/>
              <w:bottom w:val="nil"/>
              <w:right w:val="single" w:color="000000" w:sz="6" w:space="0"/>
            </w:tcBorders>
            <w:shd w:val="pct25" w:color="FFFF00" w:fill="FFFFFF"/>
            <w:hideMark/>
          </w:tcPr>
          <w:p w:rsidRPr="00776822" w:rsidR="007E55EF" w:rsidRDefault="007E55EF" w14:paraId="412CB34E" wp14:textId="77777777">
            <w:pPr>
              <w:spacing w:before="100" w:beforeAutospacing="1" w:after="100" w:afterAutospacing="1"/>
              <w:rPr>
                <w:rFonts w:ascii="Constantia" w:hAnsi="Constantia"/>
                <w:sz w:val="24"/>
                <w:szCs w:val="24"/>
              </w:rPr>
            </w:pPr>
            <w:r w:rsidRPr="00776822">
              <w:rPr>
                <w:rFonts w:ascii="Constantia" w:hAnsi="Constantia"/>
                <w:sz w:val="24"/>
                <w:szCs w:val="24"/>
              </w:rPr>
              <w:t>Comería</w:t>
            </w:r>
          </w:p>
        </w:tc>
        <w:tc>
          <w:tcPr>
            <w:tcW w:w="1527" w:type="pct"/>
            <w:tcBorders>
              <w:top w:val="single" w:color="000000" w:sz="6" w:space="0"/>
              <w:left w:val="single" w:color="000000" w:sz="6" w:space="0"/>
              <w:bottom w:val="nil"/>
              <w:right w:val="single" w:color="000000" w:sz="6" w:space="0"/>
            </w:tcBorders>
            <w:shd w:val="pct25" w:color="FFFF00" w:fill="FFFFFF"/>
            <w:hideMark/>
          </w:tcPr>
          <w:p w:rsidRPr="00776822" w:rsidR="007E55EF" w:rsidRDefault="007E55EF" w14:paraId="02E94C33" wp14:textId="77777777">
            <w:pPr>
              <w:spacing w:before="100" w:beforeAutospacing="1" w:after="100" w:afterAutospacing="1"/>
              <w:rPr>
                <w:rFonts w:ascii="Constantia" w:hAnsi="Constantia"/>
                <w:sz w:val="24"/>
                <w:szCs w:val="24"/>
              </w:rPr>
            </w:pPr>
            <w:r w:rsidRPr="00776822">
              <w:rPr>
                <w:rFonts w:ascii="Constantia" w:hAnsi="Constantia"/>
                <w:sz w:val="24"/>
                <w:szCs w:val="24"/>
              </w:rPr>
              <w:t>Viviría</w:t>
            </w:r>
          </w:p>
        </w:tc>
      </w:tr>
      <w:tr xmlns:wp14="http://schemas.microsoft.com/office/word/2010/wordml" w:rsidRPr="00776822" w:rsidR="007E55EF" w:rsidTr="007E55EF" w14:paraId="6AD5E833" wp14:textId="77777777">
        <w:tc>
          <w:tcPr>
            <w:tcW w:w="1761" w:type="pct"/>
            <w:tcBorders>
              <w:top w:val="nil"/>
              <w:left w:val="single" w:color="000000" w:sz="6" w:space="0"/>
              <w:bottom w:val="nil"/>
              <w:right w:val="single" w:color="000000" w:sz="6" w:space="0"/>
            </w:tcBorders>
            <w:shd w:val="pct50" w:color="FF0000" w:fill="FFFFFF"/>
            <w:hideMark/>
          </w:tcPr>
          <w:p w:rsidRPr="00776822" w:rsidR="007E55EF" w:rsidRDefault="007E55EF" w14:paraId="39F87B67"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Hablarías</w:t>
            </w:r>
          </w:p>
        </w:tc>
        <w:tc>
          <w:tcPr>
            <w:tcW w:w="1712" w:type="pct"/>
            <w:tcBorders>
              <w:top w:val="nil"/>
              <w:left w:val="single" w:color="000000" w:sz="6" w:space="0"/>
              <w:bottom w:val="nil"/>
              <w:right w:val="single" w:color="000000" w:sz="6" w:space="0"/>
            </w:tcBorders>
            <w:shd w:val="pct50" w:color="FF0000" w:fill="FFFFFF"/>
            <w:hideMark/>
          </w:tcPr>
          <w:p w:rsidRPr="00776822" w:rsidR="007E55EF" w:rsidRDefault="007E55EF" w14:paraId="3B3DE75B" wp14:textId="77777777">
            <w:pPr>
              <w:spacing w:before="100" w:beforeAutospacing="1" w:after="100" w:afterAutospacing="1"/>
              <w:rPr>
                <w:rFonts w:ascii="Constantia" w:hAnsi="Constantia"/>
                <w:sz w:val="24"/>
                <w:szCs w:val="24"/>
              </w:rPr>
            </w:pPr>
            <w:r w:rsidRPr="00776822">
              <w:rPr>
                <w:rFonts w:ascii="Constantia" w:hAnsi="Constantia"/>
                <w:sz w:val="24"/>
                <w:szCs w:val="24"/>
              </w:rPr>
              <w:t>Comerías</w:t>
            </w:r>
          </w:p>
        </w:tc>
        <w:tc>
          <w:tcPr>
            <w:tcW w:w="1527" w:type="pct"/>
            <w:tcBorders>
              <w:top w:val="nil"/>
              <w:left w:val="single" w:color="000000" w:sz="6" w:space="0"/>
              <w:bottom w:val="nil"/>
              <w:right w:val="single" w:color="000000" w:sz="6" w:space="0"/>
            </w:tcBorders>
            <w:shd w:val="pct50" w:color="FF0000" w:fill="FFFFFF"/>
            <w:hideMark/>
          </w:tcPr>
          <w:p w:rsidRPr="00776822" w:rsidR="007E55EF" w:rsidRDefault="007E55EF" w14:paraId="56D86A4C" wp14:textId="77777777">
            <w:pPr>
              <w:spacing w:before="100" w:beforeAutospacing="1" w:after="100" w:afterAutospacing="1"/>
              <w:rPr>
                <w:rFonts w:ascii="Constantia" w:hAnsi="Constantia"/>
                <w:sz w:val="24"/>
                <w:szCs w:val="24"/>
              </w:rPr>
            </w:pPr>
            <w:r w:rsidRPr="00776822">
              <w:rPr>
                <w:rFonts w:ascii="Constantia" w:hAnsi="Constantia"/>
                <w:sz w:val="24"/>
                <w:szCs w:val="24"/>
              </w:rPr>
              <w:t>Vivirías</w:t>
            </w:r>
          </w:p>
        </w:tc>
      </w:tr>
      <w:tr xmlns:wp14="http://schemas.microsoft.com/office/word/2010/wordml" w:rsidRPr="00776822" w:rsidR="007E55EF" w:rsidTr="007E55EF" w14:paraId="32B63207" wp14:textId="77777777">
        <w:tc>
          <w:tcPr>
            <w:tcW w:w="1761" w:type="pct"/>
            <w:tcBorders>
              <w:top w:val="nil"/>
              <w:left w:val="single" w:color="000000" w:sz="6" w:space="0"/>
              <w:bottom w:val="nil"/>
              <w:right w:val="single" w:color="000000" w:sz="6" w:space="0"/>
            </w:tcBorders>
            <w:shd w:val="pct25" w:color="FFFF00" w:fill="FFFFFF"/>
            <w:hideMark/>
          </w:tcPr>
          <w:p w:rsidRPr="00776822" w:rsidR="007E55EF" w:rsidRDefault="007E55EF" w14:paraId="2A950536"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Hablaría</w:t>
            </w:r>
          </w:p>
        </w:tc>
        <w:tc>
          <w:tcPr>
            <w:tcW w:w="1712" w:type="pct"/>
            <w:tcBorders>
              <w:top w:val="nil"/>
              <w:left w:val="single" w:color="000000" w:sz="6" w:space="0"/>
              <w:bottom w:val="nil"/>
              <w:right w:val="single" w:color="000000" w:sz="6" w:space="0"/>
            </w:tcBorders>
            <w:shd w:val="pct25" w:color="FFFF00" w:fill="FFFFFF"/>
            <w:hideMark/>
          </w:tcPr>
          <w:p w:rsidRPr="00776822" w:rsidR="007E55EF" w:rsidRDefault="007E55EF" w14:paraId="6D059698" wp14:textId="77777777">
            <w:pPr>
              <w:spacing w:before="100" w:beforeAutospacing="1" w:after="100" w:afterAutospacing="1"/>
              <w:rPr>
                <w:rFonts w:ascii="Constantia" w:hAnsi="Constantia"/>
                <w:sz w:val="24"/>
                <w:szCs w:val="24"/>
              </w:rPr>
            </w:pPr>
            <w:r w:rsidRPr="00776822">
              <w:rPr>
                <w:rFonts w:ascii="Constantia" w:hAnsi="Constantia"/>
                <w:sz w:val="24"/>
                <w:szCs w:val="24"/>
              </w:rPr>
              <w:t>Comería</w:t>
            </w:r>
          </w:p>
        </w:tc>
        <w:tc>
          <w:tcPr>
            <w:tcW w:w="1527" w:type="pct"/>
            <w:tcBorders>
              <w:top w:val="nil"/>
              <w:left w:val="single" w:color="000000" w:sz="6" w:space="0"/>
              <w:bottom w:val="nil"/>
              <w:right w:val="single" w:color="000000" w:sz="6" w:space="0"/>
            </w:tcBorders>
            <w:shd w:val="pct25" w:color="FFFF00" w:fill="FFFFFF"/>
            <w:hideMark/>
          </w:tcPr>
          <w:p w:rsidRPr="00776822" w:rsidR="007E55EF" w:rsidRDefault="007E55EF" w14:paraId="2E41F263" wp14:textId="77777777">
            <w:pPr>
              <w:spacing w:before="100" w:beforeAutospacing="1" w:after="100" w:afterAutospacing="1"/>
              <w:rPr>
                <w:rFonts w:ascii="Constantia" w:hAnsi="Constantia"/>
                <w:sz w:val="24"/>
                <w:szCs w:val="24"/>
              </w:rPr>
            </w:pPr>
            <w:r w:rsidRPr="00776822">
              <w:rPr>
                <w:rFonts w:ascii="Constantia" w:hAnsi="Constantia"/>
                <w:sz w:val="24"/>
                <w:szCs w:val="24"/>
              </w:rPr>
              <w:t>Viviría</w:t>
            </w:r>
          </w:p>
        </w:tc>
      </w:tr>
      <w:tr xmlns:wp14="http://schemas.microsoft.com/office/word/2010/wordml" w:rsidRPr="00776822" w:rsidR="007E55EF" w:rsidTr="007E55EF" w14:paraId="603E5ECF" wp14:textId="77777777">
        <w:tc>
          <w:tcPr>
            <w:tcW w:w="1761" w:type="pct"/>
            <w:tcBorders>
              <w:top w:val="nil"/>
              <w:left w:val="single" w:color="000000" w:sz="6" w:space="0"/>
              <w:bottom w:val="nil"/>
              <w:right w:val="single" w:color="000000" w:sz="6" w:space="0"/>
            </w:tcBorders>
            <w:shd w:val="pct50" w:color="FF0000" w:fill="FFFFFF"/>
            <w:hideMark/>
          </w:tcPr>
          <w:p w:rsidRPr="00776822" w:rsidR="007E55EF" w:rsidRDefault="007E55EF" w14:paraId="0140C0B9"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Hablaríamos</w:t>
            </w:r>
          </w:p>
        </w:tc>
        <w:tc>
          <w:tcPr>
            <w:tcW w:w="1712" w:type="pct"/>
            <w:tcBorders>
              <w:top w:val="nil"/>
              <w:left w:val="single" w:color="000000" w:sz="6" w:space="0"/>
              <w:bottom w:val="nil"/>
              <w:right w:val="single" w:color="000000" w:sz="6" w:space="0"/>
            </w:tcBorders>
            <w:shd w:val="pct50" w:color="FF0000" w:fill="FFFFFF"/>
            <w:hideMark/>
          </w:tcPr>
          <w:p w:rsidRPr="00776822" w:rsidR="007E55EF" w:rsidRDefault="007E55EF" w14:paraId="7F9E4F86" wp14:textId="77777777">
            <w:pPr>
              <w:spacing w:before="100" w:beforeAutospacing="1" w:after="100" w:afterAutospacing="1"/>
              <w:rPr>
                <w:rFonts w:ascii="Constantia" w:hAnsi="Constantia"/>
                <w:sz w:val="24"/>
                <w:szCs w:val="24"/>
              </w:rPr>
            </w:pPr>
            <w:r w:rsidRPr="00776822">
              <w:rPr>
                <w:rFonts w:ascii="Constantia" w:hAnsi="Constantia"/>
                <w:sz w:val="24"/>
                <w:szCs w:val="24"/>
              </w:rPr>
              <w:t>Comeríamos</w:t>
            </w:r>
          </w:p>
        </w:tc>
        <w:tc>
          <w:tcPr>
            <w:tcW w:w="1527" w:type="pct"/>
            <w:tcBorders>
              <w:top w:val="nil"/>
              <w:left w:val="single" w:color="000000" w:sz="6" w:space="0"/>
              <w:bottom w:val="nil"/>
              <w:right w:val="single" w:color="000000" w:sz="6" w:space="0"/>
            </w:tcBorders>
            <w:shd w:val="pct50" w:color="FF0000" w:fill="FFFFFF"/>
            <w:hideMark/>
          </w:tcPr>
          <w:p w:rsidRPr="00776822" w:rsidR="007E55EF" w:rsidRDefault="007E55EF" w14:paraId="3C33D2F9" wp14:textId="77777777">
            <w:pPr>
              <w:spacing w:before="100" w:beforeAutospacing="1" w:after="100" w:afterAutospacing="1"/>
              <w:rPr>
                <w:rFonts w:ascii="Constantia" w:hAnsi="Constantia"/>
                <w:sz w:val="24"/>
                <w:szCs w:val="24"/>
              </w:rPr>
            </w:pPr>
            <w:r w:rsidRPr="00776822">
              <w:rPr>
                <w:rFonts w:ascii="Constantia" w:hAnsi="Constantia"/>
                <w:sz w:val="24"/>
                <w:szCs w:val="24"/>
              </w:rPr>
              <w:t>Viviríamos</w:t>
            </w:r>
          </w:p>
        </w:tc>
      </w:tr>
      <w:tr xmlns:wp14="http://schemas.microsoft.com/office/word/2010/wordml" w:rsidRPr="00776822" w:rsidR="007E55EF" w:rsidTr="007E55EF" w14:paraId="3F7AB2F6" wp14:textId="77777777">
        <w:tc>
          <w:tcPr>
            <w:tcW w:w="1761" w:type="pct"/>
            <w:tcBorders>
              <w:top w:val="nil"/>
              <w:left w:val="single" w:color="000000" w:sz="6" w:space="0"/>
              <w:bottom w:val="nil"/>
              <w:right w:val="single" w:color="000000" w:sz="6" w:space="0"/>
            </w:tcBorders>
            <w:shd w:val="pct25" w:color="FFFF00" w:fill="FFFFFF"/>
            <w:hideMark/>
          </w:tcPr>
          <w:p w:rsidRPr="00776822" w:rsidR="007E55EF" w:rsidRDefault="007E55EF" w14:paraId="65DB1006"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Hablaríais</w:t>
            </w:r>
          </w:p>
        </w:tc>
        <w:tc>
          <w:tcPr>
            <w:tcW w:w="1712" w:type="pct"/>
            <w:tcBorders>
              <w:top w:val="nil"/>
              <w:left w:val="single" w:color="000000" w:sz="6" w:space="0"/>
              <w:bottom w:val="nil"/>
              <w:right w:val="single" w:color="000000" w:sz="6" w:space="0"/>
            </w:tcBorders>
            <w:shd w:val="pct25" w:color="FFFF00" w:fill="FFFFFF"/>
            <w:hideMark/>
          </w:tcPr>
          <w:p w:rsidRPr="00776822" w:rsidR="007E55EF" w:rsidRDefault="007E55EF" w14:paraId="0612D523" wp14:textId="77777777">
            <w:pPr>
              <w:spacing w:before="100" w:beforeAutospacing="1" w:after="100" w:afterAutospacing="1"/>
              <w:rPr>
                <w:rFonts w:ascii="Constantia" w:hAnsi="Constantia"/>
                <w:sz w:val="24"/>
                <w:szCs w:val="24"/>
              </w:rPr>
            </w:pPr>
            <w:r w:rsidRPr="00776822">
              <w:rPr>
                <w:rFonts w:ascii="Constantia" w:hAnsi="Constantia"/>
                <w:sz w:val="24"/>
                <w:szCs w:val="24"/>
              </w:rPr>
              <w:t>Comeríais</w:t>
            </w:r>
          </w:p>
        </w:tc>
        <w:tc>
          <w:tcPr>
            <w:tcW w:w="1527" w:type="pct"/>
            <w:tcBorders>
              <w:top w:val="nil"/>
              <w:left w:val="single" w:color="000000" w:sz="6" w:space="0"/>
              <w:bottom w:val="nil"/>
              <w:right w:val="single" w:color="000000" w:sz="6" w:space="0"/>
            </w:tcBorders>
            <w:shd w:val="pct25" w:color="FFFF00" w:fill="FFFFFF"/>
            <w:hideMark/>
          </w:tcPr>
          <w:p w:rsidRPr="00776822" w:rsidR="007E55EF" w:rsidRDefault="007E55EF" w14:paraId="2A774B09" wp14:textId="77777777">
            <w:pPr>
              <w:spacing w:before="100" w:beforeAutospacing="1" w:after="100" w:afterAutospacing="1"/>
              <w:rPr>
                <w:rFonts w:ascii="Constantia" w:hAnsi="Constantia"/>
                <w:sz w:val="24"/>
                <w:szCs w:val="24"/>
              </w:rPr>
            </w:pPr>
            <w:r w:rsidRPr="00776822">
              <w:rPr>
                <w:rFonts w:ascii="Constantia" w:hAnsi="Constantia"/>
                <w:sz w:val="24"/>
                <w:szCs w:val="24"/>
              </w:rPr>
              <w:t>Viviríais</w:t>
            </w:r>
          </w:p>
        </w:tc>
      </w:tr>
      <w:tr xmlns:wp14="http://schemas.microsoft.com/office/word/2010/wordml" w:rsidRPr="00776822" w:rsidR="007E55EF" w:rsidTr="007E55EF" w14:paraId="6DA0804B" wp14:textId="77777777">
        <w:tc>
          <w:tcPr>
            <w:tcW w:w="1761" w:type="pct"/>
            <w:tcBorders>
              <w:top w:val="nil"/>
              <w:left w:val="single" w:color="000000" w:sz="6" w:space="0"/>
              <w:bottom w:val="single" w:color="000000" w:sz="6" w:space="0"/>
              <w:right w:val="single" w:color="000000" w:sz="6" w:space="0"/>
            </w:tcBorders>
            <w:shd w:val="pct50" w:color="FF0000" w:fill="FFFFFF"/>
            <w:hideMark/>
          </w:tcPr>
          <w:p w:rsidRPr="00776822" w:rsidR="007E55EF" w:rsidRDefault="007E55EF" w14:paraId="287EBD8E"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Hablarían</w:t>
            </w:r>
          </w:p>
        </w:tc>
        <w:tc>
          <w:tcPr>
            <w:tcW w:w="1712" w:type="pct"/>
            <w:tcBorders>
              <w:top w:val="nil"/>
              <w:left w:val="single" w:color="000000" w:sz="6" w:space="0"/>
              <w:bottom w:val="single" w:color="000000" w:sz="6" w:space="0"/>
              <w:right w:val="single" w:color="000000" w:sz="6" w:space="0"/>
            </w:tcBorders>
            <w:shd w:val="pct50" w:color="FF0000" w:fill="FFFFFF"/>
            <w:hideMark/>
          </w:tcPr>
          <w:p w:rsidRPr="00776822" w:rsidR="007E55EF" w:rsidRDefault="007E55EF" w14:paraId="35ED2703" wp14:textId="77777777">
            <w:pPr>
              <w:spacing w:before="100" w:beforeAutospacing="1" w:after="100" w:afterAutospacing="1"/>
              <w:rPr>
                <w:rFonts w:ascii="Constantia" w:hAnsi="Constantia"/>
                <w:sz w:val="24"/>
                <w:szCs w:val="24"/>
              </w:rPr>
            </w:pPr>
            <w:r w:rsidRPr="00776822">
              <w:rPr>
                <w:rFonts w:ascii="Constantia" w:hAnsi="Constantia"/>
                <w:sz w:val="24"/>
                <w:szCs w:val="24"/>
              </w:rPr>
              <w:t>Comerían</w:t>
            </w:r>
          </w:p>
        </w:tc>
        <w:tc>
          <w:tcPr>
            <w:tcW w:w="1527" w:type="pct"/>
            <w:tcBorders>
              <w:top w:val="nil"/>
              <w:left w:val="single" w:color="000000" w:sz="6" w:space="0"/>
              <w:bottom w:val="single" w:color="000000" w:sz="6" w:space="0"/>
              <w:right w:val="single" w:color="000000" w:sz="6" w:space="0"/>
            </w:tcBorders>
            <w:shd w:val="pct50" w:color="FF0000" w:fill="FFFFFF"/>
            <w:hideMark/>
          </w:tcPr>
          <w:p w:rsidRPr="00776822" w:rsidR="007E55EF" w:rsidRDefault="007E55EF" w14:paraId="08E303FE" wp14:textId="77777777">
            <w:pPr>
              <w:spacing w:before="100" w:beforeAutospacing="1" w:after="100" w:afterAutospacing="1"/>
              <w:rPr>
                <w:rFonts w:ascii="Constantia" w:hAnsi="Constantia"/>
                <w:sz w:val="24"/>
                <w:szCs w:val="24"/>
              </w:rPr>
            </w:pPr>
            <w:r w:rsidRPr="00776822">
              <w:rPr>
                <w:rFonts w:ascii="Constantia" w:hAnsi="Constantia"/>
                <w:sz w:val="24"/>
                <w:szCs w:val="24"/>
              </w:rPr>
              <w:t>Vivirían</w:t>
            </w:r>
          </w:p>
        </w:tc>
      </w:tr>
    </w:tbl>
    <w:p xmlns:wp14="http://schemas.microsoft.com/office/word/2010/wordml" w:rsidRPr="00776822" w:rsidR="007E55EF" w:rsidP="007E55EF" w:rsidRDefault="007E55EF" w14:paraId="4F8F56C0"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 </w:t>
      </w:r>
    </w:p>
    <w:p xmlns:wp14="http://schemas.microsoft.com/office/word/2010/wordml" w:rsidRPr="00776822" w:rsidR="007E55EF" w:rsidP="007E55EF" w:rsidRDefault="007E55EF" w14:paraId="15A15843" wp14:textId="77777777">
      <w:pPr>
        <w:spacing w:before="100" w:beforeAutospacing="1" w:after="100" w:afterAutospacing="1"/>
        <w:rPr>
          <w:rFonts w:ascii="Constantia" w:hAnsi="Constantia"/>
          <w:sz w:val="24"/>
          <w:szCs w:val="24"/>
        </w:rPr>
      </w:pPr>
      <w:r w:rsidRPr="00776822">
        <w:rPr>
          <w:rFonts w:ascii="Constantia" w:hAnsi="Constantia"/>
          <w:sz w:val="24"/>
          <w:szCs w:val="24"/>
        </w:rPr>
        <w:t>The three above are regular verbs.  Remember a number of Spanish verbs have irregular future stems.  The endings are still the same as regular verbs only the stem changes.  Here is a list of the most common ones:</w:t>
      </w:r>
    </w:p>
    <w:p xmlns:wp14="http://schemas.microsoft.com/office/word/2010/wordml" w:rsidRPr="00776822" w:rsidR="007E55EF" w:rsidP="007E55EF" w:rsidRDefault="007E55EF" w14:paraId="649CC1FA" wp14:textId="77777777">
      <w:pPr>
        <w:spacing w:before="100" w:beforeAutospacing="1" w:after="100" w:afterAutospacing="1"/>
        <w:rPr>
          <w:rFonts w:ascii="Constantia" w:hAnsi="Constantia"/>
          <w:sz w:val="24"/>
          <w:szCs w:val="24"/>
        </w:rPr>
      </w:pPr>
      <w:r w:rsidRPr="00776822">
        <w:rPr>
          <w:rFonts w:ascii="Constantia" w:hAnsi="Constantia"/>
          <w:sz w:val="24"/>
          <w:szCs w:val="24"/>
        </w:rPr>
        <w:t> </w:t>
      </w:r>
    </w:p>
    <w:tbl>
      <w:tblPr>
        <w:tblW w:w="3040" w:type="pct"/>
        <w:tblBorders>
          <w:top w:val="single" w:color="000000" w:sz="6" w:space="0"/>
          <w:left w:val="single" w:color="000000" w:sz="6" w:space="0"/>
          <w:bottom w:val="single" w:color="000000" w:sz="6" w:space="0"/>
          <w:right w:val="single" w:color="000000" w:sz="6" w:space="0"/>
        </w:tblBorders>
        <w:tblLook w:val="04A0" w:firstRow="1" w:lastRow="0" w:firstColumn="1" w:lastColumn="0" w:noHBand="0" w:noVBand="1"/>
      </w:tblPr>
      <w:tblGrid>
        <w:gridCol w:w="3246"/>
        <w:gridCol w:w="2079"/>
        <w:gridCol w:w="1170"/>
      </w:tblGrid>
      <w:tr xmlns:wp14="http://schemas.microsoft.com/office/word/2010/wordml" w:rsidRPr="00776822" w:rsidR="007E55EF" w:rsidTr="007E55EF" w14:paraId="53576604" wp14:textId="77777777">
        <w:tc>
          <w:tcPr>
            <w:tcW w:w="2498" w:type="pct"/>
            <w:tcBorders>
              <w:top w:val="single" w:color="000000" w:sz="6" w:space="0"/>
              <w:left w:val="single" w:color="000000" w:sz="6" w:space="0"/>
              <w:bottom w:val="single" w:color="000000" w:sz="6" w:space="0"/>
              <w:right w:val="single" w:color="000000" w:sz="6" w:space="0"/>
            </w:tcBorders>
            <w:shd w:val="solid" w:color="FFFF00" w:fill="FFFFFF"/>
            <w:hideMark/>
          </w:tcPr>
          <w:p w:rsidRPr="00776822" w:rsidR="007E55EF" w:rsidRDefault="007E55EF" w14:paraId="56D7E0B1" wp14:textId="77777777">
            <w:pPr>
              <w:spacing w:before="100" w:beforeAutospacing="1" w:after="100" w:afterAutospacing="1"/>
              <w:rPr>
                <w:rFonts w:ascii="Constantia" w:hAnsi="Constantia"/>
                <w:sz w:val="24"/>
                <w:szCs w:val="24"/>
              </w:rPr>
            </w:pPr>
            <w:r w:rsidRPr="00776822">
              <w:rPr>
                <w:rFonts w:ascii="Constantia" w:hAnsi="Constantia"/>
                <w:b/>
                <w:bCs/>
                <w:i/>
                <w:iCs/>
                <w:sz w:val="24"/>
                <w:szCs w:val="24"/>
              </w:rPr>
              <w:t>INFINITIVE</w:t>
            </w:r>
          </w:p>
        </w:tc>
        <w:tc>
          <w:tcPr>
            <w:tcW w:w="1600" w:type="pct"/>
            <w:tcBorders>
              <w:top w:val="single" w:color="000000" w:sz="6" w:space="0"/>
              <w:left w:val="single" w:color="000000" w:sz="6" w:space="0"/>
              <w:bottom w:val="single" w:color="000000" w:sz="6" w:space="0"/>
              <w:right w:val="single" w:color="000000" w:sz="6" w:space="0"/>
            </w:tcBorders>
            <w:shd w:val="solid" w:color="FFFF00" w:fill="FFFFFF"/>
            <w:hideMark/>
          </w:tcPr>
          <w:p w:rsidRPr="00776822" w:rsidR="007E55EF" w:rsidRDefault="007E55EF" w14:paraId="099714B9" wp14:textId="77777777">
            <w:pPr>
              <w:spacing w:before="100" w:beforeAutospacing="1" w:after="100" w:afterAutospacing="1"/>
              <w:rPr>
                <w:rFonts w:ascii="Constantia" w:hAnsi="Constantia"/>
                <w:sz w:val="24"/>
                <w:szCs w:val="24"/>
              </w:rPr>
            </w:pPr>
            <w:r w:rsidRPr="00776822">
              <w:rPr>
                <w:rFonts w:ascii="Constantia" w:hAnsi="Constantia"/>
                <w:b/>
                <w:bCs/>
                <w:i/>
                <w:iCs/>
                <w:sz w:val="24"/>
                <w:szCs w:val="24"/>
              </w:rPr>
              <w:t>TRANSLATION</w:t>
            </w:r>
          </w:p>
        </w:tc>
        <w:tc>
          <w:tcPr>
            <w:tcW w:w="901" w:type="pct"/>
            <w:tcBorders>
              <w:top w:val="single" w:color="000000" w:sz="6" w:space="0"/>
              <w:left w:val="single" w:color="000000" w:sz="6" w:space="0"/>
              <w:bottom w:val="single" w:color="000000" w:sz="6" w:space="0"/>
              <w:right w:val="single" w:color="000000" w:sz="6" w:space="0"/>
            </w:tcBorders>
            <w:shd w:val="solid" w:color="FFFF00" w:fill="FFFFFF"/>
            <w:hideMark/>
          </w:tcPr>
          <w:p w:rsidRPr="00776822" w:rsidR="007E55EF" w:rsidRDefault="007E55EF" w14:paraId="427A4376" wp14:textId="77777777">
            <w:pPr>
              <w:spacing w:before="100" w:beforeAutospacing="1" w:after="100" w:afterAutospacing="1"/>
              <w:rPr>
                <w:rFonts w:ascii="Constantia" w:hAnsi="Constantia"/>
                <w:sz w:val="24"/>
                <w:szCs w:val="24"/>
              </w:rPr>
            </w:pPr>
            <w:r w:rsidRPr="00776822">
              <w:rPr>
                <w:rFonts w:ascii="Constantia" w:hAnsi="Constantia"/>
                <w:b/>
                <w:bCs/>
                <w:i/>
                <w:iCs/>
                <w:sz w:val="24"/>
                <w:szCs w:val="24"/>
              </w:rPr>
              <w:t>STEM</w:t>
            </w:r>
          </w:p>
        </w:tc>
      </w:tr>
      <w:tr xmlns:wp14="http://schemas.microsoft.com/office/word/2010/wordml" w:rsidRPr="00776822" w:rsidR="007E55EF" w:rsidTr="007E55EF" w14:paraId="37931315" wp14:textId="77777777">
        <w:tc>
          <w:tcPr>
            <w:tcW w:w="2498" w:type="pct"/>
            <w:tcBorders>
              <w:top w:val="single" w:color="000000" w:sz="6" w:space="0"/>
              <w:left w:val="single" w:color="000000" w:sz="6" w:space="0"/>
              <w:bottom w:val="nil"/>
              <w:right w:val="single" w:color="000000" w:sz="6" w:space="0"/>
            </w:tcBorders>
            <w:shd w:val="pct25" w:color="FFFF00" w:fill="FFFFFF"/>
            <w:hideMark/>
          </w:tcPr>
          <w:p w:rsidRPr="00776822" w:rsidR="007E55EF" w:rsidRDefault="007E55EF" w14:paraId="6BBDBC72"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Caber</w:t>
            </w:r>
          </w:p>
        </w:tc>
        <w:tc>
          <w:tcPr>
            <w:tcW w:w="1600" w:type="pct"/>
            <w:tcBorders>
              <w:top w:val="single" w:color="000000" w:sz="6" w:space="0"/>
              <w:left w:val="single" w:color="000000" w:sz="6" w:space="0"/>
              <w:bottom w:val="nil"/>
              <w:right w:val="single" w:color="000000" w:sz="6" w:space="0"/>
            </w:tcBorders>
            <w:shd w:val="pct25" w:color="FFFF00" w:fill="FFFFFF"/>
            <w:hideMark/>
          </w:tcPr>
          <w:p w:rsidRPr="00776822" w:rsidR="007E55EF" w:rsidRDefault="007E55EF" w14:paraId="4DB883CD" wp14:textId="77777777">
            <w:pPr>
              <w:spacing w:before="100" w:beforeAutospacing="1" w:after="100" w:afterAutospacing="1"/>
              <w:rPr>
                <w:rFonts w:ascii="Constantia" w:hAnsi="Constantia"/>
                <w:sz w:val="24"/>
                <w:szCs w:val="24"/>
              </w:rPr>
            </w:pPr>
            <w:r w:rsidRPr="00776822">
              <w:rPr>
                <w:rFonts w:ascii="Constantia" w:hAnsi="Constantia"/>
                <w:sz w:val="24"/>
                <w:szCs w:val="24"/>
              </w:rPr>
              <w:t>To fit</w:t>
            </w:r>
          </w:p>
        </w:tc>
        <w:tc>
          <w:tcPr>
            <w:tcW w:w="901" w:type="pct"/>
            <w:tcBorders>
              <w:top w:val="single" w:color="000000" w:sz="6" w:space="0"/>
              <w:left w:val="single" w:color="000000" w:sz="6" w:space="0"/>
              <w:bottom w:val="nil"/>
              <w:right w:val="single" w:color="000000" w:sz="6" w:space="0"/>
            </w:tcBorders>
            <w:shd w:val="pct25" w:color="FFFF00" w:fill="FFFFFF"/>
            <w:hideMark/>
          </w:tcPr>
          <w:p w:rsidRPr="00776822" w:rsidR="007E55EF" w:rsidRDefault="007E55EF" w14:paraId="0CF6BC29" wp14:textId="77777777">
            <w:pPr>
              <w:spacing w:before="100" w:beforeAutospacing="1" w:after="100" w:afterAutospacing="1"/>
              <w:rPr>
                <w:rFonts w:ascii="Constantia" w:hAnsi="Constantia"/>
                <w:sz w:val="24"/>
                <w:szCs w:val="24"/>
              </w:rPr>
            </w:pPr>
            <w:r w:rsidRPr="00776822">
              <w:rPr>
                <w:rFonts w:ascii="Constantia" w:hAnsi="Constantia"/>
                <w:sz w:val="24"/>
                <w:szCs w:val="24"/>
              </w:rPr>
              <w:t>Cabr-</w:t>
            </w:r>
          </w:p>
        </w:tc>
      </w:tr>
      <w:tr xmlns:wp14="http://schemas.microsoft.com/office/word/2010/wordml" w:rsidRPr="00776822" w:rsidR="007E55EF" w:rsidTr="007E55EF" w14:paraId="1DBC1E43" wp14:textId="77777777">
        <w:tc>
          <w:tcPr>
            <w:tcW w:w="2498" w:type="pct"/>
            <w:tcBorders>
              <w:top w:val="nil"/>
              <w:left w:val="single" w:color="000000" w:sz="6" w:space="0"/>
              <w:bottom w:val="nil"/>
              <w:right w:val="single" w:color="000000" w:sz="6" w:space="0"/>
            </w:tcBorders>
            <w:shd w:val="pct50" w:color="FF0000" w:fill="FFFFFF"/>
            <w:hideMark/>
          </w:tcPr>
          <w:p w:rsidRPr="00776822" w:rsidR="007E55EF" w:rsidRDefault="007E55EF" w14:paraId="3A80213A"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Decir</w:t>
            </w:r>
          </w:p>
        </w:tc>
        <w:tc>
          <w:tcPr>
            <w:tcW w:w="1600" w:type="pct"/>
            <w:tcBorders>
              <w:top w:val="nil"/>
              <w:left w:val="single" w:color="000000" w:sz="6" w:space="0"/>
              <w:bottom w:val="nil"/>
              <w:right w:val="single" w:color="000000" w:sz="6" w:space="0"/>
            </w:tcBorders>
            <w:shd w:val="pct50" w:color="FF0000" w:fill="FFFFFF"/>
            <w:hideMark/>
          </w:tcPr>
          <w:p w:rsidRPr="00776822" w:rsidR="007E55EF" w:rsidRDefault="007E55EF" w14:paraId="5CD975F3" wp14:textId="77777777">
            <w:pPr>
              <w:spacing w:before="100" w:beforeAutospacing="1" w:after="100" w:afterAutospacing="1"/>
              <w:rPr>
                <w:rFonts w:ascii="Constantia" w:hAnsi="Constantia"/>
                <w:sz w:val="24"/>
                <w:szCs w:val="24"/>
              </w:rPr>
            </w:pPr>
            <w:r w:rsidRPr="00776822">
              <w:rPr>
                <w:rFonts w:ascii="Constantia" w:hAnsi="Constantia"/>
                <w:sz w:val="24"/>
                <w:szCs w:val="24"/>
              </w:rPr>
              <w:t>To say</w:t>
            </w:r>
          </w:p>
        </w:tc>
        <w:tc>
          <w:tcPr>
            <w:tcW w:w="901" w:type="pct"/>
            <w:tcBorders>
              <w:top w:val="nil"/>
              <w:left w:val="single" w:color="000000" w:sz="6" w:space="0"/>
              <w:bottom w:val="nil"/>
              <w:right w:val="single" w:color="000000" w:sz="6" w:space="0"/>
            </w:tcBorders>
            <w:shd w:val="pct50" w:color="FF0000" w:fill="FFFFFF"/>
            <w:hideMark/>
          </w:tcPr>
          <w:p w:rsidRPr="00776822" w:rsidR="007E55EF" w:rsidRDefault="007E55EF" w14:paraId="391AFAC5" wp14:textId="77777777">
            <w:pPr>
              <w:spacing w:before="100" w:beforeAutospacing="1" w:after="100" w:afterAutospacing="1"/>
              <w:rPr>
                <w:rFonts w:ascii="Constantia" w:hAnsi="Constantia"/>
                <w:sz w:val="24"/>
                <w:szCs w:val="24"/>
              </w:rPr>
            </w:pPr>
            <w:r w:rsidRPr="00776822">
              <w:rPr>
                <w:rFonts w:ascii="Constantia" w:hAnsi="Constantia"/>
                <w:sz w:val="24"/>
                <w:szCs w:val="24"/>
              </w:rPr>
              <w:t>Dir-</w:t>
            </w:r>
          </w:p>
        </w:tc>
      </w:tr>
      <w:tr xmlns:wp14="http://schemas.microsoft.com/office/word/2010/wordml" w:rsidRPr="00776822" w:rsidR="007E55EF" w:rsidTr="007E55EF" w14:paraId="15BFE4B3" wp14:textId="77777777">
        <w:tc>
          <w:tcPr>
            <w:tcW w:w="2498" w:type="pct"/>
            <w:tcBorders>
              <w:top w:val="nil"/>
              <w:left w:val="single" w:color="000000" w:sz="6" w:space="0"/>
              <w:bottom w:val="nil"/>
              <w:right w:val="single" w:color="000000" w:sz="6" w:space="0"/>
            </w:tcBorders>
            <w:shd w:val="pct25" w:color="FFFF00" w:fill="FFFFFF"/>
            <w:hideMark/>
          </w:tcPr>
          <w:p w:rsidRPr="00776822" w:rsidR="007E55EF" w:rsidRDefault="007E55EF" w14:paraId="20099726"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Haber (auxiliary verb)</w:t>
            </w:r>
          </w:p>
        </w:tc>
        <w:tc>
          <w:tcPr>
            <w:tcW w:w="1600" w:type="pct"/>
            <w:tcBorders>
              <w:top w:val="nil"/>
              <w:left w:val="single" w:color="000000" w:sz="6" w:space="0"/>
              <w:bottom w:val="nil"/>
              <w:right w:val="single" w:color="000000" w:sz="6" w:space="0"/>
            </w:tcBorders>
            <w:shd w:val="pct25" w:color="FFFF00" w:fill="FFFFFF"/>
            <w:hideMark/>
          </w:tcPr>
          <w:p w:rsidRPr="00776822" w:rsidR="007E55EF" w:rsidRDefault="007E55EF" w14:paraId="2FA955A2" wp14:textId="77777777">
            <w:pPr>
              <w:spacing w:before="100" w:beforeAutospacing="1" w:after="100" w:afterAutospacing="1"/>
              <w:rPr>
                <w:rFonts w:ascii="Constantia" w:hAnsi="Constantia"/>
                <w:sz w:val="24"/>
                <w:szCs w:val="24"/>
              </w:rPr>
            </w:pPr>
            <w:r w:rsidRPr="00776822">
              <w:rPr>
                <w:rFonts w:ascii="Constantia" w:hAnsi="Constantia"/>
                <w:sz w:val="24"/>
                <w:szCs w:val="24"/>
              </w:rPr>
              <w:t>To have</w:t>
            </w:r>
          </w:p>
        </w:tc>
        <w:tc>
          <w:tcPr>
            <w:tcW w:w="901" w:type="pct"/>
            <w:tcBorders>
              <w:top w:val="nil"/>
              <w:left w:val="single" w:color="000000" w:sz="6" w:space="0"/>
              <w:bottom w:val="nil"/>
              <w:right w:val="single" w:color="000000" w:sz="6" w:space="0"/>
            </w:tcBorders>
            <w:shd w:val="pct25" w:color="FFFF00" w:fill="FFFFFF"/>
            <w:hideMark/>
          </w:tcPr>
          <w:p w:rsidRPr="00776822" w:rsidR="007E55EF" w:rsidRDefault="007E55EF" w14:paraId="3B7DCE9F" wp14:textId="77777777">
            <w:pPr>
              <w:spacing w:before="100" w:beforeAutospacing="1" w:after="100" w:afterAutospacing="1"/>
              <w:rPr>
                <w:rFonts w:ascii="Constantia" w:hAnsi="Constantia"/>
                <w:sz w:val="24"/>
                <w:szCs w:val="24"/>
              </w:rPr>
            </w:pPr>
            <w:r w:rsidRPr="00776822">
              <w:rPr>
                <w:rFonts w:ascii="Constantia" w:hAnsi="Constantia"/>
                <w:sz w:val="24"/>
                <w:szCs w:val="24"/>
              </w:rPr>
              <w:t>Habr-</w:t>
            </w:r>
          </w:p>
        </w:tc>
      </w:tr>
      <w:tr xmlns:wp14="http://schemas.microsoft.com/office/word/2010/wordml" w:rsidRPr="00776822" w:rsidR="007E55EF" w:rsidTr="007E55EF" w14:paraId="41143DC2" wp14:textId="77777777">
        <w:tc>
          <w:tcPr>
            <w:tcW w:w="2498" w:type="pct"/>
            <w:tcBorders>
              <w:top w:val="nil"/>
              <w:left w:val="single" w:color="000000" w:sz="6" w:space="0"/>
              <w:bottom w:val="nil"/>
              <w:right w:val="single" w:color="000000" w:sz="6" w:space="0"/>
            </w:tcBorders>
            <w:shd w:val="pct50" w:color="FF0000" w:fill="FFFFFF"/>
            <w:hideMark/>
          </w:tcPr>
          <w:p w:rsidRPr="00776822" w:rsidR="007E55EF" w:rsidRDefault="007E55EF" w14:paraId="41966F75"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Hacer</w:t>
            </w:r>
          </w:p>
        </w:tc>
        <w:tc>
          <w:tcPr>
            <w:tcW w:w="1600" w:type="pct"/>
            <w:tcBorders>
              <w:top w:val="nil"/>
              <w:left w:val="single" w:color="000000" w:sz="6" w:space="0"/>
              <w:bottom w:val="nil"/>
              <w:right w:val="single" w:color="000000" w:sz="6" w:space="0"/>
            </w:tcBorders>
            <w:shd w:val="pct50" w:color="FF0000" w:fill="FFFFFF"/>
            <w:hideMark/>
          </w:tcPr>
          <w:p w:rsidRPr="00776822" w:rsidR="007E55EF" w:rsidRDefault="007E55EF" w14:paraId="501BBDDB" wp14:textId="77777777">
            <w:pPr>
              <w:spacing w:before="100" w:beforeAutospacing="1" w:after="100" w:afterAutospacing="1"/>
              <w:rPr>
                <w:rFonts w:ascii="Constantia" w:hAnsi="Constantia"/>
                <w:sz w:val="24"/>
                <w:szCs w:val="24"/>
              </w:rPr>
            </w:pPr>
            <w:r w:rsidRPr="00776822">
              <w:rPr>
                <w:rFonts w:ascii="Constantia" w:hAnsi="Constantia"/>
                <w:sz w:val="24"/>
                <w:szCs w:val="24"/>
              </w:rPr>
              <w:t>To do/make</w:t>
            </w:r>
          </w:p>
        </w:tc>
        <w:tc>
          <w:tcPr>
            <w:tcW w:w="901" w:type="pct"/>
            <w:tcBorders>
              <w:top w:val="nil"/>
              <w:left w:val="single" w:color="000000" w:sz="6" w:space="0"/>
              <w:bottom w:val="nil"/>
              <w:right w:val="single" w:color="000000" w:sz="6" w:space="0"/>
            </w:tcBorders>
            <w:shd w:val="pct50" w:color="FF0000" w:fill="FFFFFF"/>
            <w:hideMark/>
          </w:tcPr>
          <w:p w:rsidRPr="00776822" w:rsidR="007E55EF" w:rsidRDefault="007E55EF" w14:paraId="28D4A1E3" wp14:textId="77777777">
            <w:pPr>
              <w:spacing w:before="100" w:beforeAutospacing="1" w:after="100" w:afterAutospacing="1"/>
              <w:rPr>
                <w:rFonts w:ascii="Constantia" w:hAnsi="Constantia"/>
                <w:sz w:val="24"/>
                <w:szCs w:val="24"/>
              </w:rPr>
            </w:pPr>
            <w:r w:rsidRPr="00776822">
              <w:rPr>
                <w:rFonts w:ascii="Constantia" w:hAnsi="Constantia"/>
                <w:sz w:val="24"/>
                <w:szCs w:val="24"/>
              </w:rPr>
              <w:t>Har-</w:t>
            </w:r>
          </w:p>
        </w:tc>
      </w:tr>
      <w:tr xmlns:wp14="http://schemas.microsoft.com/office/word/2010/wordml" w:rsidRPr="00776822" w:rsidR="007E55EF" w:rsidTr="007E55EF" w14:paraId="1BE611B9" wp14:textId="77777777">
        <w:tc>
          <w:tcPr>
            <w:tcW w:w="2498" w:type="pct"/>
            <w:tcBorders>
              <w:top w:val="nil"/>
              <w:left w:val="single" w:color="000000" w:sz="6" w:space="0"/>
              <w:bottom w:val="nil"/>
              <w:right w:val="single" w:color="000000" w:sz="6" w:space="0"/>
            </w:tcBorders>
            <w:shd w:val="pct25" w:color="FFFF00" w:fill="FFFFFF"/>
            <w:hideMark/>
          </w:tcPr>
          <w:p w:rsidRPr="00776822" w:rsidR="007E55EF" w:rsidRDefault="007E55EF" w14:paraId="0DCEB1B2"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Poder</w:t>
            </w:r>
          </w:p>
        </w:tc>
        <w:tc>
          <w:tcPr>
            <w:tcW w:w="1600" w:type="pct"/>
            <w:tcBorders>
              <w:top w:val="nil"/>
              <w:left w:val="single" w:color="000000" w:sz="6" w:space="0"/>
              <w:bottom w:val="nil"/>
              <w:right w:val="single" w:color="000000" w:sz="6" w:space="0"/>
            </w:tcBorders>
            <w:shd w:val="pct25" w:color="FFFF00" w:fill="FFFFFF"/>
            <w:hideMark/>
          </w:tcPr>
          <w:p w:rsidRPr="00776822" w:rsidR="007E55EF" w:rsidRDefault="007E55EF" w14:paraId="72A9FDB7" wp14:textId="77777777">
            <w:pPr>
              <w:spacing w:before="100" w:beforeAutospacing="1" w:after="100" w:afterAutospacing="1"/>
              <w:rPr>
                <w:rFonts w:ascii="Constantia" w:hAnsi="Constantia"/>
                <w:sz w:val="24"/>
                <w:szCs w:val="24"/>
              </w:rPr>
            </w:pPr>
            <w:r w:rsidRPr="00776822">
              <w:rPr>
                <w:rFonts w:ascii="Constantia" w:hAnsi="Constantia"/>
                <w:sz w:val="24"/>
                <w:szCs w:val="24"/>
              </w:rPr>
              <w:t>To be able</w:t>
            </w:r>
          </w:p>
        </w:tc>
        <w:tc>
          <w:tcPr>
            <w:tcW w:w="901" w:type="pct"/>
            <w:tcBorders>
              <w:top w:val="nil"/>
              <w:left w:val="single" w:color="000000" w:sz="6" w:space="0"/>
              <w:bottom w:val="nil"/>
              <w:right w:val="single" w:color="000000" w:sz="6" w:space="0"/>
            </w:tcBorders>
            <w:shd w:val="pct25" w:color="FFFF00" w:fill="FFFFFF"/>
            <w:hideMark/>
          </w:tcPr>
          <w:p w:rsidRPr="00776822" w:rsidR="007E55EF" w:rsidRDefault="007E55EF" w14:paraId="1126C3DC" wp14:textId="77777777">
            <w:pPr>
              <w:spacing w:before="100" w:beforeAutospacing="1" w:after="100" w:afterAutospacing="1"/>
              <w:rPr>
                <w:rFonts w:ascii="Constantia" w:hAnsi="Constantia"/>
                <w:sz w:val="24"/>
                <w:szCs w:val="24"/>
              </w:rPr>
            </w:pPr>
            <w:r w:rsidRPr="00776822">
              <w:rPr>
                <w:rFonts w:ascii="Constantia" w:hAnsi="Constantia"/>
                <w:sz w:val="24"/>
                <w:szCs w:val="24"/>
              </w:rPr>
              <w:t>Podr-</w:t>
            </w:r>
          </w:p>
        </w:tc>
      </w:tr>
      <w:tr xmlns:wp14="http://schemas.microsoft.com/office/word/2010/wordml" w:rsidRPr="00776822" w:rsidR="007E55EF" w:rsidTr="007E55EF" w14:paraId="64D4F267" wp14:textId="77777777">
        <w:tc>
          <w:tcPr>
            <w:tcW w:w="2498" w:type="pct"/>
            <w:tcBorders>
              <w:top w:val="nil"/>
              <w:left w:val="single" w:color="000000" w:sz="6" w:space="0"/>
              <w:bottom w:val="nil"/>
              <w:right w:val="single" w:color="000000" w:sz="6" w:space="0"/>
            </w:tcBorders>
            <w:shd w:val="pct50" w:color="FF0000" w:fill="FFFFFF"/>
            <w:hideMark/>
          </w:tcPr>
          <w:p w:rsidRPr="00776822" w:rsidR="007E55EF" w:rsidRDefault="007E55EF" w14:paraId="387CB522"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Poner</w:t>
            </w:r>
          </w:p>
        </w:tc>
        <w:tc>
          <w:tcPr>
            <w:tcW w:w="1600" w:type="pct"/>
            <w:tcBorders>
              <w:top w:val="nil"/>
              <w:left w:val="single" w:color="000000" w:sz="6" w:space="0"/>
              <w:bottom w:val="nil"/>
              <w:right w:val="single" w:color="000000" w:sz="6" w:space="0"/>
            </w:tcBorders>
            <w:shd w:val="pct50" w:color="FF0000" w:fill="FFFFFF"/>
            <w:hideMark/>
          </w:tcPr>
          <w:p w:rsidRPr="00776822" w:rsidR="007E55EF" w:rsidRDefault="007E55EF" w14:paraId="4F411E89" wp14:textId="77777777">
            <w:pPr>
              <w:spacing w:before="100" w:beforeAutospacing="1" w:after="100" w:afterAutospacing="1"/>
              <w:rPr>
                <w:rFonts w:ascii="Constantia" w:hAnsi="Constantia"/>
                <w:sz w:val="24"/>
                <w:szCs w:val="24"/>
              </w:rPr>
            </w:pPr>
            <w:r w:rsidRPr="00776822">
              <w:rPr>
                <w:rFonts w:ascii="Constantia" w:hAnsi="Constantia"/>
                <w:sz w:val="24"/>
                <w:szCs w:val="24"/>
              </w:rPr>
              <w:t>To put</w:t>
            </w:r>
          </w:p>
        </w:tc>
        <w:tc>
          <w:tcPr>
            <w:tcW w:w="901" w:type="pct"/>
            <w:tcBorders>
              <w:top w:val="nil"/>
              <w:left w:val="single" w:color="000000" w:sz="6" w:space="0"/>
              <w:bottom w:val="nil"/>
              <w:right w:val="single" w:color="000000" w:sz="6" w:space="0"/>
            </w:tcBorders>
            <w:shd w:val="pct50" w:color="FF0000" w:fill="FFFFFF"/>
            <w:hideMark/>
          </w:tcPr>
          <w:p w:rsidRPr="00776822" w:rsidR="007E55EF" w:rsidRDefault="007E55EF" w14:paraId="7362A3DB" wp14:textId="77777777">
            <w:pPr>
              <w:spacing w:before="100" w:beforeAutospacing="1" w:after="100" w:afterAutospacing="1"/>
              <w:rPr>
                <w:rFonts w:ascii="Constantia" w:hAnsi="Constantia"/>
                <w:sz w:val="24"/>
                <w:szCs w:val="24"/>
              </w:rPr>
            </w:pPr>
            <w:r w:rsidRPr="00776822">
              <w:rPr>
                <w:rFonts w:ascii="Constantia" w:hAnsi="Constantia"/>
                <w:sz w:val="24"/>
                <w:szCs w:val="24"/>
              </w:rPr>
              <w:t>Pondr-</w:t>
            </w:r>
          </w:p>
        </w:tc>
      </w:tr>
      <w:tr xmlns:wp14="http://schemas.microsoft.com/office/word/2010/wordml" w:rsidRPr="00776822" w:rsidR="007E55EF" w:rsidTr="007E55EF" w14:paraId="7E275768" wp14:textId="77777777">
        <w:tc>
          <w:tcPr>
            <w:tcW w:w="2498" w:type="pct"/>
            <w:tcBorders>
              <w:top w:val="nil"/>
              <w:left w:val="single" w:color="000000" w:sz="6" w:space="0"/>
              <w:bottom w:val="nil"/>
              <w:right w:val="single" w:color="000000" w:sz="6" w:space="0"/>
            </w:tcBorders>
            <w:shd w:val="pct25" w:color="FFFF00" w:fill="FFFFFF"/>
            <w:hideMark/>
          </w:tcPr>
          <w:p w:rsidRPr="00776822" w:rsidR="007E55EF" w:rsidRDefault="007E55EF" w14:paraId="7C6CA582"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Querer</w:t>
            </w:r>
          </w:p>
        </w:tc>
        <w:tc>
          <w:tcPr>
            <w:tcW w:w="1600" w:type="pct"/>
            <w:tcBorders>
              <w:top w:val="nil"/>
              <w:left w:val="single" w:color="000000" w:sz="6" w:space="0"/>
              <w:bottom w:val="nil"/>
              <w:right w:val="single" w:color="000000" w:sz="6" w:space="0"/>
            </w:tcBorders>
            <w:shd w:val="pct25" w:color="FFFF00" w:fill="FFFFFF"/>
            <w:hideMark/>
          </w:tcPr>
          <w:p w:rsidRPr="00776822" w:rsidR="007E55EF" w:rsidRDefault="007E55EF" w14:paraId="087BA172" wp14:textId="77777777">
            <w:pPr>
              <w:spacing w:before="100" w:beforeAutospacing="1" w:after="100" w:afterAutospacing="1"/>
              <w:rPr>
                <w:rFonts w:ascii="Constantia" w:hAnsi="Constantia"/>
                <w:sz w:val="24"/>
                <w:szCs w:val="24"/>
              </w:rPr>
            </w:pPr>
            <w:r w:rsidRPr="00776822">
              <w:rPr>
                <w:rFonts w:ascii="Constantia" w:hAnsi="Constantia"/>
                <w:sz w:val="24"/>
                <w:szCs w:val="24"/>
              </w:rPr>
              <w:t>To want</w:t>
            </w:r>
          </w:p>
        </w:tc>
        <w:tc>
          <w:tcPr>
            <w:tcW w:w="901" w:type="pct"/>
            <w:tcBorders>
              <w:top w:val="nil"/>
              <w:left w:val="single" w:color="000000" w:sz="6" w:space="0"/>
              <w:bottom w:val="nil"/>
              <w:right w:val="single" w:color="000000" w:sz="6" w:space="0"/>
            </w:tcBorders>
            <w:shd w:val="pct25" w:color="FFFF00" w:fill="FFFFFF"/>
            <w:hideMark/>
          </w:tcPr>
          <w:p w:rsidRPr="00776822" w:rsidR="007E55EF" w:rsidRDefault="007E55EF" w14:paraId="15F2935E" wp14:textId="77777777">
            <w:pPr>
              <w:spacing w:before="100" w:beforeAutospacing="1" w:after="100" w:afterAutospacing="1"/>
              <w:rPr>
                <w:rFonts w:ascii="Constantia" w:hAnsi="Constantia"/>
                <w:sz w:val="24"/>
                <w:szCs w:val="24"/>
              </w:rPr>
            </w:pPr>
            <w:r w:rsidRPr="00776822">
              <w:rPr>
                <w:rFonts w:ascii="Constantia" w:hAnsi="Constantia"/>
                <w:sz w:val="24"/>
                <w:szCs w:val="24"/>
              </w:rPr>
              <w:t>Querr-</w:t>
            </w:r>
          </w:p>
        </w:tc>
      </w:tr>
      <w:tr xmlns:wp14="http://schemas.microsoft.com/office/word/2010/wordml" w:rsidRPr="00776822" w:rsidR="007E55EF" w:rsidTr="007E55EF" w14:paraId="09813763" wp14:textId="77777777">
        <w:tc>
          <w:tcPr>
            <w:tcW w:w="2498" w:type="pct"/>
            <w:tcBorders>
              <w:top w:val="nil"/>
              <w:left w:val="single" w:color="000000" w:sz="6" w:space="0"/>
              <w:bottom w:val="nil"/>
              <w:right w:val="single" w:color="000000" w:sz="6" w:space="0"/>
            </w:tcBorders>
            <w:shd w:val="pct50" w:color="FF0000" w:fill="FFFFFF"/>
            <w:hideMark/>
          </w:tcPr>
          <w:p w:rsidRPr="00776822" w:rsidR="007E55EF" w:rsidRDefault="007E55EF" w14:paraId="64125E8D"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Saber</w:t>
            </w:r>
          </w:p>
        </w:tc>
        <w:tc>
          <w:tcPr>
            <w:tcW w:w="1600" w:type="pct"/>
            <w:tcBorders>
              <w:top w:val="nil"/>
              <w:left w:val="single" w:color="000000" w:sz="6" w:space="0"/>
              <w:bottom w:val="nil"/>
              <w:right w:val="single" w:color="000000" w:sz="6" w:space="0"/>
            </w:tcBorders>
            <w:shd w:val="pct50" w:color="FF0000" w:fill="FFFFFF"/>
            <w:hideMark/>
          </w:tcPr>
          <w:p w:rsidRPr="00776822" w:rsidR="007E55EF" w:rsidRDefault="007E55EF" w14:paraId="72079B13" wp14:textId="77777777">
            <w:pPr>
              <w:spacing w:before="100" w:beforeAutospacing="1" w:after="100" w:afterAutospacing="1"/>
              <w:rPr>
                <w:rFonts w:ascii="Constantia" w:hAnsi="Constantia"/>
                <w:sz w:val="24"/>
                <w:szCs w:val="24"/>
              </w:rPr>
            </w:pPr>
            <w:r w:rsidRPr="00776822">
              <w:rPr>
                <w:rFonts w:ascii="Constantia" w:hAnsi="Constantia"/>
                <w:sz w:val="24"/>
                <w:szCs w:val="24"/>
              </w:rPr>
              <w:t>To know</w:t>
            </w:r>
          </w:p>
        </w:tc>
        <w:tc>
          <w:tcPr>
            <w:tcW w:w="901" w:type="pct"/>
            <w:tcBorders>
              <w:top w:val="nil"/>
              <w:left w:val="single" w:color="000000" w:sz="6" w:space="0"/>
              <w:bottom w:val="nil"/>
              <w:right w:val="single" w:color="000000" w:sz="6" w:space="0"/>
            </w:tcBorders>
            <w:shd w:val="pct50" w:color="FF0000" w:fill="FFFFFF"/>
            <w:hideMark/>
          </w:tcPr>
          <w:p w:rsidRPr="00776822" w:rsidR="007E55EF" w:rsidRDefault="007E55EF" w14:paraId="2286BEFB" wp14:textId="77777777">
            <w:pPr>
              <w:spacing w:before="100" w:beforeAutospacing="1" w:after="100" w:afterAutospacing="1"/>
              <w:rPr>
                <w:rFonts w:ascii="Constantia" w:hAnsi="Constantia"/>
                <w:sz w:val="24"/>
                <w:szCs w:val="24"/>
              </w:rPr>
            </w:pPr>
            <w:r w:rsidRPr="00776822">
              <w:rPr>
                <w:rFonts w:ascii="Constantia" w:hAnsi="Constantia"/>
                <w:sz w:val="24"/>
                <w:szCs w:val="24"/>
              </w:rPr>
              <w:t>Sabr-</w:t>
            </w:r>
          </w:p>
        </w:tc>
      </w:tr>
      <w:tr xmlns:wp14="http://schemas.microsoft.com/office/word/2010/wordml" w:rsidRPr="00776822" w:rsidR="007E55EF" w:rsidTr="007E55EF" w14:paraId="7C9BC2CA" wp14:textId="77777777">
        <w:tc>
          <w:tcPr>
            <w:tcW w:w="2498" w:type="pct"/>
            <w:tcBorders>
              <w:top w:val="nil"/>
              <w:left w:val="single" w:color="000000" w:sz="6" w:space="0"/>
              <w:bottom w:val="nil"/>
              <w:right w:val="single" w:color="000000" w:sz="6" w:space="0"/>
            </w:tcBorders>
            <w:shd w:val="pct25" w:color="FFFF00" w:fill="FFFFFF"/>
            <w:hideMark/>
          </w:tcPr>
          <w:p w:rsidRPr="00776822" w:rsidR="007E55EF" w:rsidRDefault="007E55EF" w14:paraId="4AE41191"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Salir</w:t>
            </w:r>
          </w:p>
        </w:tc>
        <w:tc>
          <w:tcPr>
            <w:tcW w:w="1600" w:type="pct"/>
            <w:tcBorders>
              <w:top w:val="nil"/>
              <w:left w:val="single" w:color="000000" w:sz="6" w:space="0"/>
              <w:bottom w:val="nil"/>
              <w:right w:val="single" w:color="000000" w:sz="6" w:space="0"/>
            </w:tcBorders>
            <w:shd w:val="pct25" w:color="FFFF00" w:fill="FFFFFF"/>
            <w:hideMark/>
          </w:tcPr>
          <w:p w:rsidRPr="00776822" w:rsidR="007E55EF" w:rsidRDefault="007E55EF" w14:paraId="063E2AB5" wp14:textId="77777777">
            <w:pPr>
              <w:spacing w:before="100" w:beforeAutospacing="1" w:after="100" w:afterAutospacing="1"/>
              <w:rPr>
                <w:rFonts w:ascii="Constantia" w:hAnsi="Constantia"/>
                <w:sz w:val="24"/>
                <w:szCs w:val="24"/>
              </w:rPr>
            </w:pPr>
            <w:r w:rsidRPr="00776822">
              <w:rPr>
                <w:rFonts w:ascii="Constantia" w:hAnsi="Constantia"/>
                <w:sz w:val="24"/>
                <w:szCs w:val="24"/>
              </w:rPr>
              <w:t>To leave/go out</w:t>
            </w:r>
          </w:p>
        </w:tc>
        <w:tc>
          <w:tcPr>
            <w:tcW w:w="901" w:type="pct"/>
            <w:tcBorders>
              <w:top w:val="nil"/>
              <w:left w:val="single" w:color="000000" w:sz="6" w:space="0"/>
              <w:bottom w:val="nil"/>
              <w:right w:val="single" w:color="000000" w:sz="6" w:space="0"/>
            </w:tcBorders>
            <w:shd w:val="pct25" w:color="FFFF00" w:fill="FFFFFF"/>
            <w:hideMark/>
          </w:tcPr>
          <w:p w:rsidRPr="00776822" w:rsidR="007E55EF" w:rsidRDefault="007E55EF" w14:paraId="579FC72C" wp14:textId="77777777">
            <w:pPr>
              <w:spacing w:before="100" w:beforeAutospacing="1" w:after="100" w:afterAutospacing="1"/>
              <w:rPr>
                <w:rFonts w:ascii="Constantia" w:hAnsi="Constantia"/>
                <w:sz w:val="24"/>
                <w:szCs w:val="24"/>
              </w:rPr>
            </w:pPr>
            <w:r w:rsidRPr="00776822">
              <w:rPr>
                <w:rFonts w:ascii="Constantia" w:hAnsi="Constantia"/>
                <w:sz w:val="24"/>
                <w:szCs w:val="24"/>
              </w:rPr>
              <w:t>Saldr-</w:t>
            </w:r>
          </w:p>
        </w:tc>
      </w:tr>
      <w:tr xmlns:wp14="http://schemas.microsoft.com/office/word/2010/wordml" w:rsidRPr="00776822" w:rsidR="007E55EF" w:rsidTr="007E55EF" w14:paraId="2C87C066" wp14:textId="77777777">
        <w:tc>
          <w:tcPr>
            <w:tcW w:w="2498" w:type="pct"/>
            <w:tcBorders>
              <w:top w:val="nil"/>
              <w:left w:val="single" w:color="000000" w:sz="6" w:space="0"/>
              <w:bottom w:val="nil"/>
              <w:right w:val="single" w:color="000000" w:sz="6" w:space="0"/>
            </w:tcBorders>
            <w:shd w:val="pct50" w:color="FF0000" w:fill="FFFFFF"/>
            <w:hideMark/>
          </w:tcPr>
          <w:p w:rsidRPr="00776822" w:rsidR="007E55EF" w:rsidRDefault="007E55EF" w14:paraId="0A30AAE9"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Tener</w:t>
            </w:r>
          </w:p>
        </w:tc>
        <w:tc>
          <w:tcPr>
            <w:tcW w:w="1600" w:type="pct"/>
            <w:tcBorders>
              <w:top w:val="nil"/>
              <w:left w:val="single" w:color="000000" w:sz="6" w:space="0"/>
              <w:bottom w:val="nil"/>
              <w:right w:val="single" w:color="000000" w:sz="6" w:space="0"/>
            </w:tcBorders>
            <w:shd w:val="pct50" w:color="FF0000" w:fill="FFFFFF"/>
            <w:hideMark/>
          </w:tcPr>
          <w:p w:rsidRPr="00776822" w:rsidR="007E55EF" w:rsidRDefault="007E55EF" w14:paraId="2D4B4FDB" wp14:textId="77777777">
            <w:pPr>
              <w:spacing w:before="100" w:beforeAutospacing="1" w:after="100" w:afterAutospacing="1"/>
              <w:rPr>
                <w:rFonts w:ascii="Constantia" w:hAnsi="Constantia"/>
                <w:sz w:val="24"/>
                <w:szCs w:val="24"/>
              </w:rPr>
            </w:pPr>
            <w:r w:rsidRPr="00776822">
              <w:rPr>
                <w:rFonts w:ascii="Constantia" w:hAnsi="Constantia"/>
                <w:sz w:val="24"/>
                <w:szCs w:val="24"/>
              </w:rPr>
              <w:t>To have</w:t>
            </w:r>
          </w:p>
        </w:tc>
        <w:tc>
          <w:tcPr>
            <w:tcW w:w="901" w:type="pct"/>
            <w:tcBorders>
              <w:top w:val="nil"/>
              <w:left w:val="single" w:color="000000" w:sz="6" w:space="0"/>
              <w:bottom w:val="nil"/>
              <w:right w:val="single" w:color="000000" w:sz="6" w:space="0"/>
            </w:tcBorders>
            <w:shd w:val="pct50" w:color="FF0000" w:fill="FFFFFF"/>
            <w:hideMark/>
          </w:tcPr>
          <w:p w:rsidRPr="00776822" w:rsidR="007E55EF" w:rsidRDefault="007E55EF" w14:paraId="3E3ED4A4" wp14:textId="77777777">
            <w:pPr>
              <w:spacing w:before="100" w:beforeAutospacing="1" w:after="100" w:afterAutospacing="1"/>
              <w:rPr>
                <w:rFonts w:ascii="Constantia" w:hAnsi="Constantia"/>
                <w:sz w:val="24"/>
                <w:szCs w:val="24"/>
              </w:rPr>
            </w:pPr>
            <w:r w:rsidRPr="00776822">
              <w:rPr>
                <w:rFonts w:ascii="Constantia" w:hAnsi="Constantia"/>
                <w:sz w:val="24"/>
                <w:szCs w:val="24"/>
              </w:rPr>
              <w:t>Tendr-</w:t>
            </w:r>
          </w:p>
        </w:tc>
      </w:tr>
      <w:tr xmlns:wp14="http://schemas.microsoft.com/office/word/2010/wordml" w:rsidRPr="00776822" w:rsidR="007E55EF" w:rsidTr="007E55EF" w14:paraId="7F8157BE" wp14:textId="77777777">
        <w:tc>
          <w:tcPr>
            <w:tcW w:w="2498" w:type="pct"/>
            <w:tcBorders>
              <w:top w:val="nil"/>
              <w:left w:val="single" w:color="000000" w:sz="6" w:space="0"/>
              <w:bottom w:val="nil"/>
              <w:right w:val="single" w:color="000000" w:sz="6" w:space="0"/>
            </w:tcBorders>
            <w:shd w:val="pct25" w:color="FFFF00" w:fill="FFFFFF"/>
            <w:hideMark/>
          </w:tcPr>
          <w:p w:rsidRPr="00776822" w:rsidR="007E55EF" w:rsidRDefault="007E55EF" w14:paraId="3BD56BB5"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Valer</w:t>
            </w:r>
          </w:p>
        </w:tc>
        <w:tc>
          <w:tcPr>
            <w:tcW w:w="1600" w:type="pct"/>
            <w:tcBorders>
              <w:top w:val="nil"/>
              <w:left w:val="single" w:color="000000" w:sz="6" w:space="0"/>
              <w:bottom w:val="nil"/>
              <w:right w:val="single" w:color="000000" w:sz="6" w:space="0"/>
            </w:tcBorders>
            <w:shd w:val="pct25" w:color="FFFF00" w:fill="FFFFFF"/>
            <w:hideMark/>
          </w:tcPr>
          <w:p w:rsidRPr="00776822" w:rsidR="007E55EF" w:rsidRDefault="007E55EF" w14:paraId="22133C02" wp14:textId="77777777">
            <w:pPr>
              <w:spacing w:before="100" w:beforeAutospacing="1" w:after="100" w:afterAutospacing="1"/>
              <w:rPr>
                <w:rFonts w:ascii="Constantia" w:hAnsi="Constantia"/>
                <w:sz w:val="24"/>
                <w:szCs w:val="24"/>
              </w:rPr>
            </w:pPr>
            <w:r w:rsidRPr="00776822">
              <w:rPr>
                <w:rFonts w:ascii="Constantia" w:hAnsi="Constantia"/>
                <w:sz w:val="24"/>
                <w:szCs w:val="24"/>
              </w:rPr>
              <w:t>To be worth</w:t>
            </w:r>
          </w:p>
        </w:tc>
        <w:tc>
          <w:tcPr>
            <w:tcW w:w="901" w:type="pct"/>
            <w:tcBorders>
              <w:top w:val="nil"/>
              <w:left w:val="single" w:color="000000" w:sz="6" w:space="0"/>
              <w:bottom w:val="nil"/>
              <w:right w:val="single" w:color="000000" w:sz="6" w:space="0"/>
            </w:tcBorders>
            <w:shd w:val="pct25" w:color="FFFF00" w:fill="FFFFFF"/>
            <w:hideMark/>
          </w:tcPr>
          <w:p w:rsidRPr="00776822" w:rsidR="007E55EF" w:rsidRDefault="007E55EF" w14:paraId="755FAB8C" wp14:textId="77777777">
            <w:pPr>
              <w:spacing w:before="100" w:beforeAutospacing="1" w:after="100" w:afterAutospacing="1"/>
              <w:rPr>
                <w:rFonts w:ascii="Constantia" w:hAnsi="Constantia"/>
                <w:sz w:val="24"/>
                <w:szCs w:val="24"/>
              </w:rPr>
            </w:pPr>
            <w:r w:rsidRPr="00776822">
              <w:rPr>
                <w:rFonts w:ascii="Constantia" w:hAnsi="Constantia"/>
                <w:sz w:val="24"/>
                <w:szCs w:val="24"/>
              </w:rPr>
              <w:t>Valdr-</w:t>
            </w:r>
          </w:p>
        </w:tc>
      </w:tr>
      <w:tr xmlns:wp14="http://schemas.microsoft.com/office/word/2010/wordml" w:rsidRPr="00776822" w:rsidR="007E55EF" w:rsidTr="007E55EF" w14:paraId="090B0A1A" wp14:textId="77777777">
        <w:tc>
          <w:tcPr>
            <w:tcW w:w="2498" w:type="pct"/>
            <w:tcBorders>
              <w:top w:val="nil"/>
              <w:left w:val="single" w:color="000000" w:sz="6" w:space="0"/>
              <w:bottom w:val="single" w:color="000000" w:sz="6" w:space="0"/>
              <w:right w:val="single" w:color="000000" w:sz="6" w:space="0"/>
            </w:tcBorders>
            <w:shd w:val="pct50" w:color="FF0000" w:fill="FFFFFF"/>
            <w:hideMark/>
          </w:tcPr>
          <w:p w:rsidRPr="00776822" w:rsidR="007E55EF" w:rsidRDefault="007E55EF" w14:paraId="12D44536" wp14:textId="77777777">
            <w:pPr>
              <w:spacing w:before="100" w:beforeAutospacing="1" w:after="100" w:afterAutospacing="1"/>
              <w:rPr>
                <w:rFonts w:ascii="Constantia" w:hAnsi="Constantia"/>
                <w:sz w:val="24"/>
                <w:szCs w:val="24"/>
              </w:rPr>
            </w:pPr>
            <w:r w:rsidRPr="00776822">
              <w:rPr>
                <w:rFonts w:ascii="Constantia" w:hAnsi="Constantia"/>
                <w:b/>
                <w:bCs/>
                <w:sz w:val="24"/>
                <w:szCs w:val="24"/>
              </w:rPr>
              <w:t>Venir</w:t>
            </w:r>
          </w:p>
        </w:tc>
        <w:tc>
          <w:tcPr>
            <w:tcW w:w="1600" w:type="pct"/>
            <w:tcBorders>
              <w:top w:val="nil"/>
              <w:left w:val="single" w:color="000000" w:sz="6" w:space="0"/>
              <w:bottom w:val="single" w:color="000000" w:sz="6" w:space="0"/>
              <w:right w:val="single" w:color="000000" w:sz="6" w:space="0"/>
            </w:tcBorders>
            <w:shd w:val="pct50" w:color="FF0000" w:fill="FFFFFF"/>
            <w:hideMark/>
          </w:tcPr>
          <w:p w:rsidRPr="00776822" w:rsidR="007E55EF" w:rsidRDefault="007E55EF" w14:paraId="5E76A76B" wp14:textId="77777777">
            <w:pPr>
              <w:spacing w:before="100" w:beforeAutospacing="1" w:after="100" w:afterAutospacing="1"/>
              <w:rPr>
                <w:rFonts w:ascii="Constantia" w:hAnsi="Constantia"/>
                <w:sz w:val="24"/>
                <w:szCs w:val="24"/>
              </w:rPr>
            </w:pPr>
            <w:r w:rsidRPr="00776822">
              <w:rPr>
                <w:rFonts w:ascii="Constantia" w:hAnsi="Constantia"/>
                <w:sz w:val="24"/>
                <w:szCs w:val="24"/>
              </w:rPr>
              <w:t>To come</w:t>
            </w:r>
          </w:p>
        </w:tc>
        <w:tc>
          <w:tcPr>
            <w:tcW w:w="901" w:type="pct"/>
            <w:tcBorders>
              <w:top w:val="nil"/>
              <w:left w:val="single" w:color="000000" w:sz="6" w:space="0"/>
              <w:bottom w:val="single" w:color="000000" w:sz="6" w:space="0"/>
              <w:right w:val="single" w:color="000000" w:sz="6" w:space="0"/>
            </w:tcBorders>
            <w:shd w:val="pct50" w:color="FF0000" w:fill="FFFFFF"/>
            <w:hideMark/>
          </w:tcPr>
          <w:p w:rsidRPr="00776822" w:rsidR="007E55EF" w:rsidRDefault="007E55EF" w14:paraId="09FCAB91" wp14:textId="77777777">
            <w:pPr>
              <w:spacing w:before="100" w:beforeAutospacing="1" w:after="100" w:afterAutospacing="1"/>
              <w:rPr>
                <w:rFonts w:ascii="Constantia" w:hAnsi="Constantia"/>
                <w:sz w:val="24"/>
                <w:szCs w:val="24"/>
              </w:rPr>
            </w:pPr>
            <w:r w:rsidRPr="00776822">
              <w:rPr>
                <w:rFonts w:ascii="Constantia" w:hAnsi="Constantia"/>
                <w:sz w:val="24"/>
                <w:szCs w:val="24"/>
              </w:rPr>
              <w:t>Vendr-</w:t>
            </w:r>
          </w:p>
        </w:tc>
      </w:tr>
    </w:tbl>
    <w:p xmlns:wp14="http://schemas.microsoft.com/office/word/2010/wordml" w:rsidRPr="00776822" w:rsidR="007E55EF" w:rsidP="007E55EF" w:rsidRDefault="007E55EF" w14:paraId="10EF996B" wp14:textId="77777777">
      <w:pPr>
        <w:spacing w:before="100" w:beforeAutospacing="1" w:after="100" w:afterAutospacing="1"/>
        <w:rPr>
          <w:rFonts w:ascii="Constantia" w:hAnsi="Constantia"/>
          <w:sz w:val="24"/>
          <w:szCs w:val="24"/>
        </w:rPr>
      </w:pPr>
      <w:r w:rsidRPr="00776822">
        <w:rPr>
          <w:rFonts w:ascii="Constantia" w:hAnsi="Constantia"/>
          <w:sz w:val="24"/>
          <w:szCs w:val="24"/>
        </w:rPr>
        <w:t> </w:t>
      </w:r>
    </w:p>
    <w:p xmlns:wp14="http://schemas.microsoft.com/office/word/2010/wordml" w:rsidRPr="00776822" w:rsidR="007E55EF" w:rsidP="007E55EF" w:rsidRDefault="007E55EF" w14:paraId="1C0157D6" wp14:textId="77777777">
      <w:pPr>
        <w:pStyle w:val="z-BottomofForm"/>
        <w:rPr>
          <w:rFonts w:ascii="Constantia" w:hAnsi="Constantia"/>
          <w:vanish w:val="0"/>
        </w:rPr>
      </w:pPr>
    </w:p>
    <w:p xmlns:wp14="http://schemas.microsoft.com/office/word/2010/wordml" w:rsidRPr="00776822" w:rsidR="007E55EF" w:rsidP="007E55EF" w:rsidRDefault="007E55EF" w14:paraId="3691E7B2" wp14:textId="77777777">
      <w:pPr>
        <w:pStyle w:val="z-BottomofForm"/>
        <w:rPr>
          <w:rFonts w:ascii="Constantia" w:hAnsi="Constantia"/>
          <w:vanish w:val="0"/>
        </w:rPr>
      </w:pPr>
    </w:p>
    <w:p xmlns:wp14="http://schemas.microsoft.com/office/word/2010/wordml" w:rsidRPr="00776822" w:rsidR="007E55EF" w:rsidP="007E55EF" w:rsidRDefault="007E55EF" w14:paraId="526770CE" wp14:textId="77777777">
      <w:pPr>
        <w:pStyle w:val="z-BottomofForm"/>
        <w:rPr>
          <w:rFonts w:ascii="Constantia" w:hAnsi="Constantia"/>
          <w:vanish w:val="0"/>
        </w:rPr>
      </w:pPr>
    </w:p>
    <w:p xmlns:wp14="http://schemas.microsoft.com/office/word/2010/wordml" w:rsidRPr="00776822" w:rsidR="007E55EF" w:rsidP="007E55EF" w:rsidRDefault="007E55EF" w14:paraId="7CBEED82" wp14:textId="77777777">
      <w:pPr>
        <w:pStyle w:val="z-BottomofForm"/>
        <w:rPr>
          <w:rFonts w:ascii="Constantia" w:hAnsi="Constantia"/>
          <w:vanish w:val="0"/>
        </w:rPr>
      </w:pPr>
    </w:p>
    <w:p xmlns:wp14="http://schemas.microsoft.com/office/word/2010/wordml" w:rsidRPr="00776822" w:rsidR="007E55EF" w:rsidP="007E55EF" w:rsidRDefault="007E55EF" w14:paraId="6E36661F" wp14:textId="77777777">
      <w:pPr>
        <w:pStyle w:val="z-BottomofForm"/>
        <w:rPr>
          <w:rFonts w:ascii="Constantia" w:hAnsi="Constantia"/>
          <w:vanish w:val="0"/>
        </w:rPr>
      </w:pPr>
    </w:p>
    <w:p xmlns:wp14="http://schemas.microsoft.com/office/word/2010/wordml" w:rsidRPr="00776822" w:rsidR="007E55EF" w:rsidP="007E55EF" w:rsidRDefault="007E55EF" w14:paraId="38645DC7" wp14:textId="77777777">
      <w:pPr>
        <w:pStyle w:val="z-BottomofForm"/>
        <w:rPr>
          <w:rFonts w:ascii="Constantia" w:hAnsi="Constantia"/>
          <w:vanish w:val="0"/>
        </w:rPr>
      </w:pPr>
    </w:p>
    <w:p xmlns:wp14="http://schemas.microsoft.com/office/word/2010/wordml" w:rsidRPr="00776822" w:rsidR="007E55EF" w:rsidP="007E55EF" w:rsidRDefault="007E55EF" w14:paraId="135E58C4" wp14:textId="77777777">
      <w:pPr>
        <w:pStyle w:val="z-BottomofForm"/>
        <w:rPr>
          <w:rFonts w:ascii="Constantia" w:hAnsi="Constantia"/>
          <w:vanish w:val="0"/>
        </w:rPr>
      </w:pPr>
    </w:p>
    <w:p xmlns:wp14="http://schemas.microsoft.com/office/word/2010/wordml" w:rsidRPr="00776822" w:rsidR="007E55EF" w:rsidP="007E55EF" w:rsidRDefault="007E55EF" w14:paraId="734DB519" wp14:textId="77777777">
      <w:pPr>
        <w:spacing w:line="360" w:lineRule="auto"/>
        <w:jc w:val="center"/>
        <w:rPr>
          <w:rFonts w:ascii="Constantia" w:hAnsi="Constantia"/>
          <w:b/>
          <w:sz w:val="24"/>
          <w:szCs w:val="24"/>
          <w:lang w:val="es-ES"/>
        </w:rPr>
      </w:pPr>
      <w:r w:rsidRPr="00776822">
        <w:rPr>
          <w:rFonts w:ascii="Constantia" w:hAnsi="Constantia"/>
          <w:b/>
          <w:sz w:val="24"/>
          <w:szCs w:val="24"/>
          <w:lang w:val="es-ES"/>
        </w:rPr>
        <w:t>Conditional : regular and irregular verbs</w:t>
      </w:r>
    </w:p>
    <w:p xmlns:wp14="http://schemas.microsoft.com/office/word/2010/wordml" w:rsidRPr="00776822" w:rsidR="007E55EF" w:rsidP="007E55EF" w:rsidRDefault="007E55EF" w14:paraId="26B3CD95" wp14:textId="77777777">
      <w:pPr>
        <w:spacing w:line="360" w:lineRule="auto"/>
        <w:rPr>
          <w:rFonts w:ascii="Constantia" w:hAnsi="Constantia"/>
          <w:b/>
          <w:sz w:val="24"/>
          <w:szCs w:val="24"/>
        </w:rPr>
      </w:pPr>
      <w:r w:rsidRPr="00776822">
        <w:rPr>
          <w:rFonts w:ascii="Constantia" w:hAnsi="Constantia"/>
          <w:b/>
          <w:sz w:val="24"/>
          <w:szCs w:val="24"/>
        </w:rPr>
        <w:t>Complete the gaps with the correct form of the verb (don’t forget to check if it is an irregular one)</w:t>
      </w:r>
    </w:p>
    <w:p xmlns:wp14="http://schemas.microsoft.com/office/word/2010/wordml" w:rsidRPr="00776822" w:rsidR="007E55EF" w:rsidP="007E55EF" w:rsidRDefault="007E55EF" w14:paraId="55E37606"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 un coche nuevo. (comprar)</w:t>
      </w:r>
    </w:p>
    <w:p xmlns:wp14="http://schemas.microsoft.com/office/word/2010/wordml" w:rsidRPr="00776822" w:rsidR="007E55EF" w:rsidP="007E55EF" w:rsidRDefault="007E55EF" w14:paraId="34F2F5A1"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yo ………………………… estos libros en el estante. (poner)</w:t>
      </w:r>
    </w:p>
    <w:p xmlns:wp14="http://schemas.microsoft.com/office/word/2010/wordml" w:rsidRPr="00776822" w:rsidR="007E55EF" w:rsidP="007E55EF" w:rsidRDefault="007E55EF" w14:paraId="44684CC3"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 un libro sobre mi vida. (escribir)</w:t>
      </w:r>
    </w:p>
    <w:p xmlns:wp14="http://schemas.microsoft.com/office/word/2010/wordml" w:rsidRPr="00776822" w:rsidR="007E55EF" w:rsidP="007E55EF" w:rsidRDefault="007E55EF" w14:paraId="046163F1"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No ………………………… ningún parte de mi vida. (cambiar)</w:t>
      </w:r>
    </w:p>
    <w:p xmlns:wp14="http://schemas.microsoft.com/office/word/2010/wordml" w:rsidRPr="00776822" w:rsidR="007E55EF" w:rsidP="007E55EF" w:rsidRDefault="007E55EF" w14:paraId="3B26F406"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Juan ………………………… una fiesta, pero no es su cumpleaños. (tener)</w:t>
      </w:r>
    </w:p>
    <w:p xmlns:wp14="http://schemas.microsoft.com/office/word/2010/wordml" w:rsidRPr="00776822" w:rsidR="007E55EF" w:rsidP="007E55EF" w:rsidRDefault="007E55EF" w14:paraId="6C692923"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 parte del dinero a los pobres. (dar)</w:t>
      </w:r>
    </w:p>
    <w:p xmlns:wp14="http://schemas.microsoft.com/office/word/2010/wordml" w:rsidRPr="00776822" w:rsidR="007E55EF" w:rsidP="007E55EF" w:rsidRDefault="007E55EF" w14:paraId="6988EF33"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¿Qué ………………………… en esta situación? (decir)</w:t>
      </w:r>
    </w:p>
    <w:p xmlns:wp14="http://schemas.microsoft.com/office/word/2010/wordml" w:rsidRPr="00776822" w:rsidR="007E55EF" w:rsidP="007E55EF" w:rsidRDefault="007E55EF" w14:paraId="365E5471"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Nosotros ………………………… a tu fiesta, pero estamos enfermos. (venir)</w:t>
      </w:r>
    </w:p>
    <w:p xmlns:wp14="http://schemas.microsoft.com/office/word/2010/wordml" w:rsidRPr="00776822" w:rsidR="007E55EF" w:rsidP="007E55EF" w:rsidRDefault="007E55EF" w14:paraId="19F146E9" wp14:textId="77777777">
      <w:pPr>
        <w:numPr>
          <w:ilvl w:val="0"/>
          <w:numId w:val="8"/>
        </w:numPr>
        <w:spacing w:after="0" w:line="360" w:lineRule="auto"/>
        <w:rPr>
          <w:rFonts w:ascii="Constantia" w:hAnsi="Constantia"/>
          <w:sz w:val="24"/>
          <w:szCs w:val="24"/>
          <w:lang w:val="es-ES"/>
        </w:rPr>
      </w:pPr>
      <w:r w:rsidRPr="00776822">
        <w:rPr>
          <w:rFonts w:ascii="Constantia" w:hAnsi="Constantia"/>
          <w:sz w:val="24"/>
          <w:szCs w:val="24"/>
          <w:lang w:val="es-ES"/>
        </w:rPr>
        <w:t>nunca ………………………… a su trabajo. (ella, renunciar)</w:t>
      </w:r>
    </w:p>
    <w:p xmlns:wp14="http://schemas.microsoft.com/office/word/2010/wordml" w:rsidRPr="00776822" w:rsidR="007E55EF" w:rsidP="007E55EF" w:rsidRDefault="007E55EF" w14:paraId="6FFD7D07" wp14:textId="77777777">
      <w:pPr>
        <w:numPr>
          <w:ilvl w:val="0"/>
          <w:numId w:val="8"/>
        </w:numPr>
        <w:spacing w:after="0" w:line="360" w:lineRule="auto"/>
        <w:rPr>
          <w:rFonts w:ascii="Constantia" w:hAnsi="Constantia"/>
          <w:sz w:val="24"/>
          <w:szCs w:val="24"/>
        </w:rPr>
      </w:pPr>
      <w:r w:rsidRPr="00776822">
        <w:rPr>
          <w:rFonts w:ascii="Constantia" w:hAnsi="Constantia"/>
          <w:sz w:val="24"/>
          <w:szCs w:val="24"/>
        </w:rPr>
        <w:t xml:space="preserve">¿Cuándo </w:t>
      </w:r>
      <w:r w:rsidRPr="00776822">
        <w:rPr>
          <w:rFonts w:ascii="Constantia" w:hAnsi="Constantia"/>
          <w:sz w:val="24"/>
          <w:szCs w:val="24"/>
          <w:lang w:val="es-ES"/>
        </w:rPr>
        <w:t>…………………………? (tú, salir)</w:t>
      </w:r>
    </w:p>
    <w:p xmlns:wp14="http://schemas.microsoft.com/office/word/2010/wordml" w:rsidRPr="00776822" w:rsidR="00776822" w:rsidP="007E55EF" w:rsidRDefault="00776822" w14:paraId="62EBF9A1" wp14:textId="77777777">
      <w:pPr>
        <w:pStyle w:val="z-BottomofForm"/>
        <w:rPr>
          <w:rFonts w:ascii="Constantia" w:hAnsi="Constantia"/>
          <w:vanish w:val="0"/>
          <w:sz w:val="24"/>
          <w:szCs w:val="24"/>
        </w:rPr>
      </w:pPr>
    </w:p>
    <w:p xmlns:wp14="http://schemas.microsoft.com/office/word/2010/wordml" w:rsidRPr="00776822" w:rsidR="00776822" w:rsidP="007E55EF" w:rsidRDefault="00776822" w14:paraId="0C6C2CD5" wp14:textId="77777777">
      <w:pPr>
        <w:pStyle w:val="z-BottomofForm"/>
        <w:rPr>
          <w:rFonts w:ascii="Constantia" w:hAnsi="Constantia"/>
          <w:vanish w:val="0"/>
          <w:sz w:val="24"/>
          <w:szCs w:val="24"/>
        </w:rPr>
      </w:pPr>
    </w:p>
    <w:p xmlns:wp14="http://schemas.microsoft.com/office/word/2010/wordml" w:rsidRPr="00776822" w:rsidR="00776822" w:rsidP="00776822" w:rsidRDefault="00776822" w14:paraId="0C2972CE" wp14:textId="77777777">
      <w:pPr>
        <w:pStyle w:val="Heading2"/>
        <w:jc w:val="center"/>
        <w:rPr>
          <w:rFonts w:ascii="Constantia" w:hAnsi="Constantia"/>
          <w:sz w:val="24"/>
          <w:szCs w:val="24"/>
          <w:lang w:val="es-ES"/>
        </w:rPr>
      </w:pPr>
      <w:r w:rsidRPr="00776822">
        <w:rPr>
          <w:rFonts w:ascii="Constantia" w:hAnsi="Constantia"/>
          <w:sz w:val="24"/>
          <w:szCs w:val="24"/>
          <w:lang w:val="es-ES"/>
        </w:rPr>
        <w:t>More conditional verbs</w:t>
      </w:r>
    </w:p>
    <w:p xmlns:wp14="http://schemas.microsoft.com/office/word/2010/wordml" w:rsidRPr="00776822" w:rsidR="00776822" w:rsidP="00776822" w:rsidRDefault="00776822" w14:paraId="2BD5A25B" wp14:textId="77777777">
      <w:pPr>
        <w:rPr>
          <w:rFonts w:ascii="Constantia" w:hAnsi="Constantia"/>
          <w:sz w:val="24"/>
          <w:szCs w:val="24"/>
        </w:rPr>
      </w:pPr>
      <w:r w:rsidRPr="00776822">
        <w:rPr>
          <w:rFonts w:ascii="Constantia" w:hAnsi="Constantia"/>
          <w:sz w:val="24"/>
          <w:szCs w:val="24"/>
        </w:rPr>
        <w:t>Fill in the ‘I’ form of each of the following verbs in the conditional</w:t>
      </w:r>
    </w:p>
    <w:p xmlns:wp14="http://schemas.microsoft.com/office/word/2010/wordml" w:rsidRPr="00776822" w:rsidR="00776822" w:rsidP="00776822" w:rsidRDefault="00776822" w14:paraId="55B0AB0A" wp14:textId="77777777">
      <w:pPr>
        <w:pStyle w:val="z-TopofForm"/>
        <w:rPr>
          <w:rFonts w:ascii="Constantia" w:hAnsi="Constantia"/>
          <w:sz w:val="24"/>
          <w:szCs w:val="24"/>
        </w:rPr>
      </w:pPr>
      <w:r w:rsidRPr="00776822">
        <w:rPr>
          <w:rFonts w:ascii="Constantia" w:hAnsi="Constantia"/>
          <w:sz w:val="24"/>
          <w:szCs w:val="24"/>
        </w:rPr>
        <w:t>Top of Form</w:t>
      </w:r>
    </w:p>
    <w:p xmlns:wp14="http://schemas.microsoft.com/office/word/2010/wordml" w:rsidRPr="00776822" w:rsidR="00776822" w:rsidP="00776822" w:rsidRDefault="00776822" w14:paraId="6718BF6D" wp14:textId="77777777">
      <w:pPr>
        <w:rPr>
          <w:rFonts w:ascii="Constantia" w:hAnsi="Constantia"/>
          <w:sz w:val="24"/>
          <w:szCs w:val="24"/>
        </w:rPr>
      </w:pPr>
      <w:r w:rsidRPr="00776822">
        <w:rPr>
          <w:rFonts w:ascii="Constantia" w:hAnsi="Constantia"/>
          <w:sz w:val="24"/>
          <w:szCs w:val="24"/>
          <w:lang w:val="es-ES"/>
        </w:rPr>
        <w:t xml:space="preserve">1. </w:t>
      </w:r>
      <w:r w:rsidRPr="00776822">
        <w:rPr>
          <w:rStyle w:val="gapspan"/>
          <w:rFonts w:ascii="Constantia" w:hAnsi="Constantia"/>
          <w:b w:val="0"/>
          <w:bCs w:val="0"/>
        </w:rPr>
        <w:object w:dxaOrig="225" w:dyaOrig="225" w14:anchorId="3BFCEE62">
          <v:shape id="_x0000_i1392" style="width:1in;height:18pt" o:ole="" type="#_x0000_t75">
            <v:imagedata o:title="" r:id="rId12"/>
          </v:shape>
          <w:control w:name="DefaultOcxName30" w:shapeid="_x0000_i1392" r:id="rId97"/>
        </w:object>
      </w:r>
      <w:r w:rsidRPr="00776822">
        <w:rPr>
          <w:rFonts w:ascii="Constantia" w:hAnsi="Constantia"/>
          <w:sz w:val="24"/>
          <w:szCs w:val="24"/>
          <w:lang w:val="es-ES"/>
        </w:rPr>
        <w:t xml:space="preserve">(estudiar) para un examen, </w:t>
      </w:r>
      <w:r w:rsidRPr="00776822">
        <w:rPr>
          <w:rFonts w:ascii="Constantia" w:hAnsi="Constantia"/>
          <w:sz w:val="24"/>
          <w:szCs w:val="24"/>
          <w:lang w:val="es-ES"/>
        </w:rPr>
        <w:br/>
      </w:r>
      <w:r w:rsidRPr="00776822">
        <w:rPr>
          <w:rFonts w:ascii="Constantia" w:hAnsi="Constantia"/>
          <w:sz w:val="24"/>
          <w:szCs w:val="24"/>
          <w:lang w:val="es-ES"/>
        </w:rPr>
        <w:t xml:space="preserve">2. </w:t>
      </w:r>
      <w:r w:rsidRPr="00776822">
        <w:rPr>
          <w:rStyle w:val="gapspan"/>
          <w:rFonts w:ascii="Constantia" w:hAnsi="Constantia"/>
          <w:b w:val="0"/>
          <w:bCs w:val="0"/>
        </w:rPr>
        <w:object w:dxaOrig="225" w:dyaOrig="225" w14:anchorId="4E3C6152">
          <v:shape id="_x0000_i1396" style="width:45.6pt;height:18pt" o:ole="" type="#_x0000_t75">
            <v:imagedata o:title="" r:id="rId8"/>
          </v:shape>
          <w:control w:name="DefaultOcxName112" w:shapeid="_x0000_i1396" r:id="rId98"/>
        </w:object>
      </w:r>
      <w:r w:rsidRPr="00776822">
        <w:rPr>
          <w:rFonts w:ascii="Constantia" w:hAnsi="Constantia"/>
          <w:sz w:val="24"/>
          <w:szCs w:val="24"/>
          <w:lang w:val="es-ES"/>
        </w:rPr>
        <w:t>(hablar) con mi profesor,</w:t>
      </w:r>
      <w:r w:rsidRPr="00776822">
        <w:rPr>
          <w:rFonts w:ascii="Constantia" w:hAnsi="Constantia"/>
          <w:sz w:val="24"/>
          <w:szCs w:val="24"/>
          <w:lang w:val="es-ES"/>
        </w:rPr>
        <w:br/>
      </w:r>
      <w:r w:rsidRPr="00776822">
        <w:rPr>
          <w:rFonts w:ascii="Constantia" w:hAnsi="Constantia"/>
          <w:sz w:val="24"/>
          <w:szCs w:val="24"/>
          <w:lang w:val="es-ES"/>
        </w:rPr>
        <w:t xml:space="preserve">3. </w:t>
      </w:r>
      <w:r w:rsidRPr="00776822">
        <w:rPr>
          <w:rStyle w:val="gapspan"/>
          <w:rFonts w:ascii="Constantia" w:hAnsi="Constantia"/>
          <w:b w:val="0"/>
          <w:bCs w:val="0"/>
        </w:rPr>
        <w:object w:dxaOrig="225" w:dyaOrig="225" w14:anchorId="1321F27A">
          <v:shape id="_x0000_i1399" style="width:41.4pt;height:18pt" o:ole="" type="#_x0000_t75">
            <v:imagedata o:title="" r:id="rId45"/>
          </v:shape>
          <w:control w:name="DefaultOcxName29" w:shapeid="_x0000_i1399" r:id="rId99"/>
        </w:object>
      </w:r>
      <w:r w:rsidRPr="00776822">
        <w:rPr>
          <w:rFonts w:ascii="Constantia" w:hAnsi="Constantia"/>
          <w:sz w:val="24"/>
          <w:szCs w:val="24"/>
          <w:lang w:val="es-ES"/>
        </w:rPr>
        <w:t xml:space="preserve">(salir) con mis amigos al cine, </w:t>
      </w:r>
      <w:r w:rsidRPr="00776822">
        <w:rPr>
          <w:rFonts w:ascii="Constantia" w:hAnsi="Constantia"/>
          <w:sz w:val="24"/>
          <w:szCs w:val="24"/>
          <w:lang w:val="es-ES"/>
        </w:rPr>
        <w:br/>
      </w:r>
      <w:r w:rsidRPr="00776822">
        <w:rPr>
          <w:rFonts w:ascii="Constantia" w:hAnsi="Constantia"/>
          <w:sz w:val="24"/>
          <w:szCs w:val="24"/>
          <w:lang w:val="es-ES"/>
        </w:rPr>
        <w:t xml:space="preserve">4. </w:t>
      </w:r>
      <w:r w:rsidRPr="00776822">
        <w:rPr>
          <w:rStyle w:val="gapspan"/>
          <w:rFonts w:ascii="Constantia" w:hAnsi="Constantia"/>
          <w:b w:val="0"/>
          <w:bCs w:val="0"/>
        </w:rPr>
        <w:object w:dxaOrig="225" w:dyaOrig="225" w14:anchorId="4B1391DE">
          <v:shape id="_x0000_i1402" style="width:41.4pt;height:18pt" o:ole="" type="#_x0000_t75">
            <v:imagedata o:title="" r:id="rId45"/>
          </v:shape>
          <w:control w:name="DefaultOcxName38" w:shapeid="_x0000_i1402" r:id="rId100"/>
        </w:object>
      </w:r>
      <w:r w:rsidRPr="00776822">
        <w:rPr>
          <w:rFonts w:ascii="Constantia" w:hAnsi="Constantia"/>
          <w:sz w:val="24"/>
          <w:szCs w:val="24"/>
          <w:lang w:val="es-ES"/>
        </w:rPr>
        <w:t xml:space="preserve">(comer) en un buen restaurante, </w:t>
      </w:r>
      <w:r w:rsidRPr="00776822">
        <w:rPr>
          <w:rFonts w:ascii="Constantia" w:hAnsi="Constantia"/>
          <w:sz w:val="24"/>
          <w:szCs w:val="24"/>
          <w:lang w:val="es-ES"/>
        </w:rPr>
        <w:br/>
      </w:r>
      <w:r w:rsidRPr="00776822">
        <w:rPr>
          <w:rFonts w:ascii="Constantia" w:hAnsi="Constantia"/>
          <w:sz w:val="24"/>
          <w:szCs w:val="24"/>
          <w:lang w:val="es-ES"/>
        </w:rPr>
        <w:t xml:space="preserve">5. </w:t>
      </w:r>
      <w:r w:rsidRPr="00776822">
        <w:rPr>
          <w:rStyle w:val="gapspan"/>
          <w:rFonts w:ascii="Constantia" w:hAnsi="Constantia"/>
          <w:b w:val="0"/>
          <w:bCs w:val="0"/>
        </w:rPr>
        <w:object w:dxaOrig="225" w:dyaOrig="225" w14:anchorId="5C94ECCC">
          <v:shape id="_x0000_i1405" style="width:49.8pt;height:18pt" o:ole="" type="#_x0000_t75">
            <v:imagedata o:title="" r:id="rId25"/>
          </v:shape>
          <w:control w:name="DefaultOcxName48" w:shapeid="_x0000_i1405" r:id="rId101"/>
        </w:object>
      </w:r>
      <w:r w:rsidRPr="00776822">
        <w:rPr>
          <w:rFonts w:ascii="Constantia" w:hAnsi="Constantia"/>
          <w:sz w:val="24"/>
          <w:szCs w:val="24"/>
          <w:lang w:val="es-ES"/>
        </w:rPr>
        <w:t xml:space="preserve">(visitar) un museo, </w:t>
      </w:r>
      <w:r w:rsidRPr="00776822">
        <w:rPr>
          <w:rFonts w:ascii="Constantia" w:hAnsi="Constantia"/>
          <w:sz w:val="24"/>
          <w:szCs w:val="24"/>
          <w:lang w:val="es-ES"/>
        </w:rPr>
        <w:br/>
      </w:r>
      <w:r w:rsidRPr="00776822">
        <w:rPr>
          <w:rFonts w:ascii="Constantia" w:hAnsi="Constantia"/>
          <w:sz w:val="24"/>
          <w:szCs w:val="24"/>
          <w:lang w:val="es-ES"/>
        </w:rPr>
        <w:t xml:space="preserve">6. </w:t>
      </w:r>
      <w:r w:rsidRPr="00776822">
        <w:rPr>
          <w:rStyle w:val="gapspan"/>
          <w:rFonts w:ascii="Constantia" w:hAnsi="Constantia"/>
          <w:b w:val="0"/>
          <w:bCs w:val="0"/>
        </w:rPr>
        <w:object w:dxaOrig="225" w:dyaOrig="225" w14:anchorId="7097FADB">
          <v:shape id="_x0000_i1408" style="width:33pt;height:18pt" o:ole="" type="#_x0000_t75">
            <v:imagedata o:title="" r:id="rId15"/>
          </v:shape>
          <w:control w:name="DefaultOcxName58" w:shapeid="_x0000_i1408" r:id="rId102"/>
        </w:object>
      </w:r>
      <w:r w:rsidRPr="00776822">
        <w:rPr>
          <w:rFonts w:ascii="Constantia" w:hAnsi="Constantia"/>
          <w:sz w:val="24"/>
          <w:szCs w:val="24"/>
          <w:lang w:val="es-ES"/>
        </w:rPr>
        <w:t xml:space="preserve">(hacer) mi cama, </w:t>
      </w:r>
      <w:r w:rsidRPr="00776822">
        <w:rPr>
          <w:rFonts w:ascii="Constantia" w:hAnsi="Constantia"/>
          <w:sz w:val="24"/>
          <w:szCs w:val="24"/>
          <w:lang w:val="es-ES"/>
        </w:rPr>
        <w:br/>
      </w:r>
      <w:r w:rsidRPr="00776822">
        <w:rPr>
          <w:rFonts w:ascii="Constantia" w:hAnsi="Constantia"/>
          <w:sz w:val="24"/>
          <w:szCs w:val="24"/>
          <w:lang w:val="es-ES"/>
        </w:rPr>
        <w:t xml:space="preserve">7. </w:t>
      </w:r>
      <w:r w:rsidRPr="00776822">
        <w:rPr>
          <w:rStyle w:val="gapspan"/>
          <w:rFonts w:ascii="Constantia" w:hAnsi="Constantia"/>
          <w:b w:val="0"/>
          <w:bCs w:val="0"/>
        </w:rPr>
        <w:object w:dxaOrig="225" w:dyaOrig="225" w14:anchorId="3A368162">
          <v:shape id="_x0000_i1411" style="width:41.4pt;height:18pt" o:ole="" type="#_x0000_t75">
            <v:imagedata o:title="" r:id="rId45"/>
          </v:shape>
          <w:control w:name="DefaultOcxName68" w:shapeid="_x0000_i1411" r:id="rId103"/>
        </w:object>
      </w:r>
      <w:r w:rsidRPr="00776822">
        <w:rPr>
          <w:rFonts w:ascii="Constantia" w:hAnsi="Constantia"/>
          <w:sz w:val="24"/>
          <w:szCs w:val="24"/>
          <w:lang w:val="es-ES"/>
        </w:rPr>
        <w:t xml:space="preserve">(jugar) al tenis, </w:t>
      </w:r>
      <w:r w:rsidRPr="00776822">
        <w:rPr>
          <w:rFonts w:ascii="Constantia" w:hAnsi="Constantia"/>
          <w:sz w:val="24"/>
          <w:szCs w:val="24"/>
          <w:lang w:val="es-ES"/>
        </w:rPr>
        <w:br/>
      </w:r>
      <w:r w:rsidRPr="00776822">
        <w:rPr>
          <w:rFonts w:ascii="Constantia" w:hAnsi="Constantia"/>
          <w:sz w:val="24"/>
          <w:szCs w:val="24"/>
          <w:lang w:val="es-ES"/>
        </w:rPr>
        <w:t xml:space="preserve">8. </w:t>
      </w:r>
      <w:r w:rsidRPr="00776822">
        <w:rPr>
          <w:rStyle w:val="gapspan"/>
          <w:rFonts w:ascii="Constantia" w:hAnsi="Constantia"/>
          <w:b w:val="0"/>
          <w:bCs w:val="0"/>
        </w:rPr>
        <w:object w:dxaOrig="225" w:dyaOrig="225" w14:anchorId="6100EC2A">
          <v:shape id="_x0000_i1414" style="width:41.4pt;height:18pt" o:ole="" type="#_x0000_t75">
            <v:imagedata o:title="" r:id="rId45"/>
          </v:shape>
          <w:control w:name="DefaultOcxName78" w:shapeid="_x0000_i1414" r:id="rId104"/>
        </w:object>
      </w:r>
      <w:r w:rsidRPr="00776822">
        <w:rPr>
          <w:rFonts w:ascii="Constantia" w:hAnsi="Constantia"/>
          <w:sz w:val="24"/>
          <w:szCs w:val="24"/>
          <w:lang w:val="es-ES"/>
        </w:rPr>
        <w:t xml:space="preserve">(ganar) todos los partidos, </w:t>
      </w:r>
      <w:r w:rsidRPr="00776822">
        <w:rPr>
          <w:rFonts w:ascii="Constantia" w:hAnsi="Constantia"/>
          <w:sz w:val="24"/>
          <w:szCs w:val="24"/>
          <w:lang w:val="es-ES"/>
        </w:rPr>
        <w:br/>
      </w:r>
      <w:r w:rsidRPr="00776822">
        <w:rPr>
          <w:rFonts w:ascii="Constantia" w:hAnsi="Constantia"/>
          <w:sz w:val="24"/>
          <w:szCs w:val="24"/>
          <w:lang w:val="es-ES"/>
        </w:rPr>
        <w:t xml:space="preserve">9. me </w:t>
      </w:r>
      <w:r w:rsidRPr="00776822">
        <w:rPr>
          <w:rStyle w:val="gapspan"/>
          <w:rFonts w:ascii="Constantia" w:hAnsi="Constantia"/>
          <w:b w:val="0"/>
          <w:bCs w:val="0"/>
        </w:rPr>
        <w:object w:dxaOrig="225" w:dyaOrig="225" w14:anchorId="01C02711">
          <v:shape id="_x0000_i1417" style="width:49.8pt;height:18pt" o:ole="" type="#_x0000_t75">
            <v:imagedata o:title="" r:id="rId25"/>
          </v:shape>
          <w:control w:name="DefaultOcxName88" w:shapeid="_x0000_i1417" r:id="rId105"/>
        </w:object>
      </w:r>
      <w:r w:rsidRPr="00776822">
        <w:rPr>
          <w:rFonts w:ascii="Constantia" w:hAnsi="Constantia"/>
          <w:sz w:val="24"/>
          <w:szCs w:val="24"/>
          <w:lang w:val="es-ES"/>
        </w:rPr>
        <w:t xml:space="preserve">(comprar) un jersey nuevo, </w:t>
      </w:r>
      <w:r w:rsidRPr="00776822">
        <w:rPr>
          <w:rFonts w:ascii="Constantia" w:hAnsi="Constantia"/>
          <w:sz w:val="24"/>
          <w:szCs w:val="24"/>
          <w:lang w:val="es-ES"/>
        </w:rPr>
        <w:br/>
      </w:r>
      <w:r w:rsidRPr="00776822">
        <w:rPr>
          <w:rFonts w:ascii="Constantia" w:hAnsi="Constantia"/>
          <w:sz w:val="24"/>
          <w:szCs w:val="24"/>
          <w:lang w:val="es-ES"/>
        </w:rPr>
        <w:t xml:space="preserve">10. </w:t>
      </w:r>
      <w:r w:rsidRPr="00776822">
        <w:rPr>
          <w:rStyle w:val="gapspan"/>
          <w:rFonts w:ascii="Constantia" w:hAnsi="Constantia"/>
          <w:b w:val="0"/>
          <w:bCs w:val="0"/>
        </w:rPr>
        <w:object w:dxaOrig="225" w:dyaOrig="225" w14:anchorId="565188D1">
          <v:shape id="_x0000_i1420" style="width:41.4pt;height:18pt" o:ole="" type="#_x0000_t75">
            <v:imagedata o:title="" r:id="rId45"/>
          </v:shape>
          <w:control w:name="DefaultOcxName96" w:shapeid="_x0000_i1420" r:id="rId106"/>
        </w:object>
      </w:r>
      <w:r w:rsidRPr="00776822">
        <w:rPr>
          <w:rFonts w:ascii="Constantia" w:hAnsi="Constantia"/>
          <w:sz w:val="24"/>
          <w:szCs w:val="24"/>
        </w:rPr>
        <w:t xml:space="preserve">(tener) éxito en el examen. </w:t>
      </w:r>
    </w:p>
    <w:p xmlns:wp14="http://schemas.microsoft.com/office/word/2010/wordml" w:rsidRPr="00776822" w:rsidR="00776822" w:rsidP="00776822" w:rsidRDefault="00776822" w14:paraId="35363D20" wp14:textId="77777777">
      <w:pPr>
        <w:pStyle w:val="z-BottomofForm"/>
        <w:rPr>
          <w:rFonts w:ascii="Constantia" w:hAnsi="Constantia"/>
          <w:sz w:val="24"/>
          <w:szCs w:val="24"/>
        </w:rPr>
      </w:pPr>
      <w:r w:rsidRPr="00776822">
        <w:rPr>
          <w:rFonts w:ascii="Constantia" w:hAnsi="Constantia"/>
          <w:sz w:val="24"/>
          <w:szCs w:val="24"/>
        </w:rPr>
        <w:t>Bottom of Form</w:t>
      </w:r>
    </w:p>
    <w:p xmlns:wp14="http://schemas.microsoft.com/office/word/2010/wordml" w:rsidRPr="00776822" w:rsidR="007E55EF" w:rsidP="007E55EF" w:rsidRDefault="007E55EF" w14:paraId="2867554C" wp14:textId="77777777">
      <w:pPr>
        <w:pStyle w:val="z-BottomofForm"/>
        <w:rPr>
          <w:rFonts w:ascii="Constantia" w:hAnsi="Constantia"/>
          <w:sz w:val="24"/>
          <w:szCs w:val="24"/>
        </w:rPr>
      </w:pPr>
      <w:r w:rsidRPr="00776822">
        <w:rPr>
          <w:rFonts w:ascii="Constantia" w:hAnsi="Constantia"/>
          <w:sz w:val="24"/>
          <w:szCs w:val="24"/>
        </w:rPr>
        <w:t>Bottom of Form</w:t>
      </w:r>
    </w:p>
    <w:p xmlns:wp14="http://schemas.microsoft.com/office/word/2010/wordml" w:rsidRPr="00776822" w:rsidR="007E55EF" w:rsidP="007E55EF" w:rsidRDefault="007E55EF" w14:paraId="45443C61" wp14:textId="77777777">
      <w:pPr>
        <w:pStyle w:val="z-BottomofForm"/>
        <w:rPr>
          <w:rFonts w:ascii="Constantia" w:hAnsi="Constantia"/>
          <w:sz w:val="24"/>
          <w:szCs w:val="24"/>
        </w:rPr>
      </w:pPr>
      <w:r w:rsidRPr="00776822">
        <w:rPr>
          <w:rFonts w:ascii="Constantia" w:hAnsi="Constantia"/>
          <w:sz w:val="24"/>
          <w:szCs w:val="24"/>
        </w:rPr>
        <w:t>Bottom of Form</w:t>
      </w:r>
    </w:p>
    <w:p xmlns:wp14="http://schemas.microsoft.com/office/word/2010/wordml" w:rsidRPr="00776822" w:rsidR="007E55EF" w:rsidP="008F0587" w:rsidRDefault="007E55EF" w14:paraId="709E88E4" wp14:textId="77777777">
      <w:pPr>
        <w:shd w:val="clear" w:color="auto" w:fill="FFFFFF"/>
        <w:spacing w:line="480" w:lineRule="auto"/>
        <w:rPr>
          <w:rFonts w:ascii="Constantia" w:hAnsi="Constantia" w:eastAsia="Times New Roman" w:cs="Times New Roman"/>
          <w:color w:val="000000"/>
          <w:sz w:val="24"/>
          <w:szCs w:val="24"/>
          <w:lang w:eastAsia="en-GB"/>
        </w:rPr>
      </w:pPr>
    </w:p>
    <w:sectPr w:rsidRPr="00776822" w:rsidR="007E55EF" w:rsidSect="008F0587">
      <w:pgSz w:w="11906" w:h="16838" w:orient="portrait"/>
      <w:pgMar w:top="720" w:right="720" w:bottom="720" w:left="720" w:header="708" w:footer="708" w:gutter="0"/>
      <w:cols w:space="708"/>
      <w:docGrid w:linePitch="360"/>
    </w:sectPr>
  </w:body>
</w:document>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Cambria">
    <w:panose1 w:val="02040503050406030204"/>
    <w:charset w:val="00"/>
    <w:family w:val="roman"/>
    <w:pitch w:val="variable"/>
    <w:sig w:usb0="E00006FF" w:usb1="400004FF" w:usb2="00000000" w:usb3="00000000" w:csb0="0000019F" w:csb1="00000000"/>
  </w:font>
  <w:font w:name="Arial">
    <w:panose1 w:val="020B0604020202020204"/>
    <w:charset w:val="00"/>
    <w:family w:val="swiss"/>
    <w:pitch w:val="variable"/>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Constantia">
    <w:panose1 w:val="02030602050306030303"/>
    <w:charset w:val="00"/>
    <w:family w:val="roman"/>
    <w:pitch w:val="variable"/>
    <w:sig w:usb0="A00002EF" w:usb1="4000204B" w:usb2="00000000" w:usb3="00000000" w:csb0="0000019F" w:csb1="00000000"/>
  </w:font>
</w:font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6767E9B"/>
    <w:multiLevelType w:val="hybridMultilevel"/>
    <w:tmpl w:val="A9CA483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2977023A"/>
    <w:multiLevelType w:val="hybridMultilevel"/>
    <w:tmpl w:val="0E5AE694"/>
    <w:lvl w:ilvl="0" w:tplc="BAC0CD9C">
      <w:start w:val="1"/>
      <w:numFmt w:val="decimal"/>
      <w:lvlText w:val="%1."/>
      <w:lvlJc w:val="left"/>
      <w:pPr>
        <w:tabs>
          <w:tab w:val="num" w:pos="360"/>
        </w:tabs>
        <w:ind w:left="360" w:hanging="360"/>
      </w:pPr>
    </w:lvl>
    <w:lvl w:ilvl="1" w:tplc="08090019">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start w:val="1"/>
      <w:numFmt w:val="decimal"/>
      <w:lvlText w:val="%4."/>
      <w:lvlJc w:val="left"/>
      <w:pPr>
        <w:tabs>
          <w:tab w:val="num" w:pos="2880"/>
        </w:tabs>
        <w:ind w:left="2880" w:hanging="360"/>
      </w:pPr>
    </w:lvl>
    <w:lvl w:ilvl="4" w:tplc="08090019">
      <w:start w:val="1"/>
      <w:numFmt w:val="lowerLetter"/>
      <w:lvlText w:val="%5."/>
      <w:lvlJc w:val="left"/>
      <w:pPr>
        <w:tabs>
          <w:tab w:val="num" w:pos="3600"/>
        </w:tabs>
        <w:ind w:left="3600" w:hanging="360"/>
      </w:pPr>
    </w:lvl>
    <w:lvl w:ilvl="5" w:tplc="0809001B">
      <w:start w:val="1"/>
      <w:numFmt w:val="lowerRoman"/>
      <w:lvlText w:val="%6."/>
      <w:lvlJc w:val="right"/>
      <w:pPr>
        <w:tabs>
          <w:tab w:val="num" w:pos="4320"/>
        </w:tabs>
        <w:ind w:left="4320" w:hanging="180"/>
      </w:pPr>
    </w:lvl>
    <w:lvl w:ilvl="6" w:tplc="0809000F">
      <w:start w:val="1"/>
      <w:numFmt w:val="decimal"/>
      <w:lvlText w:val="%7."/>
      <w:lvlJc w:val="left"/>
      <w:pPr>
        <w:tabs>
          <w:tab w:val="num" w:pos="5040"/>
        </w:tabs>
        <w:ind w:left="5040" w:hanging="360"/>
      </w:pPr>
    </w:lvl>
    <w:lvl w:ilvl="7" w:tplc="08090019">
      <w:start w:val="1"/>
      <w:numFmt w:val="lowerLetter"/>
      <w:lvlText w:val="%8."/>
      <w:lvlJc w:val="left"/>
      <w:pPr>
        <w:tabs>
          <w:tab w:val="num" w:pos="5760"/>
        </w:tabs>
        <w:ind w:left="5760" w:hanging="360"/>
      </w:pPr>
    </w:lvl>
    <w:lvl w:ilvl="8" w:tplc="0809001B">
      <w:start w:val="1"/>
      <w:numFmt w:val="lowerRoman"/>
      <w:lvlText w:val="%9."/>
      <w:lvlJc w:val="right"/>
      <w:pPr>
        <w:tabs>
          <w:tab w:val="num" w:pos="6480"/>
        </w:tabs>
        <w:ind w:left="6480" w:hanging="180"/>
      </w:pPr>
    </w:lvl>
  </w:abstractNum>
  <w:abstractNum w:abstractNumId="2" w15:restartNumberingAfterBreak="0">
    <w:nsid w:val="40BB7F66"/>
    <w:multiLevelType w:val="hybridMultilevel"/>
    <w:tmpl w:val="2D58E6F0"/>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4FF24B3D"/>
    <w:multiLevelType w:val="hybridMultilevel"/>
    <w:tmpl w:val="774652A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65900577"/>
    <w:multiLevelType w:val="hybridMultilevel"/>
    <w:tmpl w:val="B58EAA08"/>
    <w:lvl w:ilvl="0" w:tplc="04090011">
      <w:start w:val="1"/>
      <w:numFmt w:val="decimal"/>
      <w:lvlText w:val="%1)"/>
      <w:lvlJc w:val="left"/>
      <w:pPr>
        <w:tabs>
          <w:tab w:val="num" w:pos="720"/>
        </w:tabs>
        <w:ind w:left="720" w:hanging="360"/>
      </w:pPr>
    </w:lvl>
    <w:lvl w:ilvl="1" w:tplc="04090019">
      <w:start w:val="1"/>
      <w:numFmt w:val="decimal"/>
      <w:lvlText w:val="%2."/>
      <w:lvlJc w:val="left"/>
      <w:pPr>
        <w:tabs>
          <w:tab w:val="num" w:pos="1440"/>
        </w:tabs>
        <w:ind w:left="1440" w:hanging="360"/>
      </w:pPr>
    </w:lvl>
    <w:lvl w:ilvl="2" w:tplc="0409001B">
      <w:start w:val="1"/>
      <w:numFmt w:val="decimal"/>
      <w:lvlText w:val="%3."/>
      <w:lvlJc w:val="left"/>
      <w:pPr>
        <w:tabs>
          <w:tab w:val="num" w:pos="2160"/>
        </w:tabs>
        <w:ind w:left="2160" w:hanging="360"/>
      </w:pPr>
    </w:lvl>
    <w:lvl w:ilvl="3" w:tplc="0409000F">
      <w:start w:val="1"/>
      <w:numFmt w:val="decimal"/>
      <w:lvlText w:val="%4."/>
      <w:lvlJc w:val="left"/>
      <w:pPr>
        <w:tabs>
          <w:tab w:val="num" w:pos="2880"/>
        </w:tabs>
        <w:ind w:left="2880" w:hanging="360"/>
      </w:pPr>
    </w:lvl>
    <w:lvl w:ilvl="4" w:tplc="04090019">
      <w:start w:val="1"/>
      <w:numFmt w:val="decimal"/>
      <w:lvlText w:val="%5."/>
      <w:lvlJc w:val="left"/>
      <w:pPr>
        <w:tabs>
          <w:tab w:val="num" w:pos="3600"/>
        </w:tabs>
        <w:ind w:left="3600" w:hanging="360"/>
      </w:pPr>
    </w:lvl>
    <w:lvl w:ilvl="5" w:tplc="0409001B">
      <w:start w:val="1"/>
      <w:numFmt w:val="decimal"/>
      <w:lvlText w:val="%6."/>
      <w:lvlJc w:val="left"/>
      <w:pPr>
        <w:tabs>
          <w:tab w:val="num" w:pos="4320"/>
        </w:tabs>
        <w:ind w:left="4320" w:hanging="360"/>
      </w:pPr>
    </w:lvl>
    <w:lvl w:ilvl="6" w:tplc="0409000F">
      <w:start w:val="1"/>
      <w:numFmt w:val="decimal"/>
      <w:lvlText w:val="%7."/>
      <w:lvlJc w:val="left"/>
      <w:pPr>
        <w:tabs>
          <w:tab w:val="num" w:pos="5040"/>
        </w:tabs>
        <w:ind w:left="5040" w:hanging="360"/>
      </w:pPr>
    </w:lvl>
    <w:lvl w:ilvl="7" w:tplc="04090019">
      <w:start w:val="1"/>
      <w:numFmt w:val="decimal"/>
      <w:lvlText w:val="%8."/>
      <w:lvlJc w:val="left"/>
      <w:pPr>
        <w:tabs>
          <w:tab w:val="num" w:pos="5760"/>
        </w:tabs>
        <w:ind w:left="5760" w:hanging="360"/>
      </w:pPr>
    </w:lvl>
    <w:lvl w:ilvl="8" w:tplc="0409001B">
      <w:start w:val="1"/>
      <w:numFmt w:val="decimal"/>
      <w:lvlText w:val="%9."/>
      <w:lvlJc w:val="left"/>
      <w:pPr>
        <w:tabs>
          <w:tab w:val="num" w:pos="6480"/>
        </w:tabs>
        <w:ind w:left="6480" w:hanging="360"/>
      </w:pPr>
    </w:lvl>
  </w:abstractNum>
  <w:abstractNum w:abstractNumId="5" w15:restartNumberingAfterBreak="0">
    <w:nsid w:val="66CE45FD"/>
    <w:multiLevelType w:val="hybridMultilevel"/>
    <w:tmpl w:val="89E0E1E0"/>
    <w:lvl w:ilvl="0" w:tplc="E73203F8">
      <w:start w:val="1"/>
      <w:numFmt w:val="decimal"/>
      <w:lvlText w:val="%1)"/>
      <w:lvlJc w:val="left"/>
      <w:pPr>
        <w:ind w:left="1080" w:hanging="720"/>
      </w:pPr>
      <w:rPr>
        <w:rFonts w:hint="default"/>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7E334B85"/>
    <w:multiLevelType w:val="hybridMultilevel"/>
    <w:tmpl w:val="F4BC7322"/>
    <w:lvl w:ilvl="0" w:tplc="BAC0CD9C">
      <w:start w:val="1"/>
      <w:numFmt w:val="decimal"/>
      <w:lvlText w:val="%1."/>
      <w:lvlJc w:val="left"/>
      <w:pPr>
        <w:tabs>
          <w:tab w:val="num" w:pos="360"/>
        </w:tabs>
        <w:ind w:left="360" w:hanging="360"/>
      </w:pPr>
    </w:lvl>
    <w:lvl w:ilvl="1" w:tplc="08090019">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start w:val="1"/>
      <w:numFmt w:val="decimal"/>
      <w:lvlText w:val="%4."/>
      <w:lvlJc w:val="left"/>
      <w:pPr>
        <w:tabs>
          <w:tab w:val="num" w:pos="2880"/>
        </w:tabs>
        <w:ind w:left="2880" w:hanging="360"/>
      </w:pPr>
    </w:lvl>
    <w:lvl w:ilvl="4" w:tplc="08090019">
      <w:start w:val="1"/>
      <w:numFmt w:val="lowerLetter"/>
      <w:lvlText w:val="%5."/>
      <w:lvlJc w:val="left"/>
      <w:pPr>
        <w:tabs>
          <w:tab w:val="num" w:pos="3600"/>
        </w:tabs>
        <w:ind w:left="3600" w:hanging="360"/>
      </w:pPr>
    </w:lvl>
    <w:lvl w:ilvl="5" w:tplc="0809001B">
      <w:start w:val="1"/>
      <w:numFmt w:val="lowerRoman"/>
      <w:lvlText w:val="%6."/>
      <w:lvlJc w:val="right"/>
      <w:pPr>
        <w:tabs>
          <w:tab w:val="num" w:pos="4320"/>
        </w:tabs>
        <w:ind w:left="4320" w:hanging="180"/>
      </w:pPr>
    </w:lvl>
    <w:lvl w:ilvl="6" w:tplc="0809000F">
      <w:start w:val="1"/>
      <w:numFmt w:val="decimal"/>
      <w:lvlText w:val="%7."/>
      <w:lvlJc w:val="left"/>
      <w:pPr>
        <w:tabs>
          <w:tab w:val="num" w:pos="5040"/>
        </w:tabs>
        <w:ind w:left="5040" w:hanging="360"/>
      </w:pPr>
    </w:lvl>
    <w:lvl w:ilvl="7" w:tplc="08090019">
      <w:start w:val="1"/>
      <w:numFmt w:val="lowerLetter"/>
      <w:lvlText w:val="%8."/>
      <w:lvlJc w:val="left"/>
      <w:pPr>
        <w:tabs>
          <w:tab w:val="num" w:pos="5760"/>
        </w:tabs>
        <w:ind w:left="5760" w:hanging="360"/>
      </w:pPr>
    </w:lvl>
    <w:lvl w:ilvl="8" w:tplc="0809001B">
      <w:start w:val="1"/>
      <w:numFmt w:val="lowerRoman"/>
      <w:lvlText w:val="%9."/>
      <w:lvlJc w:val="right"/>
      <w:pPr>
        <w:tabs>
          <w:tab w:val="num" w:pos="6480"/>
        </w:tabs>
        <w:ind w:left="6480" w:hanging="180"/>
      </w:pPr>
    </w:lvl>
  </w:abstractNum>
  <w:abstractNum w:abstractNumId="7" w15:restartNumberingAfterBreak="0">
    <w:nsid w:val="7F2E614D"/>
    <w:multiLevelType w:val="hybridMultilevel"/>
    <w:tmpl w:val="2AB25440"/>
    <w:lvl w:ilvl="0" w:tplc="3C421C86">
      <w:start w:val="1"/>
      <w:numFmt w:val="decimal"/>
      <w:lvlText w:val="%1."/>
      <w:lvlJc w:val="left"/>
      <w:pPr>
        <w:tabs>
          <w:tab w:val="num" w:pos="454"/>
        </w:tabs>
        <w:ind w:left="454" w:hanging="454"/>
      </w:pPr>
    </w:lvl>
    <w:lvl w:ilvl="1" w:tplc="08090019">
      <w:start w:val="1"/>
      <w:numFmt w:val="lowerLetter"/>
      <w:lvlText w:val="%2."/>
      <w:lvlJc w:val="left"/>
      <w:pPr>
        <w:tabs>
          <w:tab w:val="num" w:pos="1440"/>
        </w:tabs>
        <w:ind w:left="1440" w:hanging="360"/>
      </w:pPr>
    </w:lvl>
    <w:lvl w:ilvl="2" w:tplc="0809001B">
      <w:start w:val="1"/>
      <w:numFmt w:val="lowerRoman"/>
      <w:lvlText w:val="%3."/>
      <w:lvlJc w:val="right"/>
      <w:pPr>
        <w:tabs>
          <w:tab w:val="num" w:pos="2160"/>
        </w:tabs>
        <w:ind w:left="2160" w:hanging="180"/>
      </w:pPr>
    </w:lvl>
    <w:lvl w:ilvl="3" w:tplc="0809000F">
      <w:start w:val="1"/>
      <w:numFmt w:val="decimal"/>
      <w:lvlText w:val="%4."/>
      <w:lvlJc w:val="left"/>
      <w:pPr>
        <w:tabs>
          <w:tab w:val="num" w:pos="2880"/>
        </w:tabs>
        <w:ind w:left="2880" w:hanging="360"/>
      </w:pPr>
    </w:lvl>
    <w:lvl w:ilvl="4" w:tplc="08090019">
      <w:start w:val="1"/>
      <w:numFmt w:val="lowerLetter"/>
      <w:lvlText w:val="%5."/>
      <w:lvlJc w:val="left"/>
      <w:pPr>
        <w:tabs>
          <w:tab w:val="num" w:pos="3600"/>
        </w:tabs>
        <w:ind w:left="3600" w:hanging="360"/>
      </w:pPr>
    </w:lvl>
    <w:lvl w:ilvl="5" w:tplc="0809001B">
      <w:start w:val="1"/>
      <w:numFmt w:val="lowerRoman"/>
      <w:lvlText w:val="%6."/>
      <w:lvlJc w:val="right"/>
      <w:pPr>
        <w:tabs>
          <w:tab w:val="num" w:pos="4320"/>
        </w:tabs>
        <w:ind w:left="4320" w:hanging="180"/>
      </w:pPr>
    </w:lvl>
    <w:lvl w:ilvl="6" w:tplc="0809000F">
      <w:start w:val="1"/>
      <w:numFmt w:val="decimal"/>
      <w:lvlText w:val="%7."/>
      <w:lvlJc w:val="left"/>
      <w:pPr>
        <w:tabs>
          <w:tab w:val="num" w:pos="5040"/>
        </w:tabs>
        <w:ind w:left="5040" w:hanging="360"/>
      </w:pPr>
    </w:lvl>
    <w:lvl w:ilvl="7" w:tplc="08090019">
      <w:start w:val="1"/>
      <w:numFmt w:val="lowerLetter"/>
      <w:lvlText w:val="%8."/>
      <w:lvlJc w:val="left"/>
      <w:pPr>
        <w:tabs>
          <w:tab w:val="num" w:pos="5760"/>
        </w:tabs>
        <w:ind w:left="5760" w:hanging="360"/>
      </w:pPr>
    </w:lvl>
    <w:lvl w:ilvl="8" w:tplc="0809001B">
      <w:start w:val="1"/>
      <w:numFmt w:val="lowerRoman"/>
      <w:lvlText w:val="%9."/>
      <w:lvlJc w:val="right"/>
      <w:pPr>
        <w:tabs>
          <w:tab w:val="num" w:pos="6480"/>
        </w:tabs>
        <w:ind w:left="6480" w:hanging="180"/>
      </w:pPr>
    </w:lvl>
  </w:abstractNum>
  <w:num w:numId="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abstractNumId w:val="2"/>
  </w:num>
  <w:num w:numId="3">
    <w:abstractNumId w:val="5"/>
  </w:num>
  <w:num w:numId="4">
    <w:abstractNumId w:val="3"/>
  </w:num>
  <w:num w:numId="5">
    <w:abstractNumId w:val="0"/>
  </w:num>
  <w:num w:numId="6">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p14">
  <w:zoom w:percent="100"/>
  <w:trackRevisions w:val="false"/>
  <w:defaultTabStop w:val="720"/>
  <w:characterSpacingControl w:val="doNotCompress"/>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F0587"/>
    <w:rsid w:val="005603DC"/>
    <w:rsid w:val="00776822"/>
    <w:rsid w:val="007E55EF"/>
    <w:rsid w:val="008F0587"/>
    <w:rsid w:val="0094247E"/>
    <w:rsid w:val="009D4172"/>
    <w:rsid w:val="00AD4D0F"/>
    <w:rsid w:val="00D27903"/>
    <w:rsid w:val="00F23587"/>
    <w:rsid w:val="11C88966"/>
    <w:rsid w:val="189AF626"/>
    <w:rsid w:val="1E5A6F87"/>
    <w:rsid w:val="2FFAF60A"/>
    <w:rsid w:val="3320C3F0"/>
    <w:rsid w:val="41B2468C"/>
    <w:rsid w:val="4B2B610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117"/>
    <o:shapelayout v:ext="edit">
      <o:idmap v:ext="edit" data="1"/>
    </o:shapelayout>
  </w:shapeDefaults>
  <w:decimalSymbol w:val="."/>
  <w:listSeparator w:val=","/>
  <w14:docId w14:val="470D4FE4"/>
  <w15:docId w15:val="{97ED7D6F-4C3B-4BD3-A188-44E8F4460473}"/>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p14">
  <w:docDefaults>
    <w:rPrDefault>
      <w:rPr>
        <w:rFonts w:asciiTheme="minorHAnsi" w:hAnsiTheme="minorHAnsi" w:eastAsia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styleId="Normal" w:default="1">
    <w:name w:val="Normal"/>
    <w:qFormat/>
  </w:style>
  <w:style w:type="paragraph" w:styleId="Heading1">
    <w:name w:val="heading 1"/>
    <w:basedOn w:val="Normal"/>
    <w:next w:val="Normal"/>
    <w:link w:val="Heading1Char"/>
    <w:uiPriority w:val="9"/>
    <w:qFormat/>
    <w:rsid w:val="005603DC"/>
    <w:pPr>
      <w:keepNext/>
      <w:keepLines/>
      <w:spacing w:before="480" w:after="0"/>
      <w:outlineLvl w:val="0"/>
    </w:pPr>
    <w:rPr>
      <w:rFonts w:asciiTheme="majorHAnsi" w:hAnsiTheme="majorHAnsi" w:eastAsiaTheme="majorEastAsia" w:cstheme="majorBidi"/>
      <w:b/>
      <w:bCs/>
      <w:color w:val="365F91" w:themeColor="accent1" w:themeShade="BF"/>
      <w:sz w:val="28"/>
      <w:szCs w:val="28"/>
    </w:rPr>
  </w:style>
  <w:style w:type="paragraph" w:styleId="Heading2">
    <w:name w:val="heading 2"/>
    <w:basedOn w:val="Normal"/>
    <w:link w:val="Heading2Char"/>
    <w:uiPriority w:val="9"/>
    <w:qFormat/>
    <w:rsid w:val="008F0587"/>
    <w:pPr>
      <w:spacing w:before="100" w:beforeAutospacing="1" w:after="100" w:afterAutospacing="1" w:line="240" w:lineRule="auto"/>
      <w:outlineLvl w:val="1"/>
    </w:pPr>
    <w:rPr>
      <w:rFonts w:ascii="Times New Roman" w:hAnsi="Times New Roman" w:eastAsia="Times New Roman" w:cs="Times New Roman"/>
      <w:b/>
      <w:bCs/>
      <w:sz w:val="36"/>
      <w:szCs w:val="36"/>
      <w:lang w:eastAsia="en-GB"/>
    </w:rPr>
  </w:style>
  <w:style w:type="paragraph" w:styleId="Heading3">
    <w:name w:val="heading 3"/>
    <w:basedOn w:val="Normal"/>
    <w:link w:val="Heading3Char"/>
    <w:uiPriority w:val="9"/>
    <w:qFormat/>
    <w:rsid w:val="008F0587"/>
    <w:pPr>
      <w:spacing w:before="100" w:beforeAutospacing="1" w:after="100" w:afterAutospacing="1" w:line="240" w:lineRule="auto"/>
      <w:outlineLvl w:val="2"/>
    </w:pPr>
    <w:rPr>
      <w:rFonts w:ascii="Times New Roman" w:hAnsi="Times New Roman" w:eastAsia="Times New Roman" w:cs="Times New Roman"/>
      <w:b/>
      <w:bCs/>
      <w:sz w:val="27"/>
      <w:szCs w:val="27"/>
      <w:lang w:eastAsia="en-GB"/>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table" w:styleId="TableGrid">
    <w:name w:val="Table Grid"/>
    <w:basedOn w:val="TableNormal"/>
    <w:uiPriority w:val="59"/>
    <w:rsid w:val="008F0587"/>
    <w:pPr>
      <w:spacing w:after="0" w:line="240" w:lineRule="auto"/>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character" w:styleId="Heading2Char" w:customStyle="1">
    <w:name w:val="Heading 2 Char"/>
    <w:basedOn w:val="DefaultParagraphFont"/>
    <w:link w:val="Heading2"/>
    <w:uiPriority w:val="9"/>
    <w:rsid w:val="008F0587"/>
    <w:rPr>
      <w:rFonts w:ascii="Times New Roman" w:hAnsi="Times New Roman" w:eastAsia="Times New Roman" w:cs="Times New Roman"/>
      <w:b/>
      <w:bCs/>
      <w:sz w:val="36"/>
      <w:szCs w:val="36"/>
      <w:lang w:eastAsia="en-GB"/>
    </w:rPr>
  </w:style>
  <w:style w:type="character" w:styleId="Heading3Char" w:customStyle="1">
    <w:name w:val="Heading 3 Char"/>
    <w:basedOn w:val="DefaultParagraphFont"/>
    <w:link w:val="Heading3"/>
    <w:uiPriority w:val="9"/>
    <w:rsid w:val="008F0587"/>
    <w:rPr>
      <w:rFonts w:ascii="Times New Roman" w:hAnsi="Times New Roman" w:eastAsia="Times New Roman" w:cs="Times New Roman"/>
      <w:b/>
      <w:bCs/>
      <w:sz w:val="27"/>
      <w:szCs w:val="27"/>
      <w:lang w:eastAsia="en-GB"/>
    </w:rPr>
  </w:style>
  <w:style w:type="character" w:styleId="gapspan" w:customStyle="1">
    <w:name w:val="gapspan"/>
    <w:basedOn w:val="DefaultParagraphFont"/>
    <w:rsid w:val="008F0587"/>
    <w:rPr>
      <w:b/>
      <w:bCs/>
      <w:color w:val="000000"/>
      <w:sz w:val="24"/>
      <w:szCs w:val="24"/>
    </w:rPr>
  </w:style>
  <w:style w:type="paragraph" w:styleId="z-TopofForm">
    <w:name w:val="HTML Top of Form"/>
    <w:basedOn w:val="Normal"/>
    <w:next w:val="Normal"/>
    <w:link w:val="z-TopofFormChar"/>
    <w:hidden/>
    <w:uiPriority w:val="99"/>
    <w:semiHidden/>
    <w:unhideWhenUsed/>
    <w:rsid w:val="008F0587"/>
    <w:pPr>
      <w:pBdr>
        <w:bottom w:val="single" w:color="auto" w:sz="6" w:space="1"/>
      </w:pBdr>
      <w:spacing w:after="0" w:line="240" w:lineRule="auto"/>
      <w:jc w:val="center"/>
    </w:pPr>
    <w:rPr>
      <w:rFonts w:ascii="Arial" w:hAnsi="Arial" w:eastAsia="Times New Roman" w:cs="Arial"/>
      <w:vanish/>
      <w:sz w:val="16"/>
      <w:szCs w:val="16"/>
      <w:lang w:eastAsia="en-GB"/>
    </w:rPr>
  </w:style>
  <w:style w:type="character" w:styleId="z-TopofFormChar" w:customStyle="1">
    <w:name w:val="z-Top of Form Char"/>
    <w:basedOn w:val="DefaultParagraphFont"/>
    <w:link w:val="z-TopofForm"/>
    <w:uiPriority w:val="99"/>
    <w:semiHidden/>
    <w:rsid w:val="008F0587"/>
    <w:rPr>
      <w:rFonts w:ascii="Arial" w:hAnsi="Arial" w:eastAsia="Times New Roman" w:cs="Arial"/>
      <w:vanish/>
      <w:sz w:val="16"/>
      <w:szCs w:val="16"/>
      <w:lang w:eastAsia="en-GB"/>
    </w:rPr>
  </w:style>
  <w:style w:type="paragraph" w:styleId="z-BottomofForm">
    <w:name w:val="HTML Bottom of Form"/>
    <w:basedOn w:val="Normal"/>
    <w:next w:val="Normal"/>
    <w:link w:val="z-BottomofFormChar"/>
    <w:hidden/>
    <w:uiPriority w:val="99"/>
    <w:semiHidden/>
    <w:unhideWhenUsed/>
    <w:rsid w:val="008F0587"/>
    <w:pPr>
      <w:pBdr>
        <w:top w:val="single" w:color="auto" w:sz="6" w:space="1"/>
      </w:pBdr>
      <w:spacing w:after="0" w:line="240" w:lineRule="auto"/>
      <w:jc w:val="center"/>
    </w:pPr>
    <w:rPr>
      <w:rFonts w:ascii="Arial" w:hAnsi="Arial" w:eastAsia="Times New Roman" w:cs="Arial"/>
      <w:vanish/>
      <w:sz w:val="16"/>
      <w:szCs w:val="16"/>
      <w:lang w:eastAsia="en-GB"/>
    </w:rPr>
  </w:style>
  <w:style w:type="character" w:styleId="z-BottomofFormChar" w:customStyle="1">
    <w:name w:val="z-Bottom of Form Char"/>
    <w:basedOn w:val="DefaultParagraphFont"/>
    <w:link w:val="z-BottomofForm"/>
    <w:uiPriority w:val="99"/>
    <w:semiHidden/>
    <w:rsid w:val="008F0587"/>
    <w:rPr>
      <w:rFonts w:ascii="Arial" w:hAnsi="Arial" w:eastAsia="Times New Roman" w:cs="Arial"/>
      <w:vanish/>
      <w:sz w:val="16"/>
      <w:szCs w:val="16"/>
      <w:lang w:eastAsia="en-GB"/>
    </w:rPr>
  </w:style>
  <w:style w:type="paragraph" w:styleId="ListParagraph">
    <w:name w:val="List Paragraph"/>
    <w:basedOn w:val="Normal"/>
    <w:uiPriority w:val="34"/>
    <w:qFormat/>
    <w:rsid w:val="008F0587"/>
    <w:pPr>
      <w:ind w:left="720"/>
      <w:contextualSpacing/>
    </w:pPr>
  </w:style>
  <w:style w:type="character" w:styleId="Hyperlink">
    <w:name w:val="Hyperlink"/>
    <w:basedOn w:val="DefaultParagraphFont"/>
    <w:uiPriority w:val="99"/>
    <w:semiHidden/>
    <w:unhideWhenUsed/>
    <w:rsid w:val="008F0587"/>
    <w:rPr>
      <w:color w:val="0000FF"/>
      <w:u w:val="single"/>
    </w:rPr>
  </w:style>
  <w:style w:type="paragraph" w:styleId="NormalWeb">
    <w:name w:val="Normal (Web)"/>
    <w:basedOn w:val="Normal"/>
    <w:uiPriority w:val="99"/>
    <w:unhideWhenUsed/>
    <w:rsid w:val="008F0587"/>
    <w:pPr>
      <w:spacing w:before="100" w:beforeAutospacing="1" w:after="100" w:afterAutospacing="1" w:line="240" w:lineRule="auto"/>
    </w:pPr>
    <w:rPr>
      <w:rFonts w:ascii="Times New Roman" w:hAnsi="Times New Roman" w:eastAsia="Times New Roman" w:cs="Times New Roman"/>
      <w:sz w:val="24"/>
      <w:szCs w:val="24"/>
      <w:lang w:eastAsia="en-GB"/>
    </w:rPr>
  </w:style>
  <w:style w:type="character" w:styleId="Heading1Char" w:customStyle="1">
    <w:name w:val="Heading 1 Char"/>
    <w:basedOn w:val="DefaultParagraphFont"/>
    <w:link w:val="Heading1"/>
    <w:uiPriority w:val="9"/>
    <w:rsid w:val="005603DC"/>
    <w:rPr>
      <w:rFonts w:asciiTheme="majorHAnsi" w:hAnsiTheme="majorHAnsi" w:eastAsiaTheme="majorEastAsia" w:cstheme="majorBidi"/>
      <w:b/>
      <w:bCs/>
      <w:color w:val="365F91" w:themeColor="accent1" w:themeShade="BF"/>
      <w:sz w:val="28"/>
      <w:szCs w:val="28"/>
    </w:rPr>
  </w:style>
  <w:style w:type="paragraph" w:styleId="Title">
    <w:name w:val="Title"/>
    <w:basedOn w:val="Normal"/>
    <w:link w:val="TitleChar"/>
    <w:uiPriority w:val="10"/>
    <w:qFormat/>
    <w:rsid w:val="005603DC"/>
    <w:pPr>
      <w:spacing w:before="100" w:beforeAutospacing="1" w:after="100" w:afterAutospacing="1" w:line="240" w:lineRule="auto"/>
    </w:pPr>
    <w:rPr>
      <w:rFonts w:ascii="Times New Roman" w:hAnsi="Times New Roman" w:eastAsia="Times New Roman" w:cs="Times New Roman"/>
      <w:sz w:val="24"/>
      <w:szCs w:val="24"/>
      <w:lang w:eastAsia="en-GB"/>
    </w:rPr>
  </w:style>
  <w:style w:type="character" w:styleId="TitleChar" w:customStyle="1">
    <w:name w:val="Title Char"/>
    <w:basedOn w:val="DefaultParagraphFont"/>
    <w:link w:val="Title"/>
    <w:uiPriority w:val="10"/>
    <w:rsid w:val="005603DC"/>
    <w:rPr>
      <w:rFonts w:ascii="Times New Roman" w:hAnsi="Times New Roman" w:eastAsia="Times New Roman" w:cs="Times New Roman"/>
      <w:sz w:val="24"/>
      <w:szCs w:val="24"/>
      <w:lang w:eastAsia="en-GB"/>
    </w:rPr>
  </w:style>
  <w:style w:type="paragraph" w:styleId="BodyText">
    <w:name w:val="Body Text"/>
    <w:basedOn w:val="Normal"/>
    <w:link w:val="BodyTextChar"/>
    <w:uiPriority w:val="99"/>
    <w:unhideWhenUsed/>
    <w:rsid w:val="005603DC"/>
    <w:pPr>
      <w:spacing w:before="100" w:beforeAutospacing="1" w:after="100" w:afterAutospacing="1" w:line="240" w:lineRule="auto"/>
    </w:pPr>
    <w:rPr>
      <w:rFonts w:ascii="Times New Roman" w:hAnsi="Times New Roman" w:eastAsia="Times New Roman" w:cs="Times New Roman"/>
      <w:sz w:val="24"/>
      <w:szCs w:val="24"/>
      <w:lang w:eastAsia="en-GB"/>
    </w:rPr>
  </w:style>
  <w:style w:type="character" w:styleId="BodyTextChar" w:customStyle="1">
    <w:name w:val="Body Text Char"/>
    <w:basedOn w:val="DefaultParagraphFont"/>
    <w:link w:val="BodyText"/>
    <w:uiPriority w:val="99"/>
    <w:rsid w:val="005603DC"/>
    <w:rPr>
      <w:rFonts w:ascii="Times New Roman" w:hAnsi="Times New Roman" w:eastAsia="Times New Roman" w:cs="Times New Roman"/>
      <w:sz w:val="24"/>
      <w:szCs w:val="24"/>
      <w:lang w:eastAsia="en-GB"/>
    </w:rPr>
  </w:style>
  <w:style w:type="character" w:styleId="Strong">
    <w:name w:val="Strong"/>
    <w:basedOn w:val="DefaultParagraphFont"/>
    <w:uiPriority w:val="22"/>
    <w:qFormat/>
    <w:rsid w:val="007E55EF"/>
    <w:rPr>
      <w:b/>
      <w:bCs/>
    </w:rPr>
  </w:style>
  <w:style w:type="character" w:styleId="Emphasis">
    <w:name w:val="Emphasis"/>
    <w:basedOn w:val="DefaultParagraphFont"/>
    <w:uiPriority w:val="20"/>
    <w:qFormat/>
    <w:rsid w:val="007E55EF"/>
    <w:rPr>
      <w:i/>
      <w:iCs/>
    </w:rPr>
  </w:style>
  <w:style w:type="paragraph" w:styleId="BalloonText">
    <w:name w:val="Balloon Text"/>
    <w:basedOn w:val="Normal"/>
    <w:link w:val="BalloonTextChar"/>
    <w:uiPriority w:val="99"/>
    <w:semiHidden/>
    <w:unhideWhenUsed/>
    <w:rsid w:val="007E55EF"/>
    <w:pPr>
      <w:spacing w:after="0" w:line="240" w:lineRule="auto"/>
    </w:pPr>
    <w:rPr>
      <w:rFonts w:ascii="Tahoma" w:hAnsi="Tahoma" w:cs="Tahoma"/>
      <w:sz w:val="16"/>
      <w:szCs w:val="16"/>
    </w:rPr>
  </w:style>
  <w:style w:type="character" w:styleId="BalloonTextChar" w:customStyle="1">
    <w:name w:val="Balloon Text Char"/>
    <w:basedOn w:val="DefaultParagraphFont"/>
    <w:link w:val="BalloonText"/>
    <w:uiPriority w:val="99"/>
    <w:semiHidden/>
    <w:rsid w:val="007E55EF"/>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83497458">
      <w:bodyDiv w:val="1"/>
      <w:marLeft w:val="150"/>
      <w:marRight w:val="300"/>
      <w:marTop w:val="0"/>
      <w:marBottom w:val="300"/>
      <w:divBdr>
        <w:top w:val="none" w:sz="0" w:space="0" w:color="auto"/>
        <w:left w:val="none" w:sz="0" w:space="0" w:color="auto"/>
        <w:bottom w:val="none" w:sz="0" w:space="0" w:color="auto"/>
        <w:right w:val="none" w:sz="0" w:space="0" w:color="auto"/>
      </w:divBdr>
    </w:div>
    <w:div w:id="147940394">
      <w:bodyDiv w:val="1"/>
      <w:marLeft w:val="0"/>
      <w:marRight w:val="0"/>
      <w:marTop w:val="0"/>
      <w:marBottom w:val="0"/>
      <w:divBdr>
        <w:top w:val="none" w:sz="0" w:space="0" w:color="auto"/>
        <w:left w:val="none" w:sz="0" w:space="0" w:color="auto"/>
        <w:bottom w:val="none" w:sz="0" w:space="0" w:color="auto"/>
        <w:right w:val="none" w:sz="0" w:space="0" w:color="auto"/>
      </w:divBdr>
    </w:div>
    <w:div w:id="150676961">
      <w:bodyDiv w:val="1"/>
      <w:marLeft w:val="0"/>
      <w:marRight w:val="0"/>
      <w:marTop w:val="0"/>
      <w:marBottom w:val="0"/>
      <w:divBdr>
        <w:top w:val="none" w:sz="0" w:space="0" w:color="auto"/>
        <w:left w:val="none" w:sz="0" w:space="0" w:color="auto"/>
        <w:bottom w:val="none" w:sz="0" w:space="0" w:color="auto"/>
        <w:right w:val="none" w:sz="0" w:space="0" w:color="auto"/>
      </w:divBdr>
    </w:div>
    <w:div w:id="544609877">
      <w:bodyDiv w:val="1"/>
      <w:marLeft w:val="0"/>
      <w:marRight w:val="0"/>
      <w:marTop w:val="0"/>
      <w:marBottom w:val="0"/>
      <w:divBdr>
        <w:top w:val="none" w:sz="0" w:space="0" w:color="auto"/>
        <w:left w:val="none" w:sz="0" w:space="0" w:color="auto"/>
        <w:bottom w:val="none" w:sz="0" w:space="0" w:color="auto"/>
        <w:right w:val="none" w:sz="0" w:space="0" w:color="auto"/>
      </w:divBdr>
      <w:divsChild>
        <w:div w:id="647630643">
          <w:marLeft w:val="0"/>
          <w:marRight w:val="0"/>
          <w:marTop w:val="0"/>
          <w:marBottom w:val="0"/>
          <w:divBdr>
            <w:top w:val="none" w:sz="0" w:space="0" w:color="auto"/>
            <w:left w:val="none" w:sz="0" w:space="0" w:color="auto"/>
            <w:bottom w:val="none" w:sz="0" w:space="0" w:color="auto"/>
            <w:right w:val="none" w:sz="0" w:space="0" w:color="auto"/>
          </w:divBdr>
        </w:div>
        <w:div w:id="1360935281">
          <w:marLeft w:val="0"/>
          <w:marRight w:val="0"/>
          <w:marTop w:val="0"/>
          <w:marBottom w:val="0"/>
          <w:divBdr>
            <w:top w:val="none" w:sz="0" w:space="0" w:color="auto"/>
            <w:left w:val="none" w:sz="0" w:space="0" w:color="auto"/>
            <w:bottom w:val="none" w:sz="0" w:space="0" w:color="auto"/>
            <w:right w:val="none" w:sz="0" w:space="0" w:color="auto"/>
          </w:divBdr>
          <w:divsChild>
            <w:div w:id="603458252">
              <w:marLeft w:val="0"/>
              <w:marRight w:val="0"/>
              <w:marTop w:val="0"/>
              <w:marBottom w:val="0"/>
              <w:divBdr>
                <w:top w:val="none" w:sz="0" w:space="0" w:color="auto"/>
                <w:left w:val="none" w:sz="0" w:space="0" w:color="auto"/>
                <w:bottom w:val="none" w:sz="0" w:space="0" w:color="auto"/>
                <w:right w:val="none" w:sz="0" w:space="0" w:color="auto"/>
              </w:divBdr>
            </w:div>
          </w:divsChild>
        </w:div>
        <w:div w:id="1778327041">
          <w:marLeft w:val="0"/>
          <w:marRight w:val="0"/>
          <w:marTop w:val="0"/>
          <w:marBottom w:val="0"/>
          <w:divBdr>
            <w:top w:val="none" w:sz="0" w:space="0" w:color="auto"/>
            <w:left w:val="none" w:sz="0" w:space="0" w:color="auto"/>
            <w:bottom w:val="none" w:sz="0" w:space="0" w:color="auto"/>
            <w:right w:val="none" w:sz="0" w:space="0" w:color="auto"/>
          </w:divBdr>
          <w:divsChild>
            <w:div w:id="1915774138">
              <w:marLeft w:val="0"/>
              <w:marRight w:val="0"/>
              <w:marTop w:val="0"/>
              <w:marBottom w:val="0"/>
              <w:divBdr>
                <w:top w:val="none" w:sz="0" w:space="0" w:color="auto"/>
                <w:left w:val="none" w:sz="0" w:space="0" w:color="auto"/>
                <w:bottom w:val="none" w:sz="0" w:space="0" w:color="auto"/>
                <w:right w:val="none" w:sz="0" w:space="0" w:color="auto"/>
              </w:divBdr>
              <w:divsChild>
                <w:div w:id="1214729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1086958">
      <w:bodyDiv w:val="1"/>
      <w:marLeft w:val="0"/>
      <w:marRight w:val="0"/>
      <w:marTop w:val="0"/>
      <w:marBottom w:val="0"/>
      <w:divBdr>
        <w:top w:val="none" w:sz="0" w:space="0" w:color="auto"/>
        <w:left w:val="none" w:sz="0" w:space="0" w:color="auto"/>
        <w:bottom w:val="none" w:sz="0" w:space="0" w:color="auto"/>
        <w:right w:val="none" w:sz="0" w:space="0" w:color="auto"/>
      </w:divBdr>
      <w:divsChild>
        <w:div w:id="1603998177">
          <w:marLeft w:val="0"/>
          <w:marRight w:val="0"/>
          <w:marTop w:val="0"/>
          <w:marBottom w:val="0"/>
          <w:divBdr>
            <w:top w:val="none" w:sz="0" w:space="0" w:color="auto"/>
            <w:left w:val="none" w:sz="0" w:space="0" w:color="auto"/>
            <w:bottom w:val="none" w:sz="0" w:space="0" w:color="auto"/>
            <w:right w:val="none" w:sz="0" w:space="0" w:color="auto"/>
          </w:divBdr>
        </w:div>
        <w:div w:id="1005590434">
          <w:marLeft w:val="0"/>
          <w:marRight w:val="0"/>
          <w:marTop w:val="0"/>
          <w:marBottom w:val="0"/>
          <w:divBdr>
            <w:top w:val="none" w:sz="0" w:space="0" w:color="auto"/>
            <w:left w:val="none" w:sz="0" w:space="0" w:color="auto"/>
            <w:bottom w:val="none" w:sz="0" w:space="0" w:color="auto"/>
            <w:right w:val="none" w:sz="0" w:space="0" w:color="auto"/>
          </w:divBdr>
          <w:divsChild>
            <w:div w:id="1876656078">
              <w:marLeft w:val="0"/>
              <w:marRight w:val="0"/>
              <w:marTop w:val="0"/>
              <w:marBottom w:val="0"/>
              <w:divBdr>
                <w:top w:val="none" w:sz="0" w:space="0" w:color="auto"/>
                <w:left w:val="none" w:sz="0" w:space="0" w:color="auto"/>
                <w:bottom w:val="none" w:sz="0" w:space="0" w:color="auto"/>
                <w:right w:val="none" w:sz="0" w:space="0" w:color="auto"/>
              </w:divBdr>
            </w:div>
          </w:divsChild>
        </w:div>
        <w:div w:id="525368897">
          <w:marLeft w:val="0"/>
          <w:marRight w:val="0"/>
          <w:marTop w:val="0"/>
          <w:marBottom w:val="0"/>
          <w:divBdr>
            <w:top w:val="none" w:sz="0" w:space="0" w:color="auto"/>
            <w:left w:val="none" w:sz="0" w:space="0" w:color="auto"/>
            <w:bottom w:val="none" w:sz="0" w:space="0" w:color="auto"/>
            <w:right w:val="none" w:sz="0" w:space="0" w:color="auto"/>
          </w:divBdr>
          <w:divsChild>
            <w:div w:id="2112697085">
              <w:marLeft w:val="0"/>
              <w:marRight w:val="0"/>
              <w:marTop w:val="0"/>
              <w:marBottom w:val="0"/>
              <w:divBdr>
                <w:top w:val="none" w:sz="0" w:space="0" w:color="auto"/>
                <w:left w:val="none" w:sz="0" w:space="0" w:color="auto"/>
                <w:bottom w:val="none" w:sz="0" w:space="0" w:color="auto"/>
                <w:right w:val="none" w:sz="0" w:space="0" w:color="auto"/>
              </w:divBdr>
              <w:divsChild>
                <w:div w:id="11303655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4783044">
      <w:bodyDiv w:val="1"/>
      <w:marLeft w:val="5"/>
      <w:marRight w:val="5"/>
      <w:marTop w:val="0"/>
      <w:marBottom w:val="0"/>
      <w:divBdr>
        <w:top w:val="none" w:sz="0" w:space="0" w:color="auto"/>
        <w:left w:val="none" w:sz="0" w:space="0" w:color="auto"/>
        <w:bottom w:val="none" w:sz="0" w:space="0" w:color="auto"/>
        <w:right w:val="none" w:sz="0" w:space="0" w:color="auto"/>
      </w:divBdr>
      <w:divsChild>
        <w:div w:id="538862622">
          <w:marLeft w:val="0"/>
          <w:marRight w:val="0"/>
          <w:marTop w:val="0"/>
          <w:marBottom w:val="15"/>
          <w:divBdr>
            <w:top w:val="single" w:sz="6" w:space="6" w:color="000000"/>
            <w:left w:val="single" w:sz="6" w:space="6" w:color="000000"/>
            <w:bottom w:val="single" w:sz="6" w:space="6" w:color="000000"/>
            <w:right w:val="single" w:sz="6" w:space="6" w:color="000000"/>
          </w:divBdr>
          <w:divsChild>
            <w:div w:id="1664816831">
              <w:marLeft w:val="0"/>
              <w:marRight w:val="0"/>
              <w:marTop w:val="0"/>
              <w:marBottom w:val="0"/>
              <w:divBdr>
                <w:top w:val="none" w:sz="0" w:space="0" w:color="auto"/>
                <w:left w:val="none" w:sz="0" w:space="0" w:color="auto"/>
                <w:bottom w:val="none" w:sz="0" w:space="0" w:color="auto"/>
                <w:right w:val="none" w:sz="0" w:space="0" w:color="auto"/>
              </w:divBdr>
            </w:div>
          </w:divsChild>
        </w:div>
        <w:div w:id="1302543505">
          <w:marLeft w:val="0"/>
          <w:marRight w:val="0"/>
          <w:marTop w:val="0"/>
          <w:marBottom w:val="15"/>
          <w:divBdr>
            <w:top w:val="single" w:sz="6" w:space="6" w:color="000000"/>
            <w:left w:val="single" w:sz="6" w:space="6" w:color="000000"/>
            <w:bottom w:val="single" w:sz="6" w:space="6" w:color="000000"/>
            <w:right w:val="single" w:sz="6" w:space="6" w:color="000000"/>
          </w:divBdr>
          <w:divsChild>
            <w:div w:id="626207399">
              <w:marLeft w:val="0"/>
              <w:marRight w:val="0"/>
              <w:marTop w:val="0"/>
              <w:marBottom w:val="0"/>
              <w:divBdr>
                <w:top w:val="none" w:sz="0" w:space="0" w:color="auto"/>
                <w:left w:val="none" w:sz="0" w:space="0" w:color="auto"/>
                <w:bottom w:val="none" w:sz="0" w:space="0" w:color="auto"/>
                <w:right w:val="none" w:sz="0" w:space="0" w:color="auto"/>
              </w:divBdr>
              <w:divsChild>
                <w:div w:id="1772235486">
                  <w:marLeft w:val="0"/>
                  <w:marRight w:val="0"/>
                  <w:marTop w:val="480"/>
                  <w:marBottom w:val="480"/>
                  <w:divBdr>
                    <w:top w:val="none" w:sz="0" w:space="0" w:color="auto"/>
                    <w:left w:val="none" w:sz="0" w:space="0" w:color="auto"/>
                    <w:bottom w:val="none" w:sz="0" w:space="0" w:color="auto"/>
                    <w:right w:val="none" w:sz="0" w:space="0" w:color="auto"/>
                  </w:divBdr>
                </w:div>
              </w:divsChild>
            </w:div>
          </w:divsChild>
        </w:div>
      </w:divsChild>
    </w:div>
    <w:div w:id="913974512">
      <w:bodyDiv w:val="1"/>
      <w:marLeft w:val="0"/>
      <w:marRight w:val="0"/>
      <w:marTop w:val="0"/>
      <w:marBottom w:val="0"/>
      <w:divBdr>
        <w:top w:val="none" w:sz="0" w:space="0" w:color="auto"/>
        <w:left w:val="none" w:sz="0" w:space="0" w:color="auto"/>
        <w:bottom w:val="none" w:sz="0" w:space="0" w:color="auto"/>
        <w:right w:val="none" w:sz="0" w:space="0" w:color="auto"/>
      </w:divBdr>
      <w:divsChild>
        <w:div w:id="1426539439">
          <w:marLeft w:val="0"/>
          <w:marRight w:val="0"/>
          <w:marTop w:val="0"/>
          <w:marBottom w:val="0"/>
          <w:divBdr>
            <w:top w:val="none" w:sz="0" w:space="0" w:color="auto"/>
            <w:left w:val="none" w:sz="0" w:space="0" w:color="auto"/>
            <w:bottom w:val="none" w:sz="0" w:space="0" w:color="auto"/>
            <w:right w:val="none" w:sz="0" w:space="0" w:color="auto"/>
          </w:divBdr>
        </w:div>
        <w:div w:id="1739593007">
          <w:marLeft w:val="0"/>
          <w:marRight w:val="0"/>
          <w:marTop w:val="0"/>
          <w:marBottom w:val="0"/>
          <w:divBdr>
            <w:top w:val="none" w:sz="0" w:space="0" w:color="auto"/>
            <w:left w:val="none" w:sz="0" w:space="0" w:color="auto"/>
            <w:bottom w:val="none" w:sz="0" w:space="0" w:color="auto"/>
            <w:right w:val="none" w:sz="0" w:space="0" w:color="auto"/>
          </w:divBdr>
          <w:divsChild>
            <w:div w:id="619998225">
              <w:marLeft w:val="0"/>
              <w:marRight w:val="0"/>
              <w:marTop w:val="0"/>
              <w:marBottom w:val="0"/>
              <w:divBdr>
                <w:top w:val="none" w:sz="0" w:space="0" w:color="auto"/>
                <w:left w:val="none" w:sz="0" w:space="0" w:color="auto"/>
                <w:bottom w:val="none" w:sz="0" w:space="0" w:color="auto"/>
                <w:right w:val="none" w:sz="0" w:space="0" w:color="auto"/>
              </w:divBdr>
            </w:div>
          </w:divsChild>
        </w:div>
        <w:div w:id="1333408209">
          <w:marLeft w:val="0"/>
          <w:marRight w:val="0"/>
          <w:marTop w:val="0"/>
          <w:marBottom w:val="0"/>
          <w:divBdr>
            <w:top w:val="none" w:sz="0" w:space="0" w:color="auto"/>
            <w:left w:val="none" w:sz="0" w:space="0" w:color="auto"/>
            <w:bottom w:val="none" w:sz="0" w:space="0" w:color="auto"/>
            <w:right w:val="none" w:sz="0" w:space="0" w:color="auto"/>
          </w:divBdr>
          <w:divsChild>
            <w:div w:id="207105012">
              <w:marLeft w:val="0"/>
              <w:marRight w:val="0"/>
              <w:marTop w:val="0"/>
              <w:marBottom w:val="0"/>
              <w:divBdr>
                <w:top w:val="none" w:sz="0" w:space="0" w:color="auto"/>
                <w:left w:val="none" w:sz="0" w:space="0" w:color="auto"/>
                <w:bottom w:val="none" w:sz="0" w:space="0" w:color="auto"/>
                <w:right w:val="none" w:sz="0" w:space="0" w:color="auto"/>
              </w:divBdr>
              <w:divsChild>
                <w:div w:id="9700871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0355980">
      <w:bodyDiv w:val="1"/>
      <w:marLeft w:val="0"/>
      <w:marRight w:val="0"/>
      <w:marTop w:val="0"/>
      <w:marBottom w:val="0"/>
      <w:divBdr>
        <w:top w:val="none" w:sz="0" w:space="0" w:color="auto"/>
        <w:left w:val="none" w:sz="0" w:space="0" w:color="auto"/>
        <w:bottom w:val="none" w:sz="0" w:space="0" w:color="auto"/>
        <w:right w:val="none" w:sz="0" w:space="0" w:color="auto"/>
      </w:divBdr>
      <w:divsChild>
        <w:div w:id="2030713364">
          <w:marLeft w:val="720"/>
          <w:marRight w:val="720"/>
          <w:marTop w:val="100"/>
          <w:marBottom w:val="100"/>
          <w:divBdr>
            <w:top w:val="none" w:sz="0" w:space="0" w:color="auto"/>
            <w:left w:val="none" w:sz="0" w:space="0" w:color="auto"/>
            <w:bottom w:val="none" w:sz="0" w:space="0" w:color="auto"/>
            <w:right w:val="none" w:sz="0" w:space="0" w:color="auto"/>
          </w:divBdr>
        </w:div>
        <w:div w:id="860121279">
          <w:marLeft w:val="720"/>
          <w:marRight w:val="720"/>
          <w:marTop w:val="100"/>
          <w:marBottom w:val="100"/>
          <w:divBdr>
            <w:top w:val="none" w:sz="0" w:space="0" w:color="auto"/>
            <w:left w:val="none" w:sz="0" w:space="0" w:color="auto"/>
            <w:bottom w:val="none" w:sz="0" w:space="0" w:color="auto"/>
            <w:right w:val="none" w:sz="0" w:space="0" w:color="auto"/>
          </w:divBdr>
        </w:div>
        <w:div w:id="90902962">
          <w:marLeft w:val="720"/>
          <w:marRight w:val="720"/>
          <w:marTop w:val="100"/>
          <w:marBottom w:val="100"/>
          <w:divBdr>
            <w:top w:val="none" w:sz="0" w:space="0" w:color="auto"/>
            <w:left w:val="none" w:sz="0" w:space="0" w:color="auto"/>
            <w:bottom w:val="none" w:sz="0" w:space="0" w:color="auto"/>
            <w:right w:val="none" w:sz="0" w:space="0" w:color="auto"/>
          </w:divBdr>
        </w:div>
      </w:divsChild>
    </w:div>
    <w:div w:id="934751034">
      <w:bodyDiv w:val="1"/>
      <w:marLeft w:val="5"/>
      <w:marRight w:val="5"/>
      <w:marTop w:val="0"/>
      <w:marBottom w:val="0"/>
      <w:divBdr>
        <w:top w:val="none" w:sz="0" w:space="0" w:color="auto"/>
        <w:left w:val="none" w:sz="0" w:space="0" w:color="auto"/>
        <w:bottom w:val="none" w:sz="0" w:space="0" w:color="auto"/>
        <w:right w:val="none" w:sz="0" w:space="0" w:color="auto"/>
      </w:divBdr>
      <w:divsChild>
        <w:div w:id="153451226">
          <w:marLeft w:val="0"/>
          <w:marRight w:val="0"/>
          <w:marTop w:val="0"/>
          <w:marBottom w:val="15"/>
          <w:divBdr>
            <w:top w:val="single" w:sz="6" w:space="6" w:color="000000"/>
            <w:left w:val="single" w:sz="6" w:space="6" w:color="000000"/>
            <w:bottom w:val="single" w:sz="6" w:space="6" w:color="000000"/>
            <w:right w:val="single" w:sz="6" w:space="6" w:color="000000"/>
          </w:divBdr>
          <w:divsChild>
            <w:div w:id="423379489">
              <w:marLeft w:val="0"/>
              <w:marRight w:val="0"/>
              <w:marTop w:val="0"/>
              <w:marBottom w:val="0"/>
              <w:divBdr>
                <w:top w:val="none" w:sz="0" w:space="0" w:color="auto"/>
                <w:left w:val="none" w:sz="0" w:space="0" w:color="auto"/>
                <w:bottom w:val="none" w:sz="0" w:space="0" w:color="auto"/>
                <w:right w:val="none" w:sz="0" w:space="0" w:color="auto"/>
              </w:divBdr>
            </w:div>
          </w:divsChild>
        </w:div>
        <w:div w:id="655305839">
          <w:marLeft w:val="0"/>
          <w:marRight w:val="0"/>
          <w:marTop w:val="0"/>
          <w:marBottom w:val="15"/>
          <w:divBdr>
            <w:top w:val="single" w:sz="6" w:space="6" w:color="000000"/>
            <w:left w:val="single" w:sz="6" w:space="6" w:color="000000"/>
            <w:bottom w:val="single" w:sz="6" w:space="6" w:color="000000"/>
            <w:right w:val="single" w:sz="6" w:space="6" w:color="000000"/>
          </w:divBdr>
          <w:divsChild>
            <w:div w:id="553779254">
              <w:marLeft w:val="0"/>
              <w:marRight w:val="0"/>
              <w:marTop w:val="0"/>
              <w:marBottom w:val="0"/>
              <w:divBdr>
                <w:top w:val="none" w:sz="0" w:space="0" w:color="auto"/>
                <w:left w:val="none" w:sz="0" w:space="0" w:color="auto"/>
                <w:bottom w:val="none" w:sz="0" w:space="0" w:color="auto"/>
                <w:right w:val="none" w:sz="0" w:space="0" w:color="auto"/>
              </w:divBdr>
              <w:divsChild>
                <w:div w:id="719061386">
                  <w:marLeft w:val="0"/>
                  <w:marRight w:val="0"/>
                  <w:marTop w:val="480"/>
                  <w:marBottom w:val="480"/>
                  <w:divBdr>
                    <w:top w:val="none" w:sz="0" w:space="0" w:color="auto"/>
                    <w:left w:val="none" w:sz="0" w:space="0" w:color="auto"/>
                    <w:bottom w:val="none" w:sz="0" w:space="0" w:color="auto"/>
                    <w:right w:val="none" w:sz="0" w:space="0" w:color="auto"/>
                  </w:divBdr>
                </w:div>
              </w:divsChild>
            </w:div>
          </w:divsChild>
        </w:div>
      </w:divsChild>
    </w:div>
    <w:div w:id="1208569270">
      <w:bodyDiv w:val="1"/>
      <w:marLeft w:val="0"/>
      <w:marRight w:val="0"/>
      <w:marTop w:val="0"/>
      <w:marBottom w:val="0"/>
      <w:divBdr>
        <w:top w:val="none" w:sz="0" w:space="0" w:color="auto"/>
        <w:left w:val="none" w:sz="0" w:space="0" w:color="auto"/>
        <w:bottom w:val="none" w:sz="0" w:space="0" w:color="auto"/>
        <w:right w:val="none" w:sz="0" w:space="0" w:color="auto"/>
      </w:divBdr>
      <w:divsChild>
        <w:div w:id="1759908036">
          <w:marLeft w:val="0"/>
          <w:marRight w:val="0"/>
          <w:marTop w:val="0"/>
          <w:marBottom w:val="0"/>
          <w:divBdr>
            <w:top w:val="none" w:sz="0" w:space="0" w:color="auto"/>
            <w:left w:val="none" w:sz="0" w:space="0" w:color="auto"/>
            <w:bottom w:val="none" w:sz="0" w:space="0" w:color="auto"/>
            <w:right w:val="none" w:sz="0" w:space="0" w:color="auto"/>
          </w:divBdr>
        </w:div>
      </w:divsChild>
    </w:div>
    <w:div w:id="1366833694">
      <w:bodyDiv w:val="1"/>
      <w:marLeft w:val="0"/>
      <w:marRight w:val="0"/>
      <w:marTop w:val="0"/>
      <w:marBottom w:val="0"/>
      <w:divBdr>
        <w:top w:val="none" w:sz="0" w:space="0" w:color="auto"/>
        <w:left w:val="none" w:sz="0" w:space="0" w:color="auto"/>
        <w:bottom w:val="none" w:sz="0" w:space="0" w:color="auto"/>
        <w:right w:val="none" w:sz="0" w:space="0" w:color="auto"/>
      </w:divBdr>
      <w:divsChild>
        <w:div w:id="372313027">
          <w:marLeft w:val="0"/>
          <w:marRight w:val="0"/>
          <w:marTop w:val="0"/>
          <w:marBottom w:val="0"/>
          <w:divBdr>
            <w:top w:val="none" w:sz="0" w:space="0" w:color="auto"/>
            <w:left w:val="none" w:sz="0" w:space="0" w:color="auto"/>
            <w:bottom w:val="none" w:sz="0" w:space="0" w:color="auto"/>
            <w:right w:val="none" w:sz="0" w:space="0" w:color="auto"/>
          </w:divBdr>
        </w:div>
      </w:divsChild>
    </w:div>
    <w:div w:id="1450203749">
      <w:bodyDiv w:val="1"/>
      <w:marLeft w:val="0"/>
      <w:marRight w:val="0"/>
      <w:marTop w:val="0"/>
      <w:marBottom w:val="0"/>
      <w:divBdr>
        <w:top w:val="none" w:sz="0" w:space="0" w:color="auto"/>
        <w:left w:val="none" w:sz="0" w:space="0" w:color="auto"/>
        <w:bottom w:val="none" w:sz="0" w:space="0" w:color="auto"/>
        <w:right w:val="none" w:sz="0" w:space="0" w:color="auto"/>
      </w:divBdr>
      <w:divsChild>
        <w:div w:id="49504027">
          <w:marLeft w:val="0"/>
          <w:marRight w:val="0"/>
          <w:marTop w:val="0"/>
          <w:marBottom w:val="0"/>
          <w:divBdr>
            <w:top w:val="none" w:sz="0" w:space="0" w:color="auto"/>
            <w:left w:val="none" w:sz="0" w:space="0" w:color="auto"/>
            <w:bottom w:val="none" w:sz="0" w:space="0" w:color="auto"/>
            <w:right w:val="none" w:sz="0" w:space="0" w:color="auto"/>
          </w:divBdr>
        </w:div>
        <w:div w:id="826435080">
          <w:marLeft w:val="0"/>
          <w:marRight w:val="0"/>
          <w:marTop w:val="0"/>
          <w:marBottom w:val="0"/>
          <w:divBdr>
            <w:top w:val="none" w:sz="0" w:space="0" w:color="auto"/>
            <w:left w:val="none" w:sz="0" w:space="0" w:color="auto"/>
            <w:bottom w:val="none" w:sz="0" w:space="0" w:color="auto"/>
            <w:right w:val="none" w:sz="0" w:space="0" w:color="auto"/>
          </w:divBdr>
          <w:divsChild>
            <w:div w:id="544753527">
              <w:marLeft w:val="0"/>
              <w:marRight w:val="0"/>
              <w:marTop w:val="0"/>
              <w:marBottom w:val="0"/>
              <w:divBdr>
                <w:top w:val="none" w:sz="0" w:space="0" w:color="auto"/>
                <w:left w:val="none" w:sz="0" w:space="0" w:color="auto"/>
                <w:bottom w:val="none" w:sz="0" w:space="0" w:color="auto"/>
                <w:right w:val="none" w:sz="0" w:space="0" w:color="auto"/>
              </w:divBdr>
            </w:div>
          </w:divsChild>
        </w:div>
        <w:div w:id="2130853144">
          <w:marLeft w:val="0"/>
          <w:marRight w:val="0"/>
          <w:marTop w:val="0"/>
          <w:marBottom w:val="0"/>
          <w:divBdr>
            <w:top w:val="none" w:sz="0" w:space="0" w:color="auto"/>
            <w:left w:val="none" w:sz="0" w:space="0" w:color="auto"/>
            <w:bottom w:val="none" w:sz="0" w:space="0" w:color="auto"/>
            <w:right w:val="none" w:sz="0" w:space="0" w:color="auto"/>
          </w:divBdr>
          <w:divsChild>
            <w:div w:id="313727021">
              <w:marLeft w:val="0"/>
              <w:marRight w:val="0"/>
              <w:marTop w:val="0"/>
              <w:marBottom w:val="0"/>
              <w:divBdr>
                <w:top w:val="none" w:sz="0" w:space="0" w:color="auto"/>
                <w:left w:val="none" w:sz="0" w:space="0" w:color="auto"/>
                <w:bottom w:val="none" w:sz="0" w:space="0" w:color="auto"/>
                <w:right w:val="none" w:sz="0" w:space="0" w:color="auto"/>
              </w:divBdr>
              <w:divsChild>
                <w:div w:id="2007249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8174001">
      <w:bodyDiv w:val="1"/>
      <w:marLeft w:val="0"/>
      <w:marRight w:val="0"/>
      <w:marTop w:val="0"/>
      <w:marBottom w:val="0"/>
      <w:divBdr>
        <w:top w:val="none" w:sz="0" w:space="0" w:color="auto"/>
        <w:left w:val="none" w:sz="0" w:space="0" w:color="auto"/>
        <w:bottom w:val="none" w:sz="0" w:space="0" w:color="auto"/>
        <w:right w:val="none" w:sz="0" w:space="0" w:color="auto"/>
      </w:divBdr>
      <w:divsChild>
        <w:div w:id="1727684195">
          <w:marLeft w:val="0"/>
          <w:marRight w:val="0"/>
          <w:marTop w:val="0"/>
          <w:marBottom w:val="0"/>
          <w:divBdr>
            <w:top w:val="none" w:sz="0" w:space="0" w:color="auto"/>
            <w:left w:val="none" w:sz="0" w:space="0" w:color="auto"/>
            <w:bottom w:val="none" w:sz="0" w:space="0" w:color="auto"/>
            <w:right w:val="none" w:sz="0" w:space="0" w:color="auto"/>
          </w:divBdr>
        </w:div>
        <w:div w:id="1096096560">
          <w:marLeft w:val="0"/>
          <w:marRight w:val="0"/>
          <w:marTop w:val="0"/>
          <w:marBottom w:val="0"/>
          <w:divBdr>
            <w:top w:val="none" w:sz="0" w:space="0" w:color="auto"/>
            <w:left w:val="none" w:sz="0" w:space="0" w:color="auto"/>
            <w:bottom w:val="none" w:sz="0" w:space="0" w:color="auto"/>
            <w:right w:val="none" w:sz="0" w:space="0" w:color="auto"/>
          </w:divBdr>
          <w:divsChild>
            <w:div w:id="299771204">
              <w:marLeft w:val="0"/>
              <w:marRight w:val="0"/>
              <w:marTop w:val="0"/>
              <w:marBottom w:val="0"/>
              <w:divBdr>
                <w:top w:val="none" w:sz="0" w:space="0" w:color="auto"/>
                <w:left w:val="none" w:sz="0" w:space="0" w:color="auto"/>
                <w:bottom w:val="none" w:sz="0" w:space="0" w:color="auto"/>
                <w:right w:val="none" w:sz="0" w:space="0" w:color="auto"/>
              </w:divBdr>
            </w:div>
          </w:divsChild>
        </w:div>
        <w:div w:id="1256983875">
          <w:marLeft w:val="0"/>
          <w:marRight w:val="0"/>
          <w:marTop w:val="0"/>
          <w:marBottom w:val="0"/>
          <w:divBdr>
            <w:top w:val="none" w:sz="0" w:space="0" w:color="auto"/>
            <w:left w:val="none" w:sz="0" w:space="0" w:color="auto"/>
            <w:bottom w:val="none" w:sz="0" w:space="0" w:color="auto"/>
            <w:right w:val="none" w:sz="0" w:space="0" w:color="auto"/>
          </w:divBdr>
          <w:divsChild>
            <w:div w:id="792333575">
              <w:marLeft w:val="0"/>
              <w:marRight w:val="0"/>
              <w:marTop w:val="0"/>
              <w:marBottom w:val="0"/>
              <w:divBdr>
                <w:top w:val="none" w:sz="0" w:space="0" w:color="auto"/>
                <w:left w:val="none" w:sz="0" w:space="0" w:color="auto"/>
                <w:bottom w:val="none" w:sz="0" w:space="0" w:color="auto"/>
                <w:right w:val="none" w:sz="0" w:space="0" w:color="auto"/>
              </w:divBdr>
              <w:divsChild>
                <w:div w:id="155607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7364536">
      <w:bodyDiv w:val="1"/>
      <w:marLeft w:val="0"/>
      <w:marRight w:val="0"/>
      <w:marTop w:val="0"/>
      <w:marBottom w:val="0"/>
      <w:divBdr>
        <w:top w:val="none" w:sz="0" w:space="0" w:color="auto"/>
        <w:left w:val="none" w:sz="0" w:space="0" w:color="auto"/>
        <w:bottom w:val="none" w:sz="0" w:space="0" w:color="auto"/>
        <w:right w:val="none" w:sz="0" w:space="0" w:color="auto"/>
      </w:divBdr>
    </w:div>
    <w:div w:id="1769041404">
      <w:bodyDiv w:val="1"/>
      <w:marLeft w:val="5"/>
      <w:marRight w:val="5"/>
      <w:marTop w:val="0"/>
      <w:marBottom w:val="0"/>
      <w:divBdr>
        <w:top w:val="none" w:sz="0" w:space="0" w:color="auto"/>
        <w:left w:val="none" w:sz="0" w:space="0" w:color="auto"/>
        <w:bottom w:val="none" w:sz="0" w:space="0" w:color="auto"/>
        <w:right w:val="none" w:sz="0" w:space="0" w:color="auto"/>
      </w:divBdr>
      <w:divsChild>
        <w:div w:id="1643577632">
          <w:marLeft w:val="0"/>
          <w:marRight w:val="0"/>
          <w:marTop w:val="0"/>
          <w:marBottom w:val="15"/>
          <w:divBdr>
            <w:top w:val="single" w:sz="6" w:space="6" w:color="000000"/>
            <w:left w:val="single" w:sz="6" w:space="6" w:color="000000"/>
            <w:bottom w:val="single" w:sz="6" w:space="6" w:color="000000"/>
            <w:right w:val="single" w:sz="6" w:space="6" w:color="000000"/>
          </w:divBdr>
          <w:divsChild>
            <w:div w:id="1438872440">
              <w:marLeft w:val="0"/>
              <w:marRight w:val="0"/>
              <w:marTop w:val="0"/>
              <w:marBottom w:val="0"/>
              <w:divBdr>
                <w:top w:val="none" w:sz="0" w:space="0" w:color="auto"/>
                <w:left w:val="none" w:sz="0" w:space="0" w:color="auto"/>
                <w:bottom w:val="none" w:sz="0" w:space="0" w:color="auto"/>
                <w:right w:val="none" w:sz="0" w:space="0" w:color="auto"/>
              </w:divBdr>
            </w:div>
          </w:divsChild>
        </w:div>
        <w:div w:id="1087266902">
          <w:marLeft w:val="0"/>
          <w:marRight w:val="0"/>
          <w:marTop w:val="0"/>
          <w:marBottom w:val="15"/>
          <w:divBdr>
            <w:top w:val="single" w:sz="6" w:space="6" w:color="000000"/>
            <w:left w:val="single" w:sz="6" w:space="6" w:color="000000"/>
            <w:bottom w:val="single" w:sz="6" w:space="6" w:color="000000"/>
            <w:right w:val="single" w:sz="6" w:space="6" w:color="000000"/>
          </w:divBdr>
          <w:divsChild>
            <w:div w:id="812674354">
              <w:marLeft w:val="0"/>
              <w:marRight w:val="0"/>
              <w:marTop w:val="0"/>
              <w:marBottom w:val="0"/>
              <w:divBdr>
                <w:top w:val="none" w:sz="0" w:space="0" w:color="auto"/>
                <w:left w:val="none" w:sz="0" w:space="0" w:color="auto"/>
                <w:bottom w:val="none" w:sz="0" w:space="0" w:color="auto"/>
                <w:right w:val="none" w:sz="0" w:space="0" w:color="auto"/>
              </w:divBdr>
              <w:divsChild>
                <w:div w:id="882442448">
                  <w:marLeft w:val="0"/>
                  <w:marRight w:val="0"/>
                  <w:marTop w:val="480"/>
                  <w:marBottom w:val="480"/>
                  <w:divBdr>
                    <w:top w:val="none" w:sz="0" w:space="0" w:color="auto"/>
                    <w:left w:val="none" w:sz="0" w:space="0" w:color="auto"/>
                    <w:bottom w:val="none" w:sz="0" w:space="0" w:color="auto"/>
                    <w:right w:val="none" w:sz="0" w:space="0" w:color="auto"/>
                  </w:divBdr>
                </w:div>
              </w:divsChild>
            </w:div>
          </w:divsChild>
        </w:div>
      </w:divsChild>
    </w:div>
    <w:div w:id="17926269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&#65279;<?xml version="1.0" encoding="utf-8"?><Relationships xmlns="http://schemas.openxmlformats.org/package/2006/relationships"><Relationship Type="http://schemas.openxmlformats.org/officeDocument/2006/relationships/control" Target="activeX/activeX15.xml" Id="rId26" /><Relationship Type="http://schemas.openxmlformats.org/officeDocument/2006/relationships/control" Target="activeX/activeX11.xml" Id="rId21" /><Relationship Type="http://schemas.openxmlformats.org/officeDocument/2006/relationships/control" Target="activeX/activeX29.xml" Id="rId42" /><Relationship Type="http://schemas.openxmlformats.org/officeDocument/2006/relationships/control" Target="activeX/activeX33.xml" Id="rId47" /><Relationship Type="http://schemas.openxmlformats.org/officeDocument/2006/relationships/control" Target="activeX/activeX49.xml" Id="rId63" /><Relationship Type="http://schemas.openxmlformats.org/officeDocument/2006/relationships/control" Target="activeX/activeX53.xml" Id="rId68" /><Relationship Type="http://schemas.openxmlformats.org/officeDocument/2006/relationships/image" Target="media/image14.wmf" Id="rId84" /><Relationship Type="http://schemas.openxmlformats.org/officeDocument/2006/relationships/control" Target="activeX/activeX71.xml" Id="rId89" /><Relationship Type="http://schemas.openxmlformats.org/officeDocument/2006/relationships/control" Target="activeX/activeX6.xml" Id="rId16" /><Relationship Type="http://schemas.openxmlformats.org/officeDocument/2006/relationships/fontTable" Target="fontTable.xml" Id="rId107" /><Relationship Type="http://schemas.openxmlformats.org/officeDocument/2006/relationships/control" Target="activeX/activeX3.xml" Id="rId11" /><Relationship Type="http://schemas.openxmlformats.org/officeDocument/2006/relationships/control" Target="activeX/activeX20.xml" Id="rId32" /><Relationship Type="http://schemas.openxmlformats.org/officeDocument/2006/relationships/control" Target="activeX/activeX24.xml" Id="rId37" /><Relationship Type="http://schemas.openxmlformats.org/officeDocument/2006/relationships/control" Target="activeX/activeX39.xml" Id="rId53" /><Relationship Type="http://schemas.openxmlformats.org/officeDocument/2006/relationships/control" Target="activeX/activeX44.xml" Id="rId58" /><Relationship Type="http://schemas.openxmlformats.org/officeDocument/2006/relationships/control" Target="activeX/activeX62.xml" Id="rId79" /><Relationship Type="http://schemas.openxmlformats.org/officeDocument/2006/relationships/control" Target="activeX/activeX84.xml" Id="rId102" /><Relationship Type="http://schemas.openxmlformats.org/officeDocument/2006/relationships/image" Target="media/image1.gif" Id="rId5" /><Relationship Type="http://schemas.openxmlformats.org/officeDocument/2006/relationships/control" Target="activeX/activeX72.xml" Id="rId90" /><Relationship Type="http://schemas.openxmlformats.org/officeDocument/2006/relationships/control" Target="activeX/activeX77.xml" Id="rId95" /><Relationship Type="http://schemas.openxmlformats.org/officeDocument/2006/relationships/control" Target="activeX/activeX12.xml" Id="rId22" /><Relationship Type="http://schemas.openxmlformats.org/officeDocument/2006/relationships/control" Target="activeX/activeX16.xml" Id="rId27" /><Relationship Type="http://schemas.openxmlformats.org/officeDocument/2006/relationships/control" Target="activeX/activeX30.xml" Id="rId43" /><Relationship Type="http://schemas.openxmlformats.org/officeDocument/2006/relationships/control" Target="activeX/activeX34.xml" Id="rId48" /><Relationship Type="http://schemas.openxmlformats.org/officeDocument/2006/relationships/control" Target="activeX/activeX50.xml" Id="rId64" /><Relationship Type="http://schemas.openxmlformats.org/officeDocument/2006/relationships/control" Target="activeX/activeX54.xml" Id="rId69" /><Relationship Type="http://schemas.openxmlformats.org/officeDocument/2006/relationships/control" Target="activeX/activeX63.xml" Id="rId80" /><Relationship Type="http://schemas.openxmlformats.org/officeDocument/2006/relationships/control" Target="activeX/activeX67.xml" Id="rId85" /><Relationship Type="http://schemas.openxmlformats.org/officeDocument/2006/relationships/image" Target="media/image5.wmf" Id="rId12" /><Relationship Type="http://schemas.openxmlformats.org/officeDocument/2006/relationships/control" Target="activeX/activeX7.xml" Id="rId17" /><Relationship Type="http://schemas.openxmlformats.org/officeDocument/2006/relationships/control" Target="activeX/activeX21.xml" Id="rId33" /><Relationship Type="http://schemas.openxmlformats.org/officeDocument/2006/relationships/control" Target="activeX/activeX25.xml" Id="rId38" /><Relationship Type="http://schemas.openxmlformats.org/officeDocument/2006/relationships/control" Target="activeX/activeX45.xml" Id="rId59" /><Relationship Type="http://schemas.openxmlformats.org/officeDocument/2006/relationships/control" Target="activeX/activeX85.xml" Id="rId103" /><Relationship Type="http://schemas.openxmlformats.org/officeDocument/2006/relationships/theme" Target="theme/theme1.xml" Id="rId108" /><Relationship Type="http://schemas.openxmlformats.org/officeDocument/2006/relationships/control" Target="activeX/activeX40.xml" Id="rId54" /><Relationship Type="http://schemas.openxmlformats.org/officeDocument/2006/relationships/control" Target="activeX/activeX55.xml" Id="rId70" /><Relationship Type="http://schemas.openxmlformats.org/officeDocument/2006/relationships/control" Target="activeX/activeX73.xml" Id="rId91" /><Relationship Type="http://schemas.openxmlformats.org/officeDocument/2006/relationships/control" Target="activeX/activeX78.xml" Id="rId96" /><Relationship Type="http://schemas.openxmlformats.org/officeDocument/2006/relationships/numbering" Target="numbering.xml" Id="rId1" /><Relationship Type="http://schemas.openxmlformats.org/officeDocument/2006/relationships/image" Target="media/image2.wmf" Id="rId6" /><Relationship Type="http://schemas.openxmlformats.org/officeDocument/2006/relationships/image" Target="media/image6.wmf" Id="rId15" /><Relationship Type="http://schemas.openxmlformats.org/officeDocument/2006/relationships/control" Target="activeX/activeX13.xml" Id="rId23" /><Relationship Type="http://schemas.openxmlformats.org/officeDocument/2006/relationships/control" Target="activeX/activeX17.xml" Id="rId28" /><Relationship Type="http://schemas.openxmlformats.org/officeDocument/2006/relationships/control" Target="activeX/activeX23.xml" Id="rId36" /><Relationship Type="http://schemas.openxmlformats.org/officeDocument/2006/relationships/control" Target="activeX/activeX35.xml" Id="rId49" /><Relationship Type="http://schemas.openxmlformats.org/officeDocument/2006/relationships/control" Target="activeX/activeX43.xml" Id="rId57" /><Relationship Type="http://schemas.openxmlformats.org/officeDocument/2006/relationships/control" Target="activeX/activeX88.xml" Id="rId106" /><Relationship Type="http://schemas.openxmlformats.org/officeDocument/2006/relationships/image" Target="media/image4.wmf" Id="rId10" /><Relationship Type="http://schemas.openxmlformats.org/officeDocument/2006/relationships/control" Target="activeX/activeX19.xml" Id="rId31" /><Relationship Type="http://schemas.openxmlformats.org/officeDocument/2006/relationships/control" Target="activeX/activeX31.xml" Id="rId44" /><Relationship Type="http://schemas.openxmlformats.org/officeDocument/2006/relationships/control" Target="activeX/activeX38.xml" Id="rId52" /><Relationship Type="http://schemas.openxmlformats.org/officeDocument/2006/relationships/control" Target="activeX/activeX46.xml" Id="rId60" /><Relationship Type="http://schemas.openxmlformats.org/officeDocument/2006/relationships/control" Target="activeX/activeX51.xml" Id="rId65" /><Relationship Type="http://schemas.openxmlformats.org/officeDocument/2006/relationships/control" Target="activeX/activeX58.xml" Id="rId73" /><Relationship Type="http://schemas.openxmlformats.org/officeDocument/2006/relationships/control" Target="activeX/activeX61.xml" Id="rId78" /><Relationship Type="http://schemas.openxmlformats.org/officeDocument/2006/relationships/control" Target="activeX/activeX64.xml" Id="rId81" /><Relationship Type="http://schemas.openxmlformats.org/officeDocument/2006/relationships/control" Target="activeX/activeX68.xml" Id="rId86" /><Relationship Type="http://schemas.openxmlformats.org/officeDocument/2006/relationships/control" Target="activeX/activeX76.xml" Id="rId94" /><Relationship Type="http://schemas.openxmlformats.org/officeDocument/2006/relationships/control" Target="activeX/activeX81.xml" Id="rId99" /><Relationship Type="http://schemas.openxmlformats.org/officeDocument/2006/relationships/control" Target="activeX/activeX83.xml" Id="rId101" /><Relationship Type="http://schemas.openxmlformats.org/officeDocument/2006/relationships/webSettings" Target="webSettings.xml" Id="rId4" /><Relationship Type="http://schemas.openxmlformats.org/officeDocument/2006/relationships/control" Target="activeX/activeX2.xml" Id="rId9" /><Relationship Type="http://schemas.openxmlformats.org/officeDocument/2006/relationships/control" Target="activeX/activeX4.xml" Id="rId13" /><Relationship Type="http://schemas.openxmlformats.org/officeDocument/2006/relationships/control" Target="activeX/activeX8.xml" Id="rId18" /><Relationship Type="http://schemas.openxmlformats.org/officeDocument/2006/relationships/control" Target="activeX/activeX26.xml" Id="rId39" /><Relationship Type="http://schemas.openxmlformats.org/officeDocument/2006/relationships/customXml" Target="../customXml/item1.xml" Id="rId109" /><Relationship Type="http://schemas.openxmlformats.org/officeDocument/2006/relationships/control" Target="activeX/activeX22.xml" Id="rId34" /><Relationship Type="http://schemas.openxmlformats.org/officeDocument/2006/relationships/control" Target="activeX/activeX36.xml" Id="rId50" /><Relationship Type="http://schemas.openxmlformats.org/officeDocument/2006/relationships/control" Target="activeX/activeX41.xml" Id="rId55" /><Relationship Type="http://schemas.openxmlformats.org/officeDocument/2006/relationships/control" Target="activeX/activeX59.xml" Id="rId76" /><Relationship Type="http://schemas.openxmlformats.org/officeDocument/2006/relationships/control" Target="activeX/activeX79.xml" Id="rId97" /><Relationship Type="http://schemas.openxmlformats.org/officeDocument/2006/relationships/control" Target="activeX/activeX86.xml" Id="rId104" /><Relationship Type="http://schemas.openxmlformats.org/officeDocument/2006/relationships/control" Target="activeX/activeX1.xml" Id="rId7" /><Relationship Type="http://schemas.openxmlformats.org/officeDocument/2006/relationships/control" Target="activeX/activeX56.xml" Id="rId71" /><Relationship Type="http://schemas.openxmlformats.org/officeDocument/2006/relationships/control" Target="activeX/activeX74.xml" Id="rId92" /><Relationship Type="http://schemas.openxmlformats.org/officeDocument/2006/relationships/styles" Target="styles.xml" Id="rId2" /><Relationship Type="http://schemas.openxmlformats.org/officeDocument/2006/relationships/image" Target="media/image8.wmf" Id="rId29" /><Relationship Type="http://schemas.openxmlformats.org/officeDocument/2006/relationships/control" Target="activeX/activeX14.xml" Id="rId24" /><Relationship Type="http://schemas.openxmlformats.org/officeDocument/2006/relationships/control" Target="activeX/activeX27.xml" Id="rId40" /><Relationship Type="http://schemas.openxmlformats.org/officeDocument/2006/relationships/image" Target="media/image10.wmf" Id="rId45" /><Relationship Type="http://schemas.openxmlformats.org/officeDocument/2006/relationships/image" Target="media/image11.wmf" Id="rId66" /><Relationship Type="http://schemas.openxmlformats.org/officeDocument/2006/relationships/control" Target="activeX/activeX69.xml" Id="rId87" /><Relationship Type="http://schemas.openxmlformats.org/officeDocument/2006/relationships/customXml" Target="../customXml/item2.xml" Id="rId110" /><Relationship Type="http://schemas.openxmlformats.org/officeDocument/2006/relationships/control" Target="activeX/activeX47.xml" Id="rId61" /><Relationship Type="http://schemas.openxmlformats.org/officeDocument/2006/relationships/control" Target="activeX/activeX65.xml" Id="rId82" /><Relationship Type="http://schemas.openxmlformats.org/officeDocument/2006/relationships/control" Target="activeX/activeX9.xml" Id="rId19" /><Relationship Type="http://schemas.openxmlformats.org/officeDocument/2006/relationships/control" Target="activeX/activeX5.xml" Id="rId14" /><Relationship Type="http://schemas.openxmlformats.org/officeDocument/2006/relationships/control" Target="activeX/activeX18.xml" Id="rId30" /><Relationship Type="http://schemas.openxmlformats.org/officeDocument/2006/relationships/image" Target="media/image9.wmf" Id="rId35" /><Relationship Type="http://schemas.openxmlformats.org/officeDocument/2006/relationships/control" Target="activeX/activeX42.xml" Id="rId56" /><Relationship Type="http://schemas.openxmlformats.org/officeDocument/2006/relationships/control" Target="activeX/activeX60.xml" Id="rId77" /><Relationship Type="http://schemas.openxmlformats.org/officeDocument/2006/relationships/control" Target="activeX/activeX82.xml" Id="rId100" /><Relationship Type="http://schemas.openxmlformats.org/officeDocument/2006/relationships/control" Target="activeX/activeX87.xml" Id="rId105" /><Relationship Type="http://schemas.openxmlformats.org/officeDocument/2006/relationships/image" Target="media/image3.wmf" Id="rId8" /><Relationship Type="http://schemas.openxmlformats.org/officeDocument/2006/relationships/control" Target="activeX/activeX37.xml" Id="rId51" /><Relationship Type="http://schemas.openxmlformats.org/officeDocument/2006/relationships/control" Target="activeX/activeX57.xml" Id="rId72" /><Relationship Type="http://schemas.openxmlformats.org/officeDocument/2006/relationships/control" Target="activeX/activeX75.xml" Id="rId93" /><Relationship Type="http://schemas.openxmlformats.org/officeDocument/2006/relationships/control" Target="activeX/activeX80.xml" Id="rId98" /><Relationship Type="http://schemas.openxmlformats.org/officeDocument/2006/relationships/settings" Target="settings.xml" Id="rId3" /><Relationship Type="http://schemas.openxmlformats.org/officeDocument/2006/relationships/image" Target="media/image7.wmf" Id="rId25" /><Relationship Type="http://schemas.openxmlformats.org/officeDocument/2006/relationships/control" Target="activeX/activeX32.xml" Id="rId46" /><Relationship Type="http://schemas.openxmlformats.org/officeDocument/2006/relationships/control" Target="activeX/activeX52.xml" Id="rId67" /><Relationship Type="http://schemas.openxmlformats.org/officeDocument/2006/relationships/control" Target="activeX/activeX10.xml" Id="rId20" /><Relationship Type="http://schemas.openxmlformats.org/officeDocument/2006/relationships/control" Target="activeX/activeX28.xml" Id="rId41" /><Relationship Type="http://schemas.openxmlformats.org/officeDocument/2006/relationships/control" Target="activeX/activeX48.xml" Id="rId62" /><Relationship Type="http://schemas.openxmlformats.org/officeDocument/2006/relationships/control" Target="activeX/activeX66.xml" Id="rId83" /><Relationship Type="http://schemas.openxmlformats.org/officeDocument/2006/relationships/control" Target="activeX/activeX70.xml" Id="rId88" /><Relationship Type="http://schemas.openxmlformats.org/officeDocument/2006/relationships/customXml" Target="../customXml/item3.xml" Id="rId111" /><Relationship Type="http://schemas.openxmlformats.org/officeDocument/2006/relationships/image" Target="/media/image4.gif" Id="Rd79f636251b14415" /><Relationship Type="http://schemas.openxmlformats.org/officeDocument/2006/relationships/image" Target="/media/image5.gif" Id="Ree7fe3260a2c4eb2" /></Relationships>
</file>

<file path=word/activeX/_rels/activeX1.xml.rels><?xml version="1.0" encoding="UTF-8" standalone="yes"?>
<Relationships xmlns="http://schemas.openxmlformats.org/package/2006/relationships"><Relationship Id="rId1" Type="http://schemas.microsoft.com/office/2006/relationships/activeXControlBinary" Target="activeX1.bin"/></Relationships>
</file>

<file path=word/activeX/_rels/activeX2.xml.rels><?xml version="1.0" encoding="UTF-8" standalone="yes"?>
<Relationships xmlns="http://schemas.openxmlformats.org/package/2006/relationships"><Relationship Id="rId1" Type="http://schemas.microsoft.com/office/2006/relationships/activeXControlBinary" Target="activeX2.bin"/></Relationships>
</file>

<file path=word/activeX/_rels/activeX3.xml.rels><?xml version="1.0" encoding="UTF-8" standalone="yes"?>
<Relationships xmlns="http://schemas.openxmlformats.org/package/2006/relationships"><Relationship Id="rId1" Type="http://schemas.microsoft.com/office/2006/relationships/activeXControlBinary" Target="activeX3.bin"/></Relationships>
</file>

<file path=word/activeX/_rels/activeX4.xml.rels><?xml version="1.0" encoding="UTF-8" standalone="yes"?>
<Relationships xmlns="http://schemas.openxmlformats.org/package/2006/relationships"><Relationship Id="rId1" Type="http://schemas.microsoft.com/office/2006/relationships/activeXControlBinary" Target="activeX4.bin"/></Relationships>
</file>

<file path=word/activeX/_rels/activeX5.xml.rels><?xml version="1.0" encoding="UTF-8" standalone="yes"?>
<Relationships xmlns="http://schemas.openxmlformats.org/package/2006/relationships"><Relationship Id="rId1" Type="http://schemas.microsoft.com/office/2006/relationships/activeXControlBinary" Target="activeX5.bin"/></Relationships>
</file>

<file path=word/activeX/_rels/activeX6.xml.rels><?xml version="1.0" encoding="UTF-8" standalone="yes"?>
<Relationships xmlns="http://schemas.openxmlformats.org/package/2006/relationships"><Relationship Id="rId1" Type="http://schemas.microsoft.com/office/2006/relationships/activeXControlBinary" Target="activeX6.bin"/></Relationships>
</file>

<file path=word/activeX/_rels/activeX7.xml.rels><?xml version="1.0" encoding="UTF-8" standalone="yes"?>
<Relationships xmlns="http://schemas.openxmlformats.org/package/2006/relationships"><Relationship Id="rId1" Type="http://schemas.microsoft.com/office/2006/relationships/activeXControlBinary" Target="activeX7.bin"/></Relationships>
</file>

<file path=word/activeX/_rels/activeX8.xml.rels><?xml version="1.0" encoding="UTF-8" standalone="yes"?>
<Relationships xmlns="http://schemas.openxmlformats.org/package/2006/relationships"><Relationship Id="rId1" Type="http://schemas.microsoft.com/office/2006/relationships/activeXControlBinary" Target="activeX8.bin"/></Relationships>
</file>

<file path=word/activeX/_rels/activeX9.xml.rels><?xml version="1.0" encoding="UTF-8" standalone="yes"?>
<Relationships xmlns="http://schemas.openxmlformats.org/package/2006/relationships"><Relationship Id="rId1" Type="http://schemas.microsoft.com/office/2006/relationships/activeXControlBinary" Target="activeX9.bin"/></Relationships>
</file>

<file path=word/activeX/_rels/activeX10.xml.rels><?xml version="1.0" encoding="UTF-8" standalone="yes"?>
<Relationships xmlns="http://schemas.openxmlformats.org/package/2006/relationships"><Relationship Id="rId1" Type="http://schemas.microsoft.com/office/2006/relationships/activeXControlBinary" Target="activeX10.bin"/></Relationships>
</file>

<file path=word/activeX/_rels/activeX11.xml.rels><?xml version="1.0" encoding="UTF-8" standalone="yes"?>
<Relationships xmlns="http://schemas.openxmlformats.org/package/2006/relationships"><Relationship Id="rId1" Type="http://schemas.microsoft.com/office/2006/relationships/activeXControlBinary" Target="activeX11.bin"/></Relationships>
</file>

<file path=word/activeX/_rels/activeX12.xml.rels><?xml version="1.0" encoding="UTF-8" standalone="yes"?>
<Relationships xmlns="http://schemas.openxmlformats.org/package/2006/relationships"><Relationship Id="rId1" Type="http://schemas.microsoft.com/office/2006/relationships/activeXControlBinary" Target="activeX12.bin"/></Relationships>
</file>

<file path=word/activeX/_rels/activeX13.xml.rels><?xml version="1.0" encoding="UTF-8" standalone="yes"?>
<Relationships xmlns="http://schemas.openxmlformats.org/package/2006/relationships"><Relationship Id="rId1" Type="http://schemas.microsoft.com/office/2006/relationships/activeXControlBinary" Target="activeX13.bin"/></Relationships>
</file>

<file path=word/activeX/_rels/activeX14.xml.rels><?xml version="1.0" encoding="UTF-8" standalone="yes"?>
<Relationships xmlns="http://schemas.openxmlformats.org/package/2006/relationships"><Relationship Id="rId1" Type="http://schemas.microsoft.com/office/2006/relationships/activeXControlBinary" Target="activeX14.bin"/></Relationships>
</file>

<file path=word/activeX/_rels/activeX15.xml.rels><?xml version="1.0" encoding="UTF-8" standalone="yes"?>
<Relationships xmlns="http://schemas.openxmlformats.org/package/2006/relationships"><Relationship Id="rId1" Type="http://schemas.microsoft.com/office/2006/relationships/activeXControlBinary" Target="activeX15.bin"/></Relationships>
</file>

<file path=word/activeX/_rels/activeX16.xml.rels><?xml version="1.0" encoding="UTF-8" standalone="yes"?>
<Relationships xmlns="http://schemas.openxmlformats.org/package/2006/relationships"><Relationship Id="rId1" Type="http://schemas.microsoft.com/office/2006/relationships/activeXControlBinary" Target="activeX16.bin"/></Relationships>
</file>

<file path=word/activeX/_rels/activeX17.xml.rels><?xml version="1.0" encoding="UTF-8" standalone="yes"?>
<Relationships xmlns="http://schemas.openxmlformats.org/package/2006/relationships"><Relationship Id="rId1" Type="http://schemas.microsoft.com/office/2006/relationships/activeXControlBinary" Target="activeX17.bin"/></Relationships>
</file>

<file path=word/activeX/_rels/activeX18.xml.rels><?xml version="1.0" encoding="UTF-8" standalone="yes"?>
<Relationships xmlns="http://schemas.openxmlformats.org/package/2006/relationships"><Relationship Id="rId1" Type="http://schemas.microsoft.com/office/2006/relationships/activeXControlBinary" Target="activeX18.bin"/></Relationships>
</file>

<file path=word/activeX/_rels/activeX19.xml.rels><?xml version="1.0" encoding="UTF-8" standalone="yes"?>
<Relationships xmlns="http://schemas.openxmlformats.org/package/2006/relationships"><Relationship Id="rId1" Type="http://schemas.microsoft.com/office/2006/relationships/activeXControlBinary" Target="activeX19.bin"/></Relationships>
</file>

<file path=word/activeX/_rels/activeX20.xml.rels><?xml version="1.0" encoding="UTF-8" standalone="yes"?>
<Relationships xmlns="http://schemas.openxmlformats.org/package/2006/relationships"><Relationship Id="rId1" Type="http://schemas.microsoft.com/office/2006/relationships/activeXControlBinary" Target="activeX20.bin"/></Relationships>
</file>

<file path=word/activeX/_rels/activeX21.xml.rels><?xml version="1.0" encoding="UTF-8" standalone="yes"?>
<Relationships xmlns="http://schemas.openxmlformats.org/package/2006/relationships"><Relationship Id="rId1" Type="http://schemas.microsoft.com/office/2006/relationships/activeXControlBinary" Target="activeX21.bin"/></Relationships>
</file>

<file path=word/activeX/_rels/activeX22.xml.rels><?xml version="1.0" encoding="UTF-8" standalone="yes"?>
<Relationships xmlns="http://schemas.openxmlformats.org/package/2006/relationships"><Relationship Id="rId1" Type="http://schemas.microsoft.com/office/2006/relationships/activeXControlBinary" Target="activeX22.bin"/></Relationships>
</file>

<file path=word/activeX/_rels/activeX23.xml.rels><?xml version="1.0" encoding="UTF-8" standalone="yes"?>
<Relationships xmlns="http://schemas.openxmlformats.org/package/2006/relationships"><Relationship Id="rId1" Type="http://schemas.microsoft.com/office/2006/relationships/activeXControlBinary" Target="activeX23.bin"/></Relationships>
</file>

<file path=word/activeX/_rels/activeX24.xml.rels><?xml version="1.0" encoding="UTF-8" standalone="yes"?>
<Relationships xmlns="http://schemas.openxmlformats.org/package/2006/relationships"><Relationship Id="rId1" Type="http://schemas.microsoft.com/office/2006/relationships/activeXControlBinary" Target="activeX24.bin"/></Relationships>
</file>

<file path=word/activeX/_rels/activeX25.xml.rels><?xml version="1.0" encoding="UTF-8" standalone="yes"?>
<Relationships xmlns="http://schemas.openxmlformats.org/package/2006/relationships"><Relationship Id="rId1" Type="http://schemas.microsoft.com/office/2006/relationships/activeXControlBinary" Target="activeX25.bin"/></Relationships>
</file>

<file path=word/activeX/_rels/activeX26.xml.rels><?xml version="1.0" encoding="UTF-8" standalone="yes"?>
<Relationships xmlns="http://schemas.openxmlformats.org/package/2006/relationships"><Relationship Id="rId1" Type="http://schemas.microsoft.com/office/2006/relationships/activeXControlBinary" Target="activeX26.bin"/></Relationships>
</file>

<file path=word/activeX/_rels/activeX27.xml.rels><?xml version="1.0" encoding="UTF-8" standalone="yes"?>
<Relationships xmlns="http://schemas.openxmlformats.org/package/2006/relationships"><Relationship Id="rId1" Type="http://schemas.microsoft.com/office/2006/relationships/activeXControlBinary" Target="activeX27.bin"/></Relationships>
</file>

<file path=word/activeX/_rels/activeX28.xml.rels><?xml version="1.0" encoding="UTF-8" standalone="yes"?>
<Relationships xmlns="http://schemas.openxmlformats.org/package/2006/relationships"><Relationship Id="rId1" Type="http://schemas.microsoft.com/office/2006/relationships/activeXControlBinary" Target="activeX28.bin"/></Relationships>
</file>

<file path=word/activeX/_rels/activeX29.xml.rels><?xml version="1.0" encoding="UTF-8" standalone="yes"?>
<Relationships xmlns="http://schemas.openxmlformats.org/package/2006/relationships"><Relationship Id="rId1" Type="http://schemas.microsoft.com/office/2006/relationships/activeXControlBinary" Target="activeX29.bin"/></Relationships>
</file>

<file path=word/activeX/_rels/activeX30.xml.rels><?xml version="1.0" encoding="UTF-8" standalone="yes"?>
<Relationships xmlns="http://schemas.openxmlformats.org/package/2006/relationships"><Relationship Id="rId1" Type="http://schemas.microsoft.com/office/2006/relationships/activeXControlBinary" Target="activeX30.bin"/></Relationships>
</file>

<file path=word/activeX/_rels/activeX31.xml.rels><?xml version="1.0" encoding="UTF-8" standalone="yes"?>
<Relationships xmlns="http://schemas.openxmlformats.org/package/2006/relationships"><Relationship Id="rId1" Type="http://schemas.microsoft.com/office/2006/relationships/activeXControlBinary" Target="activeX31.bin"/></Relationships>
</file>

<file path=word/activeX/_rels/activeX32.xml.rels><?xml version="1.0" encoding="UTF-8" standalone="yes"?>
<Relationships xmlns="http://schemas.openxmlformats.org/package/2006/relationships"><Relationship Id="rId1" Type="http://schemas.microsoft.com/office/2006/relationships/activeXControlBinary" Target="activeX32.bin"/></Relationships>
</file>

<file path=word/activeX/_rels/activeX33.xml.rels><?xml version="1.0" encoding="UTF-8" standalone="yes"?>
<Relationships xmlns="http://schemas.openxmlformats.org/package/2006/relationships"><Relationship Id="rId1" Type="http://schemas.microsoft.com/office/2006/relationships/activeXControlBinary" Target="activeX33.bin"/></Relationships>
</file>

<file path=word/activeX/_rels/activeX34.xml.rels><?xml version="1.0" encoding="UTF-8" standalone="yes"?>
<Relationships xmlns="http://schemas.openxmlformats.org/package/2006/relationships"><Relationship Id="rId1" Type="http://schemas.microsoft.com/office/2006/relationships/activeXControlBinary" Target="activeX34.bin"/></Relationships>
</file>

<file path=word/activeX/_rels/activeX35.xml.rels><?xml version="1.0" encoding="UTF-8" standalone="yes"?>
<Relationships xmlns="http://schemas.openxmlformats.org/package/2006/relationships"><Relationship Id="rId1" Type="http://schemas.microsoft.com/office/2006/relationships/activeXControlBinary" Target="activeX35.bin"/></Relationships>
</file>

<file path=word/activeX/_rels/activeX36.xml.rels><?xml version="1.0" encoding="UTF-8" standalone="yes"?>
<Relationships xmlns="http://schemas.openxmlformats.org/package/2006/relationships"><Relationship Id="rId1" Type="http://schemas.microsoft.com/office/2006/relationships/activeXControlBinary" Target="activeX36.bin"/></Relationships>
</file>

<file path=word/activeX/_rels/activeX37.xml.rels><?xml version="1.0" encoding="UTF-8" standalone="yes"?>
<Relationships xmlns="http://schemas.openxmlformats.org/package/2006/relationships"><Relationship Id="rId1" Type="http://schemas.microsoft.com/office/2006/relationships/activeXControlBinary" Target="activeX37.bin"/></Relationships>
</file>

<file path=word/activeX/_rels/activeX38.xml.rels><?xml version="1.0" encoding="UTF-8" standalone="yes"?>
<Relationships xmlns="http://schemas.openxmlformats.org/package/2006/relationships"><Relationship Id="rId1" Type="http://schemas.microsoft.com/office/2006/relationships/activeXControlBinary" Target="activeX38.bin"/></Relationships>
</file>

<file path=word/activeX/_rels/activeX39.xml.rels><?xml version="1.0" encoding="UTF-8" standalone="yes"?>
<Relationships xmlns="http://schemas.openxmlformats.org/package/2006/relationships"><Relationship Id="rId1" Type="http://schemas.microsoft.com/office/2006/relationships/activeXControlBinary" Target="activeX39.bin"/></Relationships>
</file>

<file path=word/activeX/_rels/activeX40.xml.rels><?xml version="1.0" encoding="UTF-8" standalone="yes"?>
<Relationships xmlns="http://schemas.openxmlformats.org/package/2006/relationships"><Relationship Id="rId1" Type="http://schemas.microsoft.com/office/2006/relationships/activeXControlBinary" Target="activeX40.bin"/></Relationships>
</file>

<file path=word/activeX/_rels/activeX41.xml.rels><?xml version="1.0" encoding="UTF-8" standalone="yes"?>
<Relationships xmlns="http://schemas.openxmlformats.org/package/2006/relationships"><Relationship Id="rId1" Type="http://schemas.microsoft.com/office/2006/relationships/activeXControlBinary" Target="activeX41.bin"/></Relationships>
</file>

<file path=word/activeX/_rels/activeX42.xml.rels><?xml version="1.0" encoding="UTF-8" standalone="yes"?>
<Relationships xmlns="http://schemas.openxmlformats.org/package/2006/relationships"><Relationship Id="rId1" Type="http://schemas.microsoft.com/office/2006/relationships/activeXControlBinary" Target="activeX42.bin"/></Relationships>
</file>

<file path=word/activeX/_rels/activeX43.xml.rels><?xml version="1.0" encoding="UTF-8" standalone="yes"?>
<Relationships xmlns="http://schemas.openxmlformats.org/package/2006/relationships"><Relationship Id="rId1" Type="http://schemas.microsoft.com/office/2006/relationships/activeXControlBinary" Target="activeX43.bin"/></Relationships>
</file>

<file path=word/activeX/_rels/activeX44.xml.rels><?xml version="1.0" encoding="UTF-8" standalone="yes"?>
<Relationships xmlns="http://schemas.openxmlformats.org/package/2006/relationships"><Relationship Id="rId1" Type="http://schemas.microsoft.com/office/2006/relationships/activeXControlBinary" Target="activeX44.bin"/></Relationships>
</file>

<file path=word/activeX/_rels/activeX45.xml.rels><?xml version="1.0" encoding="UTF-8" standalone="yes"?>
<Relationships xmlns="http://schemas.openxmlformats.org/package/2006/relationships"><Relationship Id="rId1" Type="http://schemas.microsoft.com/office/2006/relationships/activeXControlBinary" Target="activeX45.bin"/></Relationships>
</file>

<file path=word/activeX/_rels/activeX46.xml.rels><?xml version="1.0" encoding="UTF-8" standalone="yes"?>
<Relationships xmlns="http://schemas.openxmlformats.org/package/2006/relationships"><Relationship Id="rId1" Type="http://schemas.microsoft.com/office/2006/relationships/activeXControlBinary" Target="activeX46.bin"/></Relationships>
</file>

<file path=word/activeX/_rels/activeX47.xml.rels><?xml version="1.0" encoding="UTF-8" standalone="yes"?>
<Relationships xmlns="http://schemas.openxmlformats.org/package/2006/relationships"><Relationship Id="rId1" Type="http://schemas.microsoft.com/office/2006/relationships/activeXControlBinary" Target="activeX47.bin"/></Relationships>
</file>

<file path=word/activeX/_rels/activeX48.xml.rels><?xml version="1.0" encoding="UTF-8" standalone="yes"?>
<Relationships xmlns="http://schemas.openxmlformats.org/package/2006/relationships"><Relationship Id="rId1" Type="http://schemas.microsoft.com/office/2006/relationships/activeXControlBinary" Target="activeX48.bin"/></Relationships>
</file>

<file path=word/activeX/_rels/activeX49.xml.rels><?xml version="1.0" encoding="UTF-8" standalone="yes"?>
<Relationships xmlns="http://schemas.openxmlformats.org/package/2006/relationships"><Relationship Id="rId1" Type="http://schemas.microsoft.com/office/2006/relationships/activeXControlBinary" Target="activeX49.bin"/></Relationships>
</file>

<file path=word/activeX/_rels/activeX50.xml.rels><?xml version="1.0" encoding="UTF-8" standalone="yes"?>
<Relationships xmlns="http://schemas.openxmlformats.org/package/2006/relationships"><Relationship Id="rId1" Type="http://schemas.microsoft.com/office/2006/relationships/activeXControlBinary" Target="activeX50.bin"/></Relationships>
</file>

<file path=word/activeX/_rels/activeX51.xml.rels><?xml version="1.0" encoding="UTF-8" standalone="yes"?>
<Relationships xmlns="http://schemas.openxmlformats.org/package/2006/relationships"><Relationship Id="rId1" Type="http://schemas.microsoft.com/office/2006/relationships/activeXControlBinary" Target="activeX51.bin"/></Relationships>
</file>

<file path=word/activeX/_rels/activeX52.xml.rels><?xml version="1.0" encoding="UTF-8" standalone="yes"?>
<Relationships xmlns="http://schemas.openxmlformats.org/package/2006/relationships"><Relationship Id="rId1" Type="http://schemas.microsoft.com/office/2006/relationships/activeXControlBinary" Target="activeX52.bin"/></Relationships>
</file>

<file path=word/activeX/_rels/activeX53.xml.rels><?xml version="1.0" encoding="UTF-8" standalone="yes"?>
<Relationships xmlns="http://schemas.openxmlformats.org/package/2006/relationships"><Relationship Id="rId1" Type="http://schemas.microsoft.com/office/2006/relationships/activeXControlBinary" Target="activeX53.bin"/></Relationships>
</file>

<file path=word/activeX/_rels/activeX54.xml.rels><?xml version="1.0" encoding="UTF-8" standalone="yes"?>
<Relationships xmlns="http://schemas.openxmlformats.org/package/2006/relationships"><Relationship Id="rId1" Type="http://schemas.microsoft.com/office/2006/relationships/activeXControlBinary" Target="activeX54.bin"/></Relationships>
</file>

<file path=word/activeX/_rels/activeX55.xml.rels><?xml version="1.0" encoding="UTF-8" standalone="yes"?>
<Relationships xmlns="http://schemas.openxmlformats.org/package/2006/relationships"><Relationship Id="rId1" Type="http://schemas.microsoft.com/office/2006/relationships/activeXControlBinary" Target="activeX55.bin"/></Relationships>
</file>

<file path=word/activeX/_rels/activeX56.xml.rels><?xml version="1.0" encoding="UTF-8" standalone="yes"?>
<Relationships xmlns="http://schemas.openxmlformats.org/package/2006/relationships"><Relationship Id="rId1" Type="http://schemas.microsoft.com/office/2006/relationships/activeXControlBinary" Target="activeX56.bin"/></Relationships>
</file>

<file path=word/activeX/_rels/activeX57.xml.rels><?xml version="1.0" encoding="UTF-8" standalone="yes"?>
<Relationships xmlns="http://schemas.openxmlformats.org/package/2006/relationships"><Relationship Id="rId1" Type="http://schemas.microsoft.com/office/2006/relationships/activeXControlBinary" Target="activeX57.bin"/></Relationships>
</file>

<file path=word/activeX/_rels/activeX58.xml.rels><?xml version="1.0" encoding="UTF-8" standalone="yes"?>
<Relationships xmlns="http://schemas.openxmlformats.org/package/2006/relationships"><Relationship Id="rId1" Type="http://schemas.microsoft.com/office/2006/relationships/activeXControlBinary" Target="activeX58.bin"/></Relationships>
</file>

<file path=word/activeX/_rels/activeX59.xml.rels><?xml version="1.0" encoding="UTF-8" standalone="yes"?>
<Relationships xmlns="http://schemas.openxmlformats.org/package/2006/relationships"><Relationship Id="rId1" Type="http://schemas.microsoft.com/office/2006/relationships/activeXControlBinary" Target="activeX59.bin"/></Relationships>
</file>

<file path=word/activeX/_rels/activeX60.xml.rels><?xml version="1.0" encoding="UTF-8" standalone="yes"?>
<Relationships xmlns="http://schemas.openxmlformats.org/package/2006/relationships"><Relationship Id="rId1" Type="http://schemas.microsoft.com/office/2006/relationships/activeXControlBinary" Target="activeX60.bin"/></Relationships>
</file>

<file path=word/activeX/_rels/activeX61.xml.rels><?xml version="1.0" encoding="UTF-8" standalone="yes"?>
<Relationships xmlns="http://schemas.openxmlformats.org/package/2006/relationships"><Relationship Id="rId1" Type="http://schemas.microsoft.com/office/2006/relationships/activeXControlBinary" Target="activeX61.bin"/></Relationships>
</file>

<file path=word/activeX/_rels/activeX62.xml.rels><?xml version="1.0" encoding="UTF-8" standalone="yes"?>
<Relationships xmlns="http://schemas.openxmlformats.org/package/2006/relationships"><Relationship Id="rId1" Type="http://schemas.microsoft.com/office/2006/relationships/activeXControlBinary" Target="activeX62.bin"/></Relationships>
</file>

<file path=word/activeX/_rels/activeX63.xml.rels><?xml version="1.0" encoding="UTF-8" standalone="yes"?>
<Relationships xmlns="http://schemas.openxmlformats.org/package/2006/relationships"><Relationship Id="rId1" Type="http://schemas.microsoft.com/office/2006/relationships/activeXControlBinary" Target="activeX63.bin"/></Relationships>
</file>

<file path=word/activeX/_rels/activeX64.xml.rels><?xml version="1.0" encoding="UTF-8" standalone="yes"?>
<Relationships xmlns="http://schemas.openxmlformats.org/package/2006/relationships"><Relationship Id="rId1" Type="http://schemas.microsoft.com/office/2006/relationships/activeXControlBinary" Target="activeX64.bin"/></Relationships>
</file>

<file path=word/activeX/_rels/activeX65.xml.rels><?xml version="1.0" encoding="UTF-8" standalone="yes"?>
<Relationships xmlns="http://schemas.openxmlformats.org/package/2006/relationships"><Relationship Id="rId1" Type="http://schemas.microsoft.com/office/2006/relationships/activeXControlBinary" Target="activeX65.bin"/></Relationships>
</file>

<file path=word/activeX/_rels/activeX66.xml.rels><?xml version="1.0" encoding="UTF-8" standalone="yes"?>
<Relationships xmlns="http://schemas.openxmlformats.org/package/2006/relationships"><Relationship Id="rId1" Type="http://schemas.microsoft.com/office/2006/relationships/activeXControlBinary" Target="activeX66.bin"/></Relationships>
</file>

<file path=word/activeX/_rels/activeX67.xml.rels><?xml version="1.0" encoding="UTF-8" standalone="yes"?>
<Relationships xmlns="http://schemas.openxmlformats.org/package/2006/relationships"><Relationship Id="rId1" Type="http://schemas.microsoft.com/office/2006/relationships/activeXControlBinary" Target="activeX67.bin"/></Relationships>
</file>

<file path=word/activeX/_rels/activeX68.xml.rels><?xml version="1.0" encoding="UTF-8" standalone="yes"?>
<Relationships xmlns="http://schemas.openxmlformats.org/package/2006/relationships"><Relationship Id="rId1" Type="http://schemas.microsoft.com/office/2006/relationships/activeXControlBinary" Target="activeX68.bin"/></Relationships>
</file>

<file path=word/activeX/_rels/activeX69.xml.rels><?xml version="1.0" encoding="UTF-8" standalone="yes"?>
<Relationships xmlns="http://schemas.openxmlformats.org/package/2006/relationships"><Relationship Id="rId1" Type="http://schemas.microsoft.com/office/2006/relationships/activeXControlBinary" Target="activeX69.bin"/></Relationships>
</file>

<file path=word/activeX/_rels/activeX70.xml.rels><?xml version="1.0" encoding="UTF-8" standalone="yes"?>
<Relationships xmlns="http://schemas.openxmlformats.org/package/2006/relationships"><Relationship Id="rId1" Type="http://schemas.microsoft.com/office/2006/relationships/activeXControlBinary" Target="activeX70.bin"/></Relationships>
</file>

<file path=word/activeX/_rels/activeX71.xml.rels><?xml version="1.0" encoding="UTF-8" standalone="yes"?>
<Relationships xmlns="http://schemas.openxmlformats.org/package/2006/relationships"><Relationship Id="rId1" Type="http://schemas.microsoft.com/office/2006/relationships/activeXControlBinary" Target="activeX71.bin"/></Relationships>
</file>

<file path=word/activeX/_rels/activeX72.xml.rels><?xml version="1.0" encoding="UTF-8" standalone="yes"?>
<Relationships xmlns="http://schemas.openxmlformats.org/package/2006/relationships"><Relationship Id="rId1" Type="http://schemas.microsoft.com/office/2006/relationships/activeXControlBinary" Target="activeX72.bin"/></Relationships>
</file>

<file path=word/activeX/_rels/activeX73.xml.rels><?xml version="1.0" encoding="UTF-8" standalone="yes"?>
<Relationships xmlns="http://schemas.openxmlformats.org/package/2006/relationships"><Relationship Id="rId1" Type="http://schemas.microsoft.com/office/2006/relationships/activeXControlBinary" Target="activeX73.bin"/></Relationships>
</file>

<file path=word/activeX/_rels/activeX74.xml.rels><?xml version="1.0" encoding="UTF-8" standalone="yes"?>
<Relationships xmlns="http://schemas.openxmlformats.org/package/2006/relationships"><Relationship Id="rId1" Type="http://schemas.microsoft.com/office/2006/relationships/activeXControlBinary" Target="activeX74.bin"/></Relationships>
</file>

<file path=word/activeX/_rels/activeX75.xml.rels><?xml version="1.0" encoding="UTF-8" standalone="yes"?>
<Relationships xmlns="http://schemas.openxmlformats.org/package/2006/relationships"><Relationship Id="rId1" Type="http://schemas.microsoft.com/office/2006/relationships/activeXControlBinary" Target="activeX75.bin"/></Relationships>
</file>

<file path=word/activeX/_rels/activeX76.xml.rels><?xml version="1.0" encoding="UTF-8" standalone="yes"?>
<Relationships xmlns="http://schemas.openxmlformats.org/package/2006/relationships"><Relationship Id="rId1" Type="http://schemas.microsoft.com/office/2006/relationships/activeXControlBinary" Target="activeX76.bin"/></Relationships>
</file>

<file path=word/activeX/_rels/activeX77.xml.rels><?xml version="1.0" encoding="UTF-8" standalone="yes"?>
<Relationships xmlns="http://schemas.openxmlformats.org/package/2006/relationships"><Relationship Id="rId1" Type="http://schemas.microsoft.com/office/2006/relationships/activeXControlBinary" Target="activeX77.bin"/></Relationships>
</file>

<file path=word/activeX/_rels/activeX78.xml.rels><?xml version="1.0" encoding="UTF-8" standalone="yes"?>
<Relationships xmlns="http://schemas.openxmlformats.org/package/2006/relationships"><Relationship Id="rId1" Type="http://schemas.microsoft.com/office/2006/relationships/activeXControlBinary" Target="activeX78.bin"/></Relationships>
</file>

<file path=word/activeX/_rels/activeX79.xml.rels><?xml version="1.0" encoding="UTF-8" standalone="yes"?>
<Relationships xmlns="http://schemas.openxmlformats.org/package/2006/relationships"><Relationship Id="rId1" Type="http://schemas.microsoft.com/office/2006/relationships/activeXControlBinary" Target="activeX79.bin"/></Relationships>
</file>

<file path=word/activeX/_rels/activeX80.xml.rels><?xml version="1.0" encoding="UTF-8" standalone="yes"?>
<Relationships xmlns="http://schemas.openxmlformats.org/package/2006/relationships"><Relationship Id="rId1" Type="http://schemas.microsoft.com/office/2006/relationships/activeXControlBinary" Target="activeX80.bin"/></Relationships>
</file>

<file path=word/activeX/_rels/activeX81.xml.rels><?xml version="1.0" encoding="UTF-8" standalone="yes"?>
<Relationships xmlns="http://schemas.openxmlformats.org/package/2006/relationships"><Relationship Id="rId1" Type="http://schemas.microsoft.com/office/2006/relationships/activeXControlBinary" Target="activeX81.bin"/></Relationships>
</file>

<file path=word/activeX/_rels/activeX82.xml.rels><?xml version="1.0" encoding="UTF-8" standalone="yes"?>
<Relationships xmlns="http://schemas.openxmlformats.org/package/2006/relationships"><Relationship Id="rId1" Type="http://schemas.microsoft.com/office/2006/relationships/activeXControlBinary" Target="activeX82.bin"/></Relationships>
</file>

<file path=word/activeX/_rels/activeX83.xml.rels><?xml version="1.0" encoding="UTF-8" standalone="yes"?>
<Relationships xmlns="http://schemas.openxmlformats.org/package/2006/relationships"><Relationship Id="rId1" Type="http://schemas.microsoft.com/office/2006/relationships/activeXControlBinary" Target="activeX83.bin"/></Relationships>
</file>

<file path=word/activeX/_rels/activeX84.xml.rels><?xml version="1.0" encoding="UTF-8" standalone="yes"?>
<Relationships xmlns="http://schemas.openxmlformats.org/package/2006/relationships"><Relationship Id="rId1" Type="http://schemas.microsoft.com/office/2006/relationships/activeXControlBinary" Target="activeX84.bin"/></Relationships>
</file>

<file path=word/activeX/_rels/activeX85.xml.rels><?xml version="1.0" encoding="UTF-8" standalone="yes"?>
<Relationships xmlns="http://schemas.openxmlformats.org/package/2006/relationships"><Relationship Id="rId1" Type="http://schemas.microsoft.com/office/2006/relationships/activeXControlBinary" Target="activeX85.bin"/></Relationships>
</file>

<file path=word/activeX/_rels/activeX86.xml.rels><?xml version="1.0" encoding="UTF-8" standalone="yes"?>
<Relationships xmlns="http://schemas.openxmlformats.org/package/2006/relationships"><Relationship Id="rId1" Type="http://schemas.microsoft.com/office/2006/relationships/activeXControlBinary" Target="activeX86.bin"/></Relationships>
</file>

<file path=word/activeX/_rels/activeX87.xml.rels><?xml version="1.0" encoding="UTF-8" standalone="yes"?>
<Relationships xmlns="http://schemas.openxmlformats.org/package/2006/relationships"><Relationship Id="rId1" Type="http://schemas.microsoft.com/office/2006/relationships/activeXControlBinary" Target="activeX87.bin"/></Relationships>
</file>

<file path=word/activeX/_rels/activeX88.xml.rels><?xml version="1.0" encoding="UTF-8" standalone="yes"?>
<Relationships xmlns="http://schemas.openxmlformats.org/package/2006/relationships"><Relationship Id="rId1" Type="http://schemas.microsoft.com/office/2006/relationships/activeXControlBinary" Target="activeX88.bin"/></Relationships>
</file>

<file path=word/activeX/activeX1.xml><?xml version="1.0" encoding="utf-8"?>
<ax:ocx xmlns:ax="http://schemas.microsoft.com/office/2006/activeX" xmlns:r="http://schemas.openxmlformats.org/officeDocument/2006/relationships" ax:classid="{5512D11A-5CC6-11CF-8D67-00AA00BDCE1D}" ax:persistence="persistStream" r:id="rId1"/>
</file>

<file path=word/activeX/activeX2.xml><?xml version="1.0" encoding="utf-8"?>
<ax:ocx xmlns:ax="http://schemas.microsoft.com/office/2006/activeX" xmlns:r="http://schemas.openxmlformats.org/officeDocument/2006/relationships" ax:classid="{5512D11A-5CC6-11CF-8D67-00AA00BDCE1D}" ax:persistence="persistStream" r:id="rId1"/>
</file>

<file path=word/activeX/activeX3.xml><?xml version="1.0" encoding="utf-8"?>
<ax:ocx xmlns:ax="http://schemas.microsoft.com/office/2006/activeX" xmlns:r="http://schemas.openxmlformats.org/officeDocument/2006/relationships" ax:classid="{5512D11A-5CC6-11CF-8D67-00AA00BDCE1D}" ax:persistence="persistStream" r:id="rId1"/>
</file>

<file path=word/activeX/activeX4.xml><?xml version="1.0" encoding="utf-8"?>
<ax:ocx xmlns:ax="http://schemas.microsoft.com/office/2006/activeX" xmlns:r="http://schemas.openxmlformats.org/officeDocument/2006/relationships" ax:classid="{5512D11A-5CC6-11CF-8D67-00AA00BDCE1D}" ax:persistence="persistStream" r:id="rId1"/>
</file>

<file path=word/activeX/activeX5.xml><?xml version="1.0" encoding="utf-8"?>
<ax:ocx xmlns:ax="http://schemas.microsoft.com/office/2006/activeX" xmlns:r="http://schemas.openxmlformats.org/officeDocument/2006/relationships" ax:classid="{5512D11A-5CC6-11CF-8D67-00AA00BDCE1D}" ax:persistence="persistStream" r:id="rId1"/>
</file>

<file path=word/activeX/activeX6.xml><?xml version="1.0" encoding="utf-8"?>
<ax:ocx xmlns:ax="http://schemas.microsoft.com/office/2006/activeX" xmlns:r="http://schemas.openxmlformats.org/officeDocument/2006/relationships" ax:classid="{5512D11A-5CC6-11CF-8D67-00AA00BDCE1D}" ax:persistence="persistStream" r:id="rId1"/>
</file>

<file path=word/activeX/activeX7.xml><?xml version="1.0" encoding="utf-8"?>
<ax:ocx xmlns:ax="http://schemas.microsoft.com/office/2006/activeX" xmlns:r="http://schemas.openxmlformats.org/officeDocument/2006/relationships" ax:classid="{5512D11A-5CC6-11CF-8D67-00AA00BDCE1D}" ax:persistence="persistStream" r:id="rId1"/>
</file>

<file path=word/activeX/activeX8.xml><?xml version="1.0" encoding="utf-8"?>
<ax:ocx xmlns:ax="http://schemas.microsoft.com/office/2006/activeX" xmlns:r="http://schemas.openxmlformats.org/officeDocument/2006/relationships" ax:classid="{5512D11A-5CC6-11CF-8D67-00AA00BDCE1D}" ax:persistence="persistStream" r:id="rId1"/>
</file>

<file path=word/activeX/activeX9.xml><?xml version="1.0" encoding="utf-8"?>
<ax:ocx xmlns:ax="http://schemas.microsoft.com/office/2006/activeX" xmlns:r="http://schemas.openxmlformats.org/officeDocument/2006/relationships" ax:classid="{5512D11A-5CC6-11CF-8D67-00AA00BDCE1D}" ax:persistence="persistStream" r:id="rId1"/>
</file>

<file path=word/activeX/activeX10.xml><?xml version="1.0" encoding="utf-8"?>
<ax:ocx xmlns:ax="http://schemas.microsoft.com/office/2006/activeX" xmlns:r="http://schemas.openxmlformats.org/officeDocument/2006/relationships" ax:classid="{5512D11A-5CC6-11CF-8D67-00AA00BDCE1D}" ax:persistence="persistStream" r:id="rId1"/>
</file>

<file path=word/activeX/activeX11.xml><?xml version="1.0" encoding="utf-8"?>
<ax:ocx xmlns:ax="http://schemas.microsoft.com/office/2006/activeX" xmlns:r="http://schemas.openxmlformats.org/officeDocument/2006/relationships" ax:classid="{5512D11A-5CC6-11CF-8D67-00AA00BDCE1D}" ax:persistence="persistStream" r:id="rId1"/>
</file>

<file path=word/activeX/activeX12.xml><?xml version="1.0" encoding="utf-8"?>
<ax:ocx xmlns:ax="http://schemas.microsoft.com/office/2006/activeX" xmlns:r="http://schemas.openxmlformats.org/officeDocument/2006/relationships" ax:classid="{5512D11A-5CC6-11CF-8D67-00AA00BDCE1D}" ax:persistence="persistStream" r:id="rId1"/>
</file>

<file path=word/activeX/activeX13.xml><?xml version="1.0" encoding="utf-8"?>
<ax:ocx xmlns:ax="http://schemas.microsoft.com/office/2006/activeX" xmlns:r="http://schemas.openxmlformats.org/officeDocument/2006/relationships" ax:classid="{5512D11A-5CC6-11CF-8D67-00AA00BDCE1D}" ax:persistence="persistStream" r:id="rId1"/>
</file>

<file path=word/activeX/activeX14.xml><?xml version="1.0" encoding="utf-8"?>
<ax:ocx xmlns:ax="http://schemas.microsoft.com/office/2006/activeX" xmlns:r="http://schemas.openxmlformats.org/officeDocument/2006/relationships" ax:classid="{5512D11A-5CC6-11CF-8D67-00AA00BDCE1D}" ax:persistence="persistStream" r:id="rId1"/>
</file>

<file path=word/activeX/activeX15.xml><?xml version="1.0" encoding="utf-8"?>
<ax:ocx xmlns:ax="http://schemas.microsoft.com/office/2006/activeX" xmlns:r="http://schemas.openxmlformats.org/officeDocument/2006/relationships" ax:classid="{5512D11A-5CC6-11CF-8D67-00AA00BDCE1D}" ax:persistence="persistStream" r:id="rId1"/>
</file>

<file path=word/activeX/activeX16.xml><?xml version="1.0" encoding="utf-8"?>
<ax:ocx xmlns:ax="http://schemas.microsoft.com/office/2006/activeX" xmlns:r="http://schemas.openxmlformats.org/officeDocument/2006/relationships" ax:classid="{5512D11A-5CC6-11CF-8D67-00AA00BDCE1D}" ax:persistence="persistStream" r:id="rId1"/>
</file>

<file path=word/activeX/activeX17.xml><?xml version="1.0" encoding="utf-8"?>
<ax:ocx xmlns:ax="http://schemas.microsoft.com/office/2006/activeX" xmlns:r="http://schemas.openxmlformats.org/officeDocument/2006/relationships" ax:classid="{5512D11A-5CC6-11CF-8D67-00AA00BDCE1D}" ax:persistence="persistStream" r:id="rId1"/>
</file>

<file path=word/activeX/activeX18.xml><?xml version="1.0" encoding="utf-8"?>
<ax:ocx xmlns:ax="http://schemas.microsoft.com/office/2006/activeX" xmlns:r="http://schemas.openxmlformats.org/officeDocument/2006/relationships" ax:classid="{5512D11A-5CC6-11CF-8D67-00AA00BDCE1D}" ax:persistence="persistStream" r:id="rId1"/>
</file>

<file path=word/activeX/activeX19.xml><?xml version="1.0" encoding="utf-8"?>
<ax:ocx xmlns:ax="http://schemas.microsoft.com/office/2006/activeX" xmlns:r="http://schemas.openxmlformats.org/officeDocument/2006/relationships" ax:classid="{5512D11A-5CC6-11CF-8D67-00AA00BDCE1D}" ax:persistence="persistStream" r:id="rId1"/>
</file>

<file path=word/activeX/activeX20.xml><?xml version="1.0" encoding="utf-8"?>
<ax:ocx xmlns:ax="http://schemas.microsoft.com/office/2006/activeX" xmlns:r="http://schemas.openxmlformats.org/officeDocument/2006/relationships" ax:classid="{5512D11A-5CC6-11CF-8D67-00AA00BDCE1D}" ax:persistence="persistStream" r:id="rId1"/>
</file>

<file path=word/activeX/activeX21.xml><?xml version="1.0" encoding="utf-8"?>
<ax:ocx xmlns:ax="http://schemas.microsoft.com/office/2006/activeX" xmlns:r="http://schemas.openxmlformats.org/officeDocument/2006/relationships" ax:classid="{5512D11A-5CC6-11CF-8D67-00AA00BDCE1D}" ax:persistence="persistStream" r:id="rId1"/>
</file>

<file path=word/activeX/activeX22.xml><?xml version="1.0" encoding="utf-8"?>
<ax:ocx xmlns:ax="http://schemas.microsoft.com/office/2006/activeX" xmlns:r="http://schemas.openxmlformats.org/officeDocument/2006/relationships" ax:classid="{5512D11A-5CC6-11CF-8D67-00AA00BDCE1D}" ax:persistence="persistStream" r:id="rId1"/>
</file>

<file path=word/activeX/activeX23.xml><?xml version="1.0" encoding="utf-8"?>
<ax:ocx xmlns:ax="http://schemas.microsoft.com/office/2006/activeX" xmlns:r="http://schemas.openxmlformats.org/officeDocument/2006/relationships" ax:classid="{5512D11A-5CC6-11CF-8D67-00AA00BDCE1D}" ax:persistence="persistStream" r:id="rId1"/>
</file>

<file path=word/activeX/activeX24.xml><?xml version="1.0" encoding="utf-8"?>
<ax:ocx xmlns:ax="http://schemas.microsoft.com/office/2006/activeX" xmlns:r="http://schemas.openxmlformats.org/officeDocument/2006/relationships" ax:classid="{5512D11A-5CC6-11CF-8D67-00AA00BDCE1D}" ax:persistence="persistStream" r:id="rId1"/>
</file>

<file path=word/activeX/activeX25.xml><?xml version="1.0" encoding="utf-8"?>
<ax:ocx xmlns:ax="http://schemas.microsoft.com/office/2006/activeX" xmlns:r="http://schemas.openxmlformats.org/officeDocument/2006/relationships" ax:classid="{5512D11A-5CC6-11CF-8D67-00AA00BDCE1D}" ax:persistence="persistStream" r:id="rId1"/>
</file>

<file path=word/activeX/activeX26.xml><?xml version="1.0" encoding="utf-8"?>
<ax:ocx xmlns:ax="http://schemas.microsoft.com/office/2006/activeX" xmlns:r="http://schemas.openxmlformats.org/officeDocument/2006/relationships" ax:classid="{5512D11A-5CC6-11CF-8D67-00AA00BDCE1D}" ax:persistence="persistStream" r:id="rId1"/>
</file>

<file path=word/activeX/activeX27.xml><?xml version="1.0" encoding="utf-8"?>
<ax:ocx xmlns:ax="http://schemas.microsoft.com/office/2006/activeX" xmlns:r="http://schemas.openxmlformats.org/officeDocument/2006/relationships" ax:classid="{5512D11A-5CC6-11CF-8D67-00AA00BDCE1D}" ax:persistence="persistStream" r:id="rId1"/>
</file>

<file path=word/activeX/activeX28.xml><?xml version="1.0" encoding="utf-8"?>
<ax:ocx xmlns:ax="http://schemas.microsoft.com/office/2006/activeX" xmlns:r="http://schemas.openxmlformats.org/officeDocument/2006/relationships" ax:classid="{5512D11A-5CC6-11CF-8D67-00AA00BDCE1D}" ax:persistence="persistStream" r:id="rId1"/>
</file>

<file path=word/activeX/activeX29.xml><?xml version="1.0" encoding="utf-8"?>
<ax:ocx xmlns:ax="http://schemas.microsoft.com/office/2006/activeX" xmlns:r="http://schemas.openxmlformats.org/officeDocument/2006/relationships" ax:classid="{5512D11A-5CC6-11CF-8D67-00AA00BDCE1D}" ax:persistence="persistStream" r:id="rId1"/>
</file>

<file path=word/activeX/activeX30.xml><?xml version="1.0" encoding="utf-8"?>
<ax:ocx xmlns:ax="http://schemas.microsoft.com/office/2006/activeX" xmlns:r="http://schemas.openxmlformats.org/officeDocument/2006/relationships" ax:classid="{5512D11A-5CC6-11CF-8D67-00AA00BDCE1D}" ax:persistence="persistStream" r:id="rId1"/>
</file>

<file path=word/activeX/activeX31.xml><?xml version="1.0" encoding="utf-8"?>
<ax:ocx xmlns:ax="http://schemas.microsoft.com/office/2006/activeX" xmlns:r="http://schemas.openxmlformats.org/officeDocument/2006/relationships" ax:classid="{5512D11A-5CC6-11CF-8D67-00AA00BDCE1D}" ax:persistence="persistStream" r:id="rId1"/>
</file>

<file path=word/activeX/activeX32.xml><?xml version="1.0" encoding="utf-8"?>
<ax:ocx xmlns:ax="http://schemas.microsoft.com/office/2006/activeX" xmlns:r="http://schemas.openxmlformats.org/officeDocument/2006/relationships" ax:classid="{5512D11A-5CC6-11CF-8D67-00AA00BDCE1D}" ax:persistence="persistStream" r:id="rId1"/>
</file>

<file path=word/activeX/activeX33.xml><?xml version="1.0" encoding="utf-8"?>
<ax:ocx xmlns:ax="http://schemas.microsoft.com/office/2006/activeX" xmlns:r="http://schemas.openxmlformats.org/officeDocument/2006/relationships" ax:classid="{5512D11A-5CC6-11CF-8D67-00AA00BDCE1D}" ax:persistence="persistStream" r:id="rId1"/>
</file>

<file path=word/activeX/activeX34.xml><?xml version="1.0" encoding="utf-8"?>
<ax:ocx xmlns:ax="http://schemas.microsoft.com/office/2006/activeX" xmlns:r="http://schemas.openxmlformats.org/officeDocument/2006/relationships" ax:classid="{5512D11A-5CC6-11CF-8D67-00AA00BDCE1D}" ax:persistence="persistStream" r:id="rId1"/>
</file>

<file path=word/activeX/activeX35.xml><?xml version="1.0" encoding="utf-8"?>
<ax:ocx xmlns:ax="http://schemas.microsoft.com/office/2006/activeX" xmlns:r="http://schemas.openxmlformats.org/officeDocument/2006/relationships" ax:classid="{5512D11A-5CC6-11CF-8D67-00AA00BDCE1D}" ax:persistence="persistStream" r:id="rId1"/>
</file>

<file path=word/activeX/activeX36.xml><?xml version="1.0" encoding="utf-8"?>
<ax:ocx xmlns:ax="http://schemas.microsoft.com/office/2006/activeX" xmlns:r="http://schemas.openxmlformats.org/officeDocument/2006/relationships" ax:classid="{5512D11A-5CC6-11CF-8D67-00AA00BDCE1D}" ax:persistence="persistStream" r:id="rId1"/>
</file>

<file path=word/activeX/activeX37.xml><?xml version="1.0" encoding="utf-8"?>
<ax:ocx xmlns:ax="http://schemas.microsoft.com/office/2006/activeX" xmlns:r="http://schemas.openxmlformats.org/officeDocument/2006/relationships" ax:classid="{5512D11A-5CC6-11CF-8D67-00AA00BDCE1D}" ax:persistence="persistStream" r:id="rId1"/>
</file>

<file path=word/activeX/activeX38.xml><?xml version="1.0" encoding="utf-8"?>
<ax:ocx xmlns:ax="http://schemas.microsoft.com/office/2006/activeX" xmlns:r="http://schemas.openxmlformats.org/officeDocument/2006/relationships" ax:classid="{5512D11A-5CC6-11CF-8D67-00AA00BDCE1D}" ax:persistence="persistStream" r:id="rId1"/>
</file>

<file path=word/activeX/activeX39.xml><?xml version="1.0" encoding="utf-8"?>
<ax:ocx xmlns:ax="http://schemas.microsoft.com/office/2006/activeX" xmlns:r="http://schemas.openxmlformats.org/officeDocument/2006/relationships" ax:classid="{5512D11A-5CC6-11CF-8D67-00AA00BDCE1D}" ax:persistence="persistStream" r:id="rId1"/>
</file>

<file path=word/activeX/activeX40.xml><?xml version="1.0" encoding="utf-8"?>
<ax:ocx xmlns:ax="http://schemas.microsoft.com/office/2006/activeX" xmlns:r="http://schemas.openxmlformats.org/officeDocument/2006/relationships" ax:classid="{5512D11A-5CC6-11CF-8D67-00AA00BDCE1D}" ax:persistence="persistStream" r:id="rId1"/>
</file>

<file path=word/activeX/activeX41.xml><?xml version="1.0" encoding="utf-8"?>
<ax:ocx xmlns:ax="http://schemas.microsoft.com/office/2006/activeX" xmlns:r="http://schemas.openxmlformats.org/officeDocument/2006/relationships" ax:classid="{5512D11A-5CC6-11CF-8D67-00AA00BDCE1D}" ax:persistence="persistStream" r:id="rId1"/>
</file>

<file path=word/activeX/activeX42.xml><?xml version="1.0" encoding="utf-8"?>
<ax:ocx xmlns:ax="http://schemas.microsoft.com/office/2006/activeX" xmlns:r="http://schemas.openxmlformats.org/officeDocument/2006/relationships" ax:classid="{5512D11A-5CC6-11CF-8D67-00AA00BDCE1D}" ax:persistence="persistStream" r:id="rId1"/>
</file>

<file path=word/activeX/activeX43.xml><?xml version="1.0" encoding="utf-8"?>
<ax:ocx xmlns:ax="http://schemas.microsoft.com/office/2006/activeX" xmlns:r="http://schemas.openxmlformats.org/officeDocument/2006/relationships" ax:classid="{5512D11A-5CC6-11CF-8D67-00AA00BDCE1D}" ax:persistence="persistStream" r:id="rId1"/>
</file>

<file path=word/activeX/activeX44.xml><?xml version="1.0" encoding="utf-8"?>
<ax:ocx xmlns:ax="http://schemas.microsoft.com/office/2006/activeX" xmlns:r="http://schemas.openxmlformats.org/officeDocument/2006/relationships" ax:classid="{5512D11A-5CC6-11CF-8D67-00AA00BDCE1D}" ax:persistence="persistStream" r:id="rId1"/>
</file>

<file path=word/activeX/activeX45.xml><?xml version="1.0" encoding="utf-8"?>
<ax:ocx xmlns:ax="http://schemas.microsoft.com/office/2006/activeX" xmlns:r="http://schemas.openxmlformats.org/officeDocument/2006/relationships" ax:classid="{5512D11A-5CC6-11CF-8D67-00AA00BDCE1D}" ax:persistence="persistStream" r:id="rId1"/>
</file>

<file path=word/activeX/activeX46.xml><?xml version="1.0" encoding="utf-8"?>
<ax:ocx xmlns:ax="http://schemas.microsoft.com/office/2006/activeX" xmlns:r="http://schemas.openxmlformats.org/officeDocument/2006/relationships" ax:classid="{5512D11A-5CC6-11CF-8D67-00AA00BDCE1D}" ax:persistence="persistStream" r:id="rId1"/>
</file>

<file path=word/activeX/activeX47.xml><?xml version="1.0" encoding="utf-8"?>
<ax:ocx xmlns:ax="http://schemas.microsoft.com/office/2006/activeX" xmlns:r="http://schemas.openxmlformats.org/officeDocument/2006/relationships" ax:classid="{5512D11A-5CC6-11CF-8D67-00AA00BDCE1D}" ax:persistence="persistStream" r:id="rId1"/>
</file>

<file path=word/activeX/activeX48.xml><?xml version="1.0" encoding="utf-8"?>
<ax:ocx xmlns:ax="http://schemas.microsoft.com/office/2006/activeX" xmlns:r="http://schemas.openxmlformats.org/officeDocument/2006/relationships" ax:classid="{5512D11A-5CC6-11CF-8D67-00AA00BDCE1D}" ax:persistence="persistStream" r:id="rId1"/>
</file>

<file path=word/activeX/activeX49.xml><?xml version="1.0" encoding="utf-8"?>
<ax:ocx xmlns:ax="http://schemas.microsoft.com/office/2006/activeX" xmlns:r="http://schemas.openxmlformats.org/officeDocument/2006/relationships" ax:classid="{5512D11A-5CC6-11CF-8D67-00AA00BDCE1D}" ax:persistence="persistStream" r:id="rId1"/>
</file>

<file path=word/activeX/activeX50.xml><?xml version="1.0" encoding="utf-8"?>
<ax:ocx xmlns:ax="http://schemas.microsoft.com/office/2006/activeX" xmlns:r="http://schemas.openxmlformats.org/officeDocument/2006/relationships" ax:classid="{5512D11A-5CC6-11CF-8D67-00AA00BDCE1D}" ax:persistence="persistStream" r:id="rId1"/>
</file>

<file path=word/activeX/activeX51.xml><?xml version="1.0" encoding="utf-8"?>
<ax:ocx xmlns:ax="http://schemas.microsoft.com/office/2006/activeX" xmlns:r="http://schemas.openxmlformats.org/officeDocument/2006/relationships" ax:classid="{5512D11A-5CC6-11CF-8D67-00AA00BDCE1D}" ax:persistence="persistStream" r:id="rId1"/>
</file>

<file path=word/activeX/activeX52.xml><?xml version="1.0" encoding="utf-8"?>
<ax:ocx xmlns:ax="http://schemas.microsoft.com/office/2006/activeX" xmlns:r="http://schemas.openxmlformats.org/officeDocument/2006/relationships" ax:classid="{5512D11A-5CC6-11CF-8D67-00AA00BDCE1D}" ax:persistence="persistStream" r:id="rId1"/>
</file>

<file path=word/activeX/activeX53.xml><?xml version="1.0" encoding="utf-8"?>
<ax:ocx xmlns:ax="http://schemas.microsoft.com/office/2006/activeX" xmlns:r="http://schemas.openxmlformats.org/officeDocument/2006/relationships" ax:classid="{5512D11A-5CC6-11CF-8D67-00AA00BDCE1D}" ax:persistence="persistStream" r:id="rId1"/>
</file>

<file path=word/activeX/activeX54.xml><?xml version="1.0" encoding="utf-8"?>
<ax:ocx xmlns:ax="http://schemas.microsoft.com/office/2006/activeX" xmlns:r="http://schemas.openxmlformats.org/officeDocument/2006/relationships" ax:classid="{5512D11A-5CC6-11CF-8D67-00AA00BDCE1D}" ax:persistence="persistStream" r:id="rId1"/>
</file>

<file path=word/activeX/activeX55.xml><?xml version="1.0" encoding="utf-8"?>
<ax:ocx xmlns:ax="http://schemas.microsoft.com/office/2006/activeX" xmlns:r="http://schemas.openxmlformats.org/officeDocument/2006/relationships" ax:classid="{5512D11A-5CC6-11CF-8D67-00AA00BDCE1D}" ax:persistence="persistStream" r:id="rId1"/>
</file>

<file path=word/activeX/activeX56.xml><?xml version="1.0" encoding="utf-8"?>
<ax:ocx xmlns:ax="http://schemas.microsoft.com/office/2006/activeX" xmlns:r="http://schemas.openxmlformats.org/officeDocument/2006/relationships" ax:classid="{5512D11A-5CC6-11CF-8D67-00AA00BDCE1D}" ax:persistence="persistStream" r:id="rId1"/>
</file>

<file path=word/activeX/activeX57.xml><?xml version="1.0" encoding="utf-8"?>
<ax:ocx xmlns:ax="http://schemas.microsoft.com/office/2006/activeX" xmlns:r="http://schemas.openxmlformats.org/officeDocument/2006/relationships" ax:classid="{5512D11A-5CC6-11CF-8D67-00AA00BDCE1D}" ax:persistence="persistStream" r:id="rId1"/>
</file>

<file path=word/activeX/activeX58.xml><?xml version="1.0" encoding="utf-8"?>
<ax:ocx xmlns:ax="http://schemas.microsoft.com/office/2006/activeX" xmlns:r="http://schemas.openxmlformats.org/officeDocument/2006/relationships" ax:classid="{5512D11A-5CC6-11CF-8D67-00AA00BDCE1D}" ax:persistence="persistStream" r:id="rId1"/>
</file>

<file path=word/activeX/activeX59.xml><?xml version="1.0" encoding="utf-8"?>
<ax:ocx xmlns:ax="http://schemas.microsoft.com/office/2006/activeX" xmlns:r="http://schemas.openxmlformats.org/officeDocument/2006/relationships" ax:classid="{5512D11A-5CC6-11CF-8D67-00AA00BDCE1D}" ax:persistence="persistStream" r:id="rId1"/>
</file>

<file path=word/activeX/activeX60.xml><?xml version="1.0" encoding="utf-8"?>
<ax:ocx xmlns:ax="http://schemas.microsoft.com/office/2006/activeX" xmlns:r="http://schemas.openxmlformats.org/officeDocument/2006/relationships" ax:classid="{5512D11A-5CC6-11CF-8D67-00AA00BDCE1D}" ax:persistence="persistStream" r:id="rId1"/>
</file>

<file path=word/activeX/activeX61.xml><?xml version="1.0" encoding="utf-8"?>
<ax:ocx xmlns:ax="http://schemas.microsoft.com/office/2006/activeX" xmlns:r="http://schemas.openxmlformats.org/officeDocument/2006/relationships" ax:classid="{5512D11A-5CC6-11CF-8D67-00AA00BDCE1D}" ax:persistence="persistStream" r:id="rId1"/>
</file>

<file path=word/activeX/activeX62.xml><?xml version="1.0" encoding="utf-8"?>
<ax:ocx xmlns:ax="http://schemas.microsoft.com/office/2006/activeX" xmlns:r="http://schemas.openxmlformats.org/officeDocument/2006/relationships" ax:classid="{5512D11A-5CC6-11CF-8D67-00AA00BDCE1D}" ax:persistence="persistStream" r:id="rId1"/>
</file>

<file path=word/activeX/activeX63.xml><?xml version="1.0" encoding="utf-8"?>
<ax:ocx xmlns:ax="http://schemas.microsoft.com/office/2006/activeX" xmlns:r="http://schemas.openxmlformats.org/officeDocument/2006/relationships" ax:classid="{5512D11A-5CC6-11CF-8D67-00AA00BDCE1D}" ax:persistence="persistStream" r:id="rId1"/>
</file>

<file path=word/activeX/activeX64.xml><?xml version="1.0" encoding="utf-8"?>
<ax:ocx xmlns:ax="http://schemas.microsoft.com/office/2006/activeX" xmlns:r="http://schemas.openxmlformats.org/officeDocument/2006/relationships" ax:classid="{5512D11A-5CC6-11CF-8D67-00AA00BDCE1D}" ax:persistence="persistStream" r:id="rId1"/>
</file>

<file path=word/activeX/activeX65.xml><?xml version="1.0" encoding="utf-8"?>
<ax:ocx xmlns:ax="http://schemas.microsoft.com/office/2006/activeX" xmlns:r="http://schemas.openxmlformats.org/officeDocument/2006/relationships" ax:classid="{5512D11A-5CC6-11CF-8D67-00AA00BDCE1D}" ax:persistence="persistStream" r:id="rId1"/>
</file>

<file path=word/activeX/activeX66.xml><?xml version="1.0" encoding="utf-8"?>
<ax:ocx xmlns:ax="http://schemas.microsoft.com/office/2006/activeX" xmlns:r="http://schemas.openxmlformats.org/officeDocument/2006/relationships" ax:classid="{5512D11A-5CC6-11CF-8D67-00AA00BDCE1D}" ax:persistence="persistStream" r:id="rId1"/>
</file>

<file path=word/activeX/activeX67.xml><?xml version="1.0" encoding="utf-8"?>
<ax:ocx xmlns:ax="http://schemas.microsoft.com/office/2006/activeX" xmlns:r="http://schemas.openxmlformats.org/officeDocument/2006/relationships" ax:classid="{5512D11A-5CC6-11CF-8D67-00AA00BDCE1D}" ax:persistence="persistStream" r:id="rId1"/>
</file>

<file path=word/activeX/activeX68.xml><?xml version="1.0" encoding="utf-8"?>
<ax:ocx xmlns:ax="http://schemas.microsoft.com/office/2006/activeX" xmlns:r="http://schemas.openxmlformats.org/officeDocument/2006/relationships" ax:classid="{5512D11A-5CC6-11CF-8D67-00AA00BDCE1D}" ax:persistence="persistStream" r:id="rId1"/>
</file>

<file path=word/activeX/activeX69.xml><?xml version="1.0" encoding="utf-8"?>
<ax:ocx xmlns:ax="http://schemas.microsoft.com/office/2006/activeX" xmlns:r="http://schemas.openxmlformats.org/officeDocument/2006/relationships" ax:classid="{5512D11A-5CC6-11CF-8D67-00AA00BDCE1D}" ax:persistence="persistStream" r:id="rId1"/>
</file>

<file path=word/activeX/activeX70.xml><?xml version="1.0" encoding="utf-8"?>
<ax:ocx xmlns:ax="http://schemas.microsoft.com/office/2006/activeX" xmlns:r="http://schemas.openxmlformats.org/officeDocument/2006/relationships" ax:classid="{5512D11A-5CC6-11CF-8D67-00AA00BDCE1D}" ax:persistence="persistStream" r:id="rId1"/>
</file>

<file path=word/activeX/activeX71.xml><?xml version="1.0" encoding="utf-8"?>
<ax:ocx xmlns:ax="http://schemas.microsoft.com/office/2006/activeX" xmlns:r="http://schemas.openxmlformats.org/officeDocument/2006/relationships" ax:classid="{5512D11A-5CC6-11CF-8D67-00AA00BDCE1D}" ax:persistence="persistStream" r:id="rId1"/>
</file>

<file path=word/activeX/activeX72.xml><?xml version="1.0" encoding="utf-8"?>
<ax:ocx xmlns:ax="http://schemas.microsoft.com/office/2006/activeX" xmlns:r="http://schemas.openxmlformats.org/officeDocument/2006/relationships" ax:classid="{5512D11A-5CC6-11CF-8D67-00AA00BDCE1D}" ax:persistence="persistStream" r:id="rId1"/>
</file>

<file path=word/activeX/activeX73.xml><?xml version="1.0" encoding="utf-8"?>
<ax:ocx xmlns:ax="http://schemas.microsoft.com/office/2006/activeX" xmlns:r="http://schemas.openxmlformats.org/officeDocument/2006/relationships" ax:classid="{5512D11A-5CC6-11CF-8D67-00AA00BDCE1D}" ax:persistence="persistStream" r:id="rId1"/>
</file>

<file path=word/activeX/activeX74.xml><?xml version="1.0" encoding="utf-8"?>
<ax:ocx xmlns:ax="http://schemas.microsoft.com/office/2006/activeX" xmlns:r="http://schemas.openxmlformats.org/officeDocument/2006/relationships" ax:classid="{5512D11A-5CC6-11CF-8D67-00AA00BDCE1D}" ax:persistence="persistStream" r:id="rId1"/>
</file>

<file path=word/activeX/activeX75.xml><?xml version="1.0" encoding="utf-8"?>
<ax:ocx xmlns:ax="http://schemas.microsoft.com/office/2006/activeX" xmlns:r="http://schemas.openxmlformats.org/officeDocument/2006/relationships" ax:classid="{5512D11A-5CC6-11CF-8D67-00AA00BDCE1D}" ax:persistence="persistStream" r:id="rId1"/>
</file>

<file path=word/activeX/activeX76.xml><?xml version="1.0" encoding="utf-8"?>
<ax:ocx xmlns:ax="http://schemas.microsoft.com/office/2006/activeX" xmlns:r="http://schemas.openxmlformats.org/officeDocument/2006/relationships" ax:classid="{5512D11A-5CC6-11CF-8D67-00AA00BDCE1D}" ax:persistence="persistStream" r:id="rId1"/>
</file>

<file path=word/activeX/activeX77.xml><?xml version="1.0" encoding="utf-8"?>
<ax:ocx xmlns:ax="http://schemas.microsoft.com/office/2006/activeX" xmlns:r="http://schemas.openxmlformats.org/officeDocument/2006/relationships" ax:classid="{5512D11A-5CC6-11CF-8D67-00AA00BDCE1D}" ax:persistence="persistStream" r:id="rId1"/>
</file>

<file path=word/activeX/activeX78.xml><?xml version="1.0" encoding="utf-8"?>
<ax:ocx xmlns:ax="http://schemas.microsoft.com/office/2006/activeX" xmlns:r="http://schemas.openxmlformats.org/officeDocument/2006/relationships" ax:classid="{5512D11A-5CC6-11CF-8D67-00AA00BDCE1D}" ax:persistence="persistStream" r:id="rId1"/>
</file>

<file path=word/activeX/activeX79.xml><?xml version="1.0" encoding="utf-8"?>
<ax:ocx xmlns:ax="http://schemas.microsoft.com/office/2006/activeX" xmlns:r="http://schemas.openxmlformats.org/officeDocument/2006/relationships" ax:classid="{5512D11A-5CC6-11CF-8D67-00AA00BDCE1D}" ax:persistence="persistStream" r:id="rId1"/>
</file>

<file path=word/activeX/activeX80.xml><?xml version="1.0" encoding="utf-8"?>
<ax:ocx xmlns:ax="http://schemas.microsoft.com/office/2006/activeX" xmlns:r="http://schemas.openxmlformats.org/officeDocument/2006/relationships" ax:classid="{5512D11A-5CC6-11CF-8D67-00AA00BDCE1D}" ax:persistence="persistStream" r:id="rId1"/>
</file>

<file path=word/activeX/activeX81.xml><?xml version="1.0" encoding="utf-8"?>
<ax:ocx xmlns:ax="http://schemas.microsoft.com/office/2006/activeX" xmlns:r="http://schemas.openxmlformats.org/officeDocument/2006/relationships" ax:classid="{5512D11A-5CC6-11CF-8D67-00AA00BDCE1D}" ax:persistence="persistStream" r:id="rId1"/>
</file>

<file path=word/activeX/activeX82.xml><?xml version="1.0" encoding="utf-8"?>
<ax:ocx xmlns:ax="http://schemas.microsoft.com/office/2006/activeX" xmlns:r="http://schemas.openxmlformats.org/officeDocument/2006/relationships" ax:classid="{5512D11A-5CC6-11CF-8D67-00AA00BDCE1D}" ax:persistence="persistStream" r:id="rId1"/>
</file>

<file path=word/activeX/activeX83.xml><?xml version="1.0" encoding="utf-8"?>
<ax:ocx xmlns:ax="http://schemas.microsoft.com/office/2006/activeX" xmlns:r="http://schemas.openxmlformats.org/officeDocument/2006/relationships" ax:classid="{5512D11A-5CC6-11CF-8D67-00AA00BDCE1D}" ax:persistence="persistStream" r:id="rId1"/>
</file>

<file path=word/activeX/activeX84.xml><?xml version="1.0" encoding="utf-8"?>
<ax:ocx xmlns:ax="http://schemas.microsoft.com/office/2006/activeX" xmlns:r="http://schemas.openxmlformats.org/officeDocument/2006/relationships" ax:classid="{5512D11A-5CC6-11CF-8D67-00AA00BDCE1D}" ax:persistence="persistStream" r:id="rId1"/>
</file>

<file path=word/activeX/activeX85.xml><?xml version="1.0" encoding="utf-8"?>
<ax:ocx xmlns:ax="http://schemas.microsoft.com/office/2006/activeX" xmlns:r="http://schemas.openxmlformats.org/officeDocument/2006/relationships" ax:classid="{5512D11A-5CC6-11CF-8D67-00AA00BDCE1D}" ax:persistence="persistStream" r:id="rId1"/>
</file>

<file path=word/activeX/activeX86.xml><?xml version="1.0" encoding="utf-8"?>
<ax:ocx xmlns:ax="http://schemas.microsoft.com/office/2006/activeX" xmlns:r="http://schemas.openxmlformats.org/officeDocument/2006/relationships" ax:classid="{5512D11A-5CC6-11CF-8D67-00AA00BDCE1D}" ax:persistence="persistStream" r:id="rId1"/>
</file>

<file path=word/activeX/activeX87.xml><?xml version="1.0" encoding="utf-8"?>
<ax:ocx xmlns:ax="http://schemas.microsoft.com/office/2006/activeX" xmlns:r="http://schemas.openxmlformats.org/officeDocument/2006/relationships" ax:classid="{5512D11A-5CC6-11CF-8D67-00AA00BDCE1D}" ax:persistence="persistStream" r:id="rId1"/>
</file>

<file path=word/activeX/activeX88.xml><?xml version="1.0" encoding="utf-8"?>
<ax:ocx xmlns:ax="http://schemas.microsoft.com/office/2006/activeX" xmlns:r="http://schemas.openxmlformats.org/officeDocument/2006/relationships" ax:classid="{5512D11A-5CC6-11CF-8D67-00AA00BDCE1D}" ax:persistence="persistStream" r:id="rId1"/>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49A32C44A77E046BF43233EC5A609E9" ma:contentTypeVersion="8" ma:contentTypeDescription="Create a new document." ma:contentTypeScope="" ma:versionID="92f103b1dbf296f928e8d1d10608ef5c">
  <xsd:schema xmlns:xsd="http://www.w3.org/2001/XMLSchema" xmlns:xs="http://www.w3.org/2001/XMLSchema" xmlns:p="http://schemas.microsoft.com/office/2006/metadata/properties" xmlns:ns2="da318f30-fb3f-484b-bab5-a53ac9e4c045" xmlns:ns3="3dc99054-b3ce-4bed-b8ac-9279ca89ab2a" targetNamespace="http://schemas.microsoft.com/office/2006/metadata/properties" ma:root="true" ma:fieldsID="92437c3de8a896cc56f628e8a7518a97" ns2:_="" ns3:_="">
    <xsd:import namespace="da318f30-fb3f-484b-bab5-a53ac9e4c045"/>
    <xsd:import namespace="3dc99054-b3ce-4bed-b8ac-9279ca89ab2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18f30-fb3f-484b-bab5-a53ac9e4c04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dc99054-b3ce-4bed-b8ac-9279ca89ab2a"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LengthInSeconds xmlns="da318f30-fb3f-484b-bab5-a53ac9e4c045" xsi:nil="true"/>
  </documentManagement>
</p:properties>
</file>

<file path=customXml/itemProps1.xml><?xml version="1.0" encoding="utf-8"?>
<ds:datastoreItem xmlns:ds="http://schemas.openxmlformats.org/officeDocument/2006/customXml" ds:itemID="{BE3633CE-853B-4A7A-AEBF-B49817E61F13}"/>
</file>

<file path=customXml/itemProps2.xml><?xml version="1.0" encoding="utf-8"?>
<ds:datastoreItem xmlns:ds="http://schemas.openxmlformats.org/officeDocument/2006/customXml" ds:itemID="{2330A7DA-C5D9-43CF-9DA7-3F2A489E0BE0}"/>
</file>

<file path=customXml/itemProps3.xml><?xml version="1.0" encoding="utf-8"?>
<ds:datastoreItem xmlns:ds="http://schemas.openxmlformats.org/officeDocument/2006/customXml" ds:itemID="{EB1378B8-FB07-487B-9635-594087F254C3}"/>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Prudhoe Community High School</ap:Company>
  <ap:SharedDoc>false</ap:SharedDoc>
  <ap:HyperlinksChanged>false</ap:HyperlinksChanged>
  <ap:AppVersion>16.0000</ap:AppVersion>
  <ap:LinksUpToDate>false</ap:LinksUpToD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Helen Gardiner</dc:creator>
  <cp:keywords/>
  <dc:description/>
  <cp:lastModifiedBy>Rose, Nicholas</cp:lastModifiedBy>
  <cp:revision>3</cp:revision>
  <dcterms:created xsi:type="dcterms:W3CDTF">2020-04-28T09:32:00Z</dcterms:created>
  <dcterms:modified xsi:type="dcterms:W3CDTF">2021-06-07T22:51:16Z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0x010100E49A32C44A77E046BF43233EC5A609E9</vt:lpwstr>
  </property>
  <property fmtid="{D5CDD505-2E9C-101B-9397-08002B2CF9AE}" pid="3" name="Order">
    <vt:r8>5522500</vt:r8>
  </property>
  <property fmtid="{D5CDD505-2E9C-101B-9397-08002B2CF9AE}" pid="4" name="_ExtendedDescription">
    <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ies>
</file>