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A909FB-F090-42C0-815F-F5742B423543}" v="1260" dt="2021-06-06T13:13:40.5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24" Type="http://schemas.openxmlformats.org/officeDocument/2006/relationships/customXml" Target="../customXml/item3.xml"/><Relationship Id="rId5" Type="http://schemas.openxmlformats.org/officeDocument/2006/relationships/viewProps" Target="viewProps.xml"/><Relationship Id="rId23" Type="http://schemas.openxmlformats.org/officeDocument/2006/relationships/customXml" Target="../customXml/item2.xml"/><Relationship Id="rId4" Type="http://schemas.openxmlformats.org/officeDocument/2006/relationships/presProps" Target="presProps.xml"/><Relationship Id="rId22" Type="http://schemas.openxmlformats.org/officeDocument/2006/relationships/customXml" Target="../customXml/item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9.svg"/><Relationship Id="rId1" Type="http://schemas.openxmlformats.org/officeDocument/2006/relationships/image" Target="../media/image1.png"/><Relationship Id="rId6" Type="http://schemas.openxmlformats.org/officeDocument/2006/relationships/image" Target="../media/image13.svg"/><Relationship Id="rId5" Type="http://schemas.openxmlformats.org/officeDocument/2006/relationships/image" Target="../media/image3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9.svg"/><Relationship Id="rId1" Type="http://schemas.openxmlformats.org/officeDocument/2006/relationships/image" Target="../media/image1.png"/><Relationship Id="rId6" Type="http://schemas.openxmlformats.org/officeDocument/2006/relationships/image" Target="../media/image13.svg"/><Relationship Id="rId5" Type="http://schemas.openxmlformats.org/officeDocument/2006/relationships/image" Target="../media/image3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CC515B-2301-4050-9385-51ABAD23605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2D6FC1D1-9772-482F-AAE5-E3A43CCA5597}">
      <dgm:prSet/>
      <dgm:spPr/>
      <dgm:t>
        <a:bodyPr/>
        <a:lstStyle/>
        <a:p>
          <a:pPr>
            <a:defRPr cap="all"/>
          </a:pPr>
          <a:r>
            <a:rPr lang="en-US"/>
            <a:t>See transition unit on Teams</a:t>
          </a:r>
        </a:p>
      </dgm:t>
    </dgm:pt>
    <dgm:pt modelId="{69991976-0C18-4487-A467-F89BBE9A8276}" type="parTrans" cxnId="{538BFC13-C1CE-4E09-84D7-22DC1170A7FC}">
      <dgm:prSet/>
      <dgm:spPr/>
      <dgm:t>
        <a:bodyPr/>
        <a:lstStyle/>
        <a:p>
          <a:endParaRPr lang="en-US"/>
        </a:p>
      </dgm:t>
    </dgm:pt>
    <dgm:pt modelId="{84677628-2CDF-474F-BA63-0FCE9BB7AED2}" type="sibTrans" cxnId="{538BFC13-C1CE-4E09-84D7-22DC1170A7FC}">
      <dgm:prSet/>
      <dgm:spPr/>
      <dgm:t>
        <a:bodyPr/>
        <a:lstStyle/>
        <a:p>
          <a:endParaRPr lang="en-US"/>
        </a:p>
      </dgm:t>
    </dgm:pt>
    <dgm:pt modelId="{8C9618E5-86EB-4794-B54C-16A604AA77E4}">
      <dgm:prSet/>
      <dgm:spPr/>
      <dgm:t>
        <a:bodyPr/>
        <a:lstStyle/>
        <a:p>
          <a:pPr>
            <a:defRPr cap="all"/>
          </a:pPr>
          <a:r>
            <a:rPr lang="en-US" dirty="0"/>
            <a:t>See </a:t>
          </a:r>
          <a:r>
            <a:rPr lang="en-US" dirty="0" err="1" smtClean="0"/>
            <a:t>Mrs</a:t>
          </a:r>
          <a:r>
            <a:rPr lang="en-US" dirty="0" smtClean="0"/>
            <a:t> </a:t>
          </a:r>
          <a:r>
            <a:rPr lang="en-US" dirty="0" err="1" smtClean="0"/>
            <a:t>mcRae,</a:t>
          </a:r>
          <a:r>
            <a:rPr lang="en-US" dirty="0" smtClean="0"/>
            <a:t> </a:t>
          </a:r>
          <a:r>
            <a:rPr lang="en-US" dirty="0" smtClean="0"/>
            <a:t>miss gray or </a:t>
          </a:r>
          <a:r>
            <a:rPr lang="en-US" dirty="0" err="1" smtClean="0"/>
            <a:t>mrs</a:t>
          </a:r>
          <a:r>
            <a:rPr lang="en-US" dirty="0" smtClean="0"/>
            <a:t> clough</a:t>
          </a:r>
          <a:endParaRPr lang="en-US" dirty="0"/>
        </a:p>
      </dgm:t>
    </dgm:pt>
    <dgm:pt modelId="{A89D41D4-759F-419E-93FA-E1339F5FE1C6}" type="parTrans" cxnId="{598B056B-929B-4121-85AD-A5ADDC6B8882}">
      <dgm:prSet/>
      <dgm:spPr/>
      <dgm:t>
        <a:bodyPr/>
        <a:lstStyle/>
        <a:p>
          <a:endParaRPr lang="en-US"/>
        </a:p>
      </dgm:t>
    </dgm:pt>
    <dgm:pt modelId="{16B0983F-8764-4845-BE04-6DA193D0B563}" type="sibTrans" cxnId="{598B056B-929B-4121-85AD-A5ADDC6B8882}">
      <dgm:prSet/>
      <dgm:spPr/>
      <dgm:t>
        <a:bodyPr/>
        <a:lstStyle/>
        <a:p>
          <a:endParaRPr lang="en-US"/>
        </a:p>
      </dgm:t>
    </dgm:pt>
    <dgm:pt modelId="{1DBF5127-5ABB-43CD-AAE7-259422B0526F}">
      <dgm:prSet/>
      <dgm:spPr/>
      <dgm:t>
        <a:bodyPr/>
        <a:lstStyle/>
        <a:p>
          <a:pPr>
            <a:defRPr cap="all"/>
          </a:pPr>
          <a:r>
            <a:rPr lang="en-US"/>
            <a:t>See Reading List </a:t>
          </a:r>
        </a:p>
      </dgm:t>
    </dgm:pt>
    <dgm:pt modelId="{CBA0C69C-3A81-4F4C-913A-09AD743BFDF4}" type="parTrans" cxnId="{BC31883E-0407-4CE2-9EA5-C5CA6EFC89C5}">
      <dgm:prSet/>
      <dgm:spPr/>
      <dgm:t>
        <a:bodyPr/>
        <a:lstStyle/>
        <a:p>
          <a:endParaRPr lang="en-US"/>
        </a:p>
      </dgm:t>
    </dgm:pt>
    <dgm:pt modelId="{8CE1F64C-837B-44B0-9713-E6E9E3509A5F}" type="sibTrans" cxnId="{BC31883E-0407-4CE2-9EA5-C5CA6EFC89C5}">
      <dgm:prSet/>
      <dgm:spPr/>
      <dgm:t>
        <a:bodyPr/>
        <a:lstStyle/>
        <a:p>
          <a:endParaRPr lang="en-US"/>
        </a:p>
      </dgm:t>
    </dgm:pt>
    <dgm:pt modelId="{940EDA51-53C0-4C53-B58B-E044E651EF02}">
      <dgm:prSet/>
      <dgm:spPr/>
      <dgm:t>
        <a:bodyPr/>
        <a:lstStyle/>
        <a:p>
          <a:pPr>
            <a:defRPr cap="all"/>
          </a:pPr>
          <a:r>
            <a:rPr lang="en-US" dirty="0" smtClean="0"/>
            <a:t>Read/research topics!</a:t>
          </a:r>
          <a:r>
            <a:rPr lang="en-US" dirty="0"/>
            <a:t> </a:t>
          </a:r>
        </a:p>
      </dgm:t>
    </dgm:pt>
    <dgm:pt modelId="{53732872-8750-4810-8232-CEC4FD50C16C}" type="parTrans" cxnId="{3F470C34-6ECB-49F5-AE92-4848B540582A}">
      <dgm:prSet/>
      <dgm:spPr/>
      <dgm:t>
        <a:bodyPr/>
        <a:lstStyle/>
        <a:p>
          <a:endParaRPr lang="en-US"/>
        </a:p>
      </dgm:t>
    </dgm:pt>
    <dgm:pt modelId="{58F4C213-B3CC-492D-B898-3B0C01975C6C}" type="sibTrans" cxnId="{3F470C34-6ECB-49F5-AE92-4848B540582A}">
      <dgm:prSet/>
      <dgm:spPr/>
      <dgm:t>
        <a:bodyPr/>
        <a:lstStyle/>
        <a:p>
          <a:endParaRPr lang="en-US"/>
        </a:p>
      </dgm:t>
    </dgm:pt>
    <dgm:pt modelId="{C58023CE-862C-41CB-9E9F-E6181C89138B}" type="pres">
      <dgm:prSet presAssocID="{BACC515B-2301-4050-9385-51ABAD236058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9FFE41-B153-427C-BCB5-F4C000B6FC43}" type="pres">
      <dgm:prSet presAssocID="{2D6FC1D1-9772-482F-AAE5-E3A43CCA5597}" presName="compNode" presStyleCnt="0"/>
      <dgm:spPr/>
    </dgm:pt>
    <dgm:pt modelId="{A5F78309-1AAD-4DD7-A6E2-636C4915A2C9}" type="pres">
      <dgm:prSet presAssocID="{2D6FC1D1-9772-482F-AAE5-E3A43CCA5597}" presName="iconBgRect" presStyleLbl="bgShp" presStyleIdx="0" presStyleCnt="4"/>
      <dgm:spPr/>
    </dgm:pt>
    <dgm:pt modelId="{EB15CA89-610D-49FE-9024-C4C4F6529EEC}" type="pres">
      <dgm:prSet presAssocID="{2D6FC1D1-9772-482F-AAE5-E3A43CCA5597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DE8127E3-922C-42E6-97A5-FB1F9C66E561}" type="pres">
      <dgm:prSet presAssocID="{2D6FC1D1-9772-482F-AAE5-E3A43CCA5597}" presName="spaceRect" presStyleCnt="0"/>
      <dgm:spPr/>
    </dgm:pt>
    <dgm:pt modelId="{FDB356DA-C920-4628-B82E-753C4303BFB3}" type="pres">
      <dgm:prSet presAssocID="{2D6FC1D1-9772-482F-AAE5-E3A43CCA5597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D0D35B5A-241A-4499-B2D9-BF305C715B33}" type="pres">
      <dgm:prSet presAssocID="{84677628-2CDF-474F-BA63-0FCE9BB7AED2}" presName="sibTrans" presStyleCnt="0"/>
      <dgm:spPr/>
    </dgm:pt>
    <dgm:pt modelId="{7806A488-B51D-4F04-B57F-82BCAA945B91}" type="pres">
      <dgm:prSet presAssocID="{8C9618E5-86EB-4794-B54C-16A604AA77E4}" presName="compNode" presStyleCnt="0"/>
      <dgm:spPr/>
    </dgm:pt>
    <dgm:pt modelId="{57C7A991-9479-494B-9888-8A347F304F20}" type="pres">
      <dgm:prSet presAssocID="{8C9618E5-86EB-4794-B54C-16A604AA77E4}" presName="iconBgRect" presStyleLbl="bgShp" presStyleIdx="1" presStyleCnt="4"/>
      <dgm:spPr/>
    </dgm:pt>
    <dgm:pt modelId="{8F209739-E871-4A1F-AC40-DDFBF526D010}" type="pres">
      <dgm:prSet presAssocID="{8C9618E5-86EB-4794-B54C-16A604AA77E4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Eye"/>
        </a:ext>
      </dgm:extLst>
    </dgm:pt>
    <dgm:pt modelId="{21449CFC-BF69-4DFE-9DE6-D08ABD75890B}" type="pres">
      <dgm:prSet presAssocID="{8C9618E5-86EB-4794-B54C-16A604AA77E4}" presName="spaceRect" presStyleCnt="0"/>
      <dgm:spPr/>
    </dgm:pt>
    <dgm:pt modelId="{47698394-309C-4433-BDE1-C9EE3EFB74CD}" type="pres">
      <dgm:prSet presAssocID="{8C9618E5-86EB-4794-B54C-16A604AA77E4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A0F26461-5C36-42B8-918B-636457AB72A4}" type="pres">
      <dgm:prSet presAssocID="{16B0983F-8764-4845-BE04-6DA193D0B563}" presName="sibTrans" presStyleCnt="0"/>
      <dgm:spPr/>
    </dgm:pt>
    <dgm:pt modelId="{582932D3-9841-4CDF-BABD-5F47FE3860A6}" type="pres">
      <dgm:prSet presAssocID="{1DBF5127-5ABB-43CD-AAE7-259422B0526F}" presName="compNode" presStyleCnt="0"/>
      <dgm:spPr/>
    </dgm:pt>
    <dgm:pt modelId="{9A31F400-7C51-4EDF-92C1-DFB08F9B522E}" type="pres">
      <dgm:prSet presAssocID="{1DBF5127-5ABB-43CD-AAE7-259422B0526F}" presName="iconBgRect" presStyleLbl="bgShp" presStyleIdx="2" presStyleCnt="4"/>
      <dgm:spPr/>
    </dgm:pt>
    <dgm:pt modelId="{DDA78A08-D0B4-415A-A91F-29D68029CE68}" type="pres">
      <dgm:prSet presAssocID="{1DBF5127-5ABB-43CD-AAE7-259422B0526F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D6CCEFE6-444A-4C05-BA4D-D5EF201C8251}" type="pres">
      <dgm:prSet presAssocID="{1DBF5127-5ABB-43CD-AAE7-259422B0526F}" presName="spaceRect" presStyleCnt="0"/>
      <dgm:spPr/>
    </dgm:pt>
    <dgm:pt modelId="{9913E346-81E4-44EC-9714-62F7024C2459}" type="pres">
      <dgm:prSet presAssocID="{1DBF5127-5ABB-43CD-AAE7-259422B0526F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8A4DA61-B700-4F0E-8413-62CCAA06DE5F}" type="pres">
      <dgm:prSet presAssocID="{8CE1F64C-837B-44B0-9713-E6E9E3509A5F}" presName="sibTrans" presStyleCnt="0"/>
      <dgm:spPr/>
    </dgm:pt>
    <dgm:pt modelId="{4EC2B923-C064-4A19-888C-631B76A1F935}" type="pres">
      <dgm:prSet presAssocID="{940EDA51-53C0-4C53-B58B-E044E651EF02}" presName="compNode" presStyleCnt="0"/>
      <dgm:spPr/>
    </dgm:pt>
    <dgm:pt modelId="{DA85FD85-538B-4F9C-9957-393B68FF6FB1}" type="pres">
      <dgm:prSet presAssocID="{940EDA51-53C0-4C53-B58B-E044E651EF02}" presName="iconBgRect" presStyleLbl="bgShp" presStyleIdx="3" presStyleCnt="4"/>
      <dgm:spPr/>
    </dgm:pt>
    <dgm:pt modelId="{EA038307-A1DC-4294-9FEC-B85FEFFDF427}" type="pres">
      <dgm:prSet presAssocID="{940EDA51-53C0-4C53-B58B-E044E651EF02}" presName="iconRect" presStyleLbl="node1" presStyleIdx="3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94A884DB-8142-4360-874D-F0CAF09695F2}" type="pres">
      <dgm:prSet presAssocID="{940EDA51-53C0-4C53-B58B-E044E651EF02}" presName="spaceRect" presStyleCnt="0"/>
      <dgm:spPr/>
    </dgm:pt>
    <dgm:pt modelId="{984A79EE-425D-42C2-98BE-C8BFC3313484}" type="pres">
      <dgm:prSet presAssocID="{940EDA51-53C0-4C53-B58B-E044E651EF02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31883E-0407-4CE2-9EA5-C5CA6EFC89C5}" srcId="{BACC515B-2301-4050-9385-51ABAD236058}" destId="{1DBF5127-5ABB-43CD-AAE7-259422B0526F}" srcOrd="2" destOrd="0" parTransId="{CBA0C69C-3A81-4F4C-913A-09AD743BFDF4}" sibTransId="{8CE1F64C-837B-44B0-9713-E6E9E3509A5F}"/>
    <dgm:cxn modelId="{B3B7E26E-0B07-4D44-9CB3-26EA81896BAA}" type="presOf" srcId="{8C9618E5-86EB-4794-B54C-16A604AA77E4}" destId="{47698394-309C-4433-BDE1-C9EE3EFB74CD}" srcOrd="0" destOrd="0" presId="urn:microsoft.com/office/officeart/2018/5/layout/IconCircleLabelList"/>
    <dgm:cxn modelId="{538BFC13-C1CE-4E09-84D7-22DC1170A7FC}" srcId="{BACC515B-2301-4050-9385-51ABAD236058}" destId="{2D6FC1D1-9772-482F-AAE5-E3A43CCA5597}" srcOrd="0" destOrd="0" parTransId="{69991976-0C18-4487-A467-F89BBE9A8276}" sibTransId="{84677628-2CDF-474F-BA63-0FCE9BB7AED2}"/>
    <dgm:cxn modelId="{598B056B-929B-4121-85AD-A5ADDC6B8882}" srcId="{BACC515B-2301-4050-9385-51ABAD236058}" destId="{8C9618E5-86EB-4794-B54C-16A604AA77E4}" srcOrd="1" destOrd="0" parTransId="{A89D41D4-759F-419E-93FA-E1339F5FE1C6}" sibTransId="{16B0983F-8764-4845-BE04-6DA193D0B563}"/>
    <dgm:cxn modelId="{029F653C-F23C-40D0-98DE-FDE28FBD1BED}" type="presOf" srcId="{BACC515B-2301-4050-9385-51ABAD236058}" destId="{C58023CE-862C-41CB-9E9F-E6181C89138B}" srcOrd="0" destOrd="0" presId="urn:microsoft.com/office/officeart/2018/5/layout/IconCircleLabelList"/>
    <dgm:cxn modelId="{F815E943-71F5-429F-92FF-FECB9C83134F}" type="presOf" srcId="{2D6FC1D1-9772-482F-AAE5-E3A43CCA5597}" destId="{FDB356DA-C920-4628-B82E-753C4303BFB3}" srcOrd="0" destOrd="0" presId="urn:microsoft.com/office/officeart/2018/5/layout/IconCircleLabelList"/>
    <dgm:cxn modelId="{660864EE-A1F6-49CC-A813-E303478A1C9E}" type="presOf" srcId="{1DBF5127-5ABB-43CD-AAE7-259422B0526F}" destId="{9913E346-81E4-44EC-9714-62F7024C2459}" srcOrd="0" destOrd="0" presId="urn:microsoft.com/office/officeart/2018/5/layout/IconCircleLabelList"/>
    <dgm:cxn modelId="{3F470C34-6ECB-49F5-AE92-4848B540582A}" srcId="{BACC515B-2301-4050-9385-51ABAD236058}" destId="{940EDA51-53C0-4C53-B58B-E044E651EF02}" srcOrd="3" destOrd="0" parTransId="{53732872-8750-4810-8232-CEC4FD50C16C}" sibTransId="{58F4C213-B3CC-492D-B898-3B0C01975C6C}"/>
    <dgm:cxn modelId="{7FE98894-0636-46F3-BB1A-A4AE87E33138}" type="presOf" srcId="{940EDA51-53C0-4C53-B58B-E044E651EF02}" destId="{984A79EE-425D-42C2-98BE-C8BFC3313484}" srcOrd="0" destOrd="0" presId="urn:microsoft.com/office/officeart/2018/5/layout/IconCircleLabelList"/>
    <dgm:cxn modelId="{00130204-AC9F-4717-8685-A1FFDB351F60}" type="presParOf" srcId="{C58023CE-862C-41CB-9E9F-E6181C89138B}" destId="{AF9FFE41-B153-427C-BCB5-F4C000B6FC43}" srcOrd="0" destOrd="0" presId="urn:microsoft.com/office/officeart/2018/5/layout/IconCircleLabelList"/>
    <dgm:cxn modelId="{28D2F676-EF80-4F59-A5ED-BBDE3F5422D1}" type="presParOf" srcId="{AF9FFE41-B153-427C-BCB5-F4C000B6FC43}" destId="{A5F78309-1AAD-4DD7-A6E2-636C4915A2C9}" srcOrd="0" destOrd="0" presId="urn:microsoft.com/office/officeart/2018/5/layout/IconCircleLabelList"/>
    <dgm:cxn modelId="{CFD21D51-42F8-4844-B499-FF04B53F04A2}" type="presParOf" srcId="{AF9FFE41-B153-427C-BCB5-F4C000B6FC43}" destId="{EB15CA89-610D-49FE-9024-C4C4F6529EEC}" srcOrd="1" destOrd="0" presId="urn:microsoft.com/office/officeart/2018/5/layout/IconCircleLabelList"/>
    <dgm:cxn modelId="{7D341DD0-8CDB-4742-92CD-5CCBD5E72558}" type="presParOf" srcId="{AF9FFE41-B153-427C-BCB5-F4C000B6FC43}" destId="{DE8127E3-922C-42E6-97A5-FB1F9C66E561}" srcOrd="2" destOrd="0" presId="urn:microsoft.com/office/officeart/2018/5/layout/IconCircleLabelList"/>
    <dgm:cxn modelId="{35F1BD77-7A10-4315-9A1B-2190655DF61D}" type="presParOf" srcId="{AF9FFE41-B153-427C-BCB5-F4C000B6FC43}" destId="{FDB356DA-C920-4628-B82E-753C4303BFB3}" srcOrd="3" destOrd="0" presId="urn:microsoft.com/office/officeart/2018/5/layout/IconCircleLabelList"/>
    <dgm:cxn modelId="{86D08111-AE46-4064-95AF-7F2EC71B7CFA}" type="presParOf" srcId="{C58023CE-862C-41CB-9E9F-E6181C89138B}" destId="{D0D35B5A-241A-4499-B2D9-BF305C715B33}" srcOrd="1" destOrd="0" presId="urn:microsoft.com/office/officeart/2018/5/layout/IconCircleLabelList"/>
    <dgm:cxn modelId="{AF05DFF2-6420-4B08-8A39-955A0B95CAC8}" type="presParOf" srcId="{C58023CE-862C-41CB-9E9F-E6181C89138B}" destId="{7806A488-B51D-4F04-B57F-82BCAA945B91}" srcOrd="2" destOrd="0" presId="urn:microsoft.com/office/officeart/2018/5/layout/IconCircleLabelList"/>
    <dgm:cxn modelId="{C5422C7D-8DE9-42AF-B785-F92FC26B5324}" type="presParOf" srcId="{7806A488-B51D-4F04-B57F-82BCAA945B91}" destId="{57C7A991-9479-494B-9888-8A347F304F20}" srcOrd="0" destOrd="0" presId="urn:microsoft.com/office/officeart/2018/5/layout/IconCircleLabelList"/>
    <dgm:cxn modelId="{0D568E3A-9DFB-491B-A547-486DAE6AB1BB}" type="presParOf" srcId="{7806A488-B51D-4F04-B57F-82BCAA945B91}" destId="{8F209739-E871-4A1F-AC40-DDFBF526D010}" srcOrd="1" destOrd="0" presId="urn:microsoft.com/office/officeart/2018/5/layout/IconCircleLabelList"/>
    <dgm:cxn modelId="{6FB3B8D5-31D4-4094-9879-439B96C58A9F}" type="presParOf" srcId="{7806A488-B51D-4F04-B57F-82BCAA945B91}" destId="{21449CFC-BF69-4DFE-9DE6-D08ABD75890B}" srcOrd="2" destOrd="0" presId="urn:microsoft.com/office/officeart/2018/5/layout/IconCircleLabelList"/>
    <dgm:cxn modelId="{234652C5-CCC6-45CC-9451-EE49F5ACAF3D}" type="presParOf" srcId="{7806A488-B51D-4F04-B57F-82BCAA945B91}" destId="{47698394-309C-4433-BDE1-C9EE3EFB74CD}" srcOrd="3" destOrd="0" presId="urn:microsoft.com/office/officeart/2018/5/layout/IconCircleLabelList"/>
    <dgm:cxn modelId="{2EEE5E2A-F6FD-4BD9-BFCE-C756695332AC}" type="presParOf" srcId="{C58023CE-862C-41CB-9E9F-E6181C89138B}" destId="{A0F26461-5C36-42B8-918B-636457AB72A4}" srcOrd="3" destOrd="0" presId="urn:microsoft.com/office/officeart/2018/5/layout/IconCircleLabelList"/>
    <dgm:cxn modelId="{66DC7DE7-2040-4A04-A85F-6DC6E56078BD}" type="presParOf" srcId="{C58023CE-862C-41CB-9E9F-E6181C89138B}" destId="{582932D3-9841-4CDF-BABD-5F47FE3860A6}" srcOrd="4" destOrd="0" presId="urn:microsoft.com/office/officeart/2018/5/layout/IconCircleLabelList"/>
    <dgm:cxn modelId="{0D174F96-9CC7-4D45-93F4-54EB17174406}" type="presParOf" srcId="{582932D3-9841-4CDF-BABD-5F47FE3860A6}" destId="{9A31F400-7C51-4EDF-92C1-DFB08F9B522E}" srcOrd="0" destOrd="0" presId="urn:microsoft.com/office/officeart/2018/5/layout/IconCircleLabelList"/>
    <dgm:cxn modelId="{FFD4E914-C52B-4DD6-BDA5-26EE6F69FA32}" type="presParOf" srcId="{582932D3-9841-4CDF-BABD-5F47FE3860A6}" destId="{DDA78A08-D0B4-415A-A91F-29D68029CE68}" srcOrd="1" destOrd="0" presId="urn:microsoft.com/office/officeart/2018/5/layout/IconCircleLabelList"/>
    <dgm:cxn modelId="{6D6F076F-A7C8-4E98-8CB5-DC61AB003B21}" type="presParOf" srcId="{582932D3-9841-4CDF-BABD-5F47FE3860A6}" destId="{D6CCEFE6-444A-4C05-BA4D-D5EF201C8251}" srcOrd="2" destOrd="0" presId="urn:microsoft.com/office/officeart/2018/5/layout/IconCircleLabelList"/>
    <dgm:cxn modelId="{41478EC1-A6E0-4BD7-A9C3-946B385AF209}" type="presParOf" srcId="{582932D3-9841-4CDF-BABD-5F47FE3860A6}" destId="{9913E346-81E4-44EC-9714-62F7024C2459}" srcOrd="3" destOrd="0" presId="urn:microsoft.com/office/officeart/2018/5/layout/IconCircleLabelList"/>
    <dgm:cxn modelId="{45C4D787-94B0-46B7-8FE3-510E7D124F3B}" type="presParOf" srcId="{C58023CE-862C-41CB-9E9F-E6181C89138B}" destId="{38A4DA61-B700-4F0E-8413-62CCAA06DE5F}" srcOrd="5" destOrd="0" presId="urn:microsoft.com/office/officeart/2018/5/layout/IconCircleLabelList"/>
    <dgm:cxn modelId="{36566187-1312-45A4-A116-845BC7E412BF}" type="presParOf" srcId="{C58023CE-862C-41CB-9E9F-E6181C89138B}" destId="{4EC2B923-C064-4A19-888C-631B76A1F935}" srcOrd="6" destOrd="0" presId="urn:microsoft.com/office/officeart/2018/5/layout/IconCircleLabelList"/>
    <dgm:cxn modelId="{00EAE29B-1B6D-4B33-BDE8-D73734CD134A}" type="presParOf" srcId="{4EC2B923-C064-4A19-888C-631B76A1F935}" destId="{DA85FD85-538B-4F9C-9957-393B68FF6FB1}" srcOrd="0" destOrd="0" presId="urn:microsoft.com/office/officeart/2018/5/layout/IconCircleLabelList"/>
    <dgm:cxn modelId="{2ACC5F19-3EC3-4795-A6CA-B87CFA07A4FF}" type="presParOf" srcId="{4EC2B923-C064-4A19-888C-631B76A1F935}" destId="{EA038307-A1DC-4294-9FEC-B85FEFFDF427}" srcOrd="1" destOrd="0" presId="urn:microsoft.com/office/officeart/2018/5/layout/IconCircleLabelList"/>
    <dgm:cxn modelId="{39F2FBD8-346B-4958-88DC-54457255156B}" type="presParOf" srcId="{4EC2B923-C064-4A19-888C-631B76A1F935}" destId="{94A884DB-8142-4360-874D-F0CAF09695F2}" srcOrd="2" destOrd="0" presId="urn:microsoft.com/office/officeart/2018/5/layout/IconCircleLabelList"/>
    <dgm:cxn modelId="{E5B333CA-C863-4DD2-8BF8-29C8B6D048B1}" type="presParOf" srcId="{4EC2B923-C064-4A19-888C-631B76A1F935}" destId="{984A79EE-425D-42C2-98BE-C8BFC331348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F78309-1AAD-4DD7-A6E2-636C4915A2C9}">
      <dsp:nvSpPr>
        <dsp:cNvPr id="0" name=""/>
        <dsp:cNvSpPr/>
      </dsp:nvSpPr>
      <dsp:spPr>
        <a:xfrm>
          <a:off x="562927" y="7882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5CA89-610D-49FE-9024-C4C4F6529EEC}">
      <dsp:nvSpPr>
        <dsp:cNvPr id="0" name=""/>
        <dsp:cNvSpPr/>
      </dsp:nvSpPr>
      <dsp:spPr>
        <a:xfrm>
          <a:off x="87109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356DA-C920-4628-B82E-753C4303BFB3}">
      <dsp:nvSpPr>
        <dsp:cNvPr id="0" name=""/>
        <dsp:cNvSpPr/>
      </dsp:nvSpPr>
      <dsp:spPr>
        <a:xfrm>
          <a:off x="10068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900" kern="1200"/>
            <a:t>See transition unit on Teams</a:t>
          </a:r>
        </a:p>
      </dsp:txBody>
      <dsp:txXfrm>
        <a:off x="100682" y="2684598"/>
        <a:ext cx="2370489" cy="720000"/>
      </dsp:txXfrm>
    </dsp:sp>
    <dsp:sp modelId="{57C7A991-9479-494B-9888-8A347F304F20}">
      <dsp:nvSpPr>
        <dsp:cNvPr id="0" name=""/>
        <dsp:cNvSpPr/>
      </dsp:nvSpPr>
      <dsp:spPr>
        <a:xfrm>
          <a:off x="3348252" y="7882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209739-E871-4A1F-AC40-DDFBF526D010}">
      <dsp:nvSpPr>
        <dsp:cNvPr id="0" name=""/>
        <dsp:cNvSpPr/>
      </dsp:nvSpPr>
      <dsp:spPr>
        <a:xfrm>
          <a:off x="365641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698394-309C-4433-BDE1-C9EE3EFB74CD}">
      <dsp:nvSpPr>
        <dsp:cNvPr id="0" name=""/>
        <dsp:cNvSpPr/>
      </dsp:nvSpPr>
      <dsp:spPr>
        <a:xfrm>
          <a:off x="288600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900" kern="1200" dirty="0"/>
            <a:t>See </a:t>
          </a:r>
          <a:r>
            <a:rPr lang="en-US" sz="1900" kern="1200" dirty="0" err="1" smtClean="0"/>
            <a:t>Mrs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mcRae,</a:t>
          </a:r>
          <a:r>
            <a:rPr lang="en-US" sz="1900" kern="1200" dirty="0" smtClean="0"/>
            <a:t> </a:t>
          </a:r>
          <a:r>
            <a:rPr lang="en-US" sz="1900" kern="1200" dirty="0" smtClean="0"/>
            <a:t>miss gray or </a:t>
          </a:r>
          <a:r>
            <a:rPr lang="en-US" sz="1900" kern="1200" dirty="0" err="1" smtClean="0"/>
            <a:t>mrs</a:t>
          </a:r>
          <a:r>
            <a:rPr lang="en-US" sz="1900" kern="1200" dirty="0" smtClean="0"/>
            <a:t> clough</a:t>
          </a:r>
          <a:endParaRPr lang="en-US" sz="1900" kern="1200" dirty="0"/>
        </a:p>
      </dsp:txBody>
      <dsp:txXfrm>
        <a:off x="2886007" y="2684598"/>
        <a:ext cx="2370489" cy="720000"/>
      </dsp:txXfrm>
    </dsp:sp>
    <dsp:sp modelId="{9A31F400-7C51-4EDF-92C1-DFB08F9B522E}">
      <dsp:nvSpPr>
        <dsp:cNvPr id="0" name=""/>
        <dsp:cNvSpPr/>
      </dsp:nvSpPr>
      <dsp:spPr>
        <a:xfrm>
          <a:off x="6133577" y="7882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A78A08-D0B4-415A-A91F-29D68029CE68}">
      <dsp:nvSpPr>
        <dsp:cNvPr id="0" name=""/>
        <dsp:cNvSpPr/>
      </dsp:nvSpPr>
      <dsp:spPr>
        <a:xfrm>
          <a:off x="644174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3E346-81E4-44EC-9714-62F7024C2459}">
      <dsp:nvSpPr>
        <dsp:cNvPr id="0" name=""/>
        <dsp:cNvSpPr/>
      </dsp:nvSpPr>
      <dsp:spPr>
        <a:xfrm>
          <a:off x="567133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900" kern="1200"/>
            <a:t>See Reading List </a:t>
          </a:r>
        </a:p>
      </dsp:txBody>
      <dsp:txXfrm>
        <a:off x="5671332" y="2684598"/>
        <a:ext cx="2370489" cy="720000"/>
      </dsp:txXfrm>
    </dsp:sp>
    <dsp:sp modelId="{DA85FD85-538B-4F9C-9957-393B68FF6FB1}">
      <dsp:nvSpPr>
        <dsp:cNvPr id="0" name=""/>
        <dsp:cNvSpPr/>
      </dsp:nvSpPr>
      <dsp:spPr>
        <a:xfrm>
          <a:off x="8918902" y="788206"/>
          <a:ext cx="1445998" cy="144599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038307-A1DC-4294-9FEC-B85FEFFDF427}">
      <dsp:nvSpPr>
        <dsp:cNvPr id="0" name=""/>
        <dsp:cNvSpPr/>
      </dsp:nvSpPr>
      <dsp:spPr>
        <a:xfrm>
          <a:off x="922706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4A79EE-425D-42C2-98BE-C8BFC3313484}">
      <dsp:nvSpPr>
        <dsp:cNvPr id="0" name=""/>
        <dsp:cNvSpPr/>
      </dsp:nvSpPr>
      <dsp:spPr>
        <a:xfrm>
          <a:off x="845665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900" kern="1200" dirty="0" smtClean="0"/>
            <a:t>Read/research topics!</a:t>
          </a:r>
          <a:r>
            <a:rPr lang="en-US" sz="1900" kern="1200" dirty="0"/>
            <a:t> </a:t>
          </a:r>
        </a:p>
      </dsp:txBody>
      <dsp:txXfrm>
        <a:off x="8456657" y="2684598"/>
        <a:ext cx="2370489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exitecture.com/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666543-3BE7-4DBC-AD49-F26EAA47D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For more information </a:t>
            </a: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36C30E5-AD57-419F-9DFC-5D4CCBC69F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46827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00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743E43-A3BE-4FEE-9F7B-422851586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76" y="128916"/>
            <a:ext cx="9543405" cy="118872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Books, podcasts, twitter accounts and a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dvd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: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F3CC-24C9-4ECD-9215-D4CBF75E2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912" y="1712898"/>
            <a:ext cx="10849572" cy="4599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ea typeface="+mn-lt"/>
              <a:cs typeface="+mn-lt"/>
            </a:endParaRPr>
          </a:p>
          <a:p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cs typeface="Calibri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Fry&amp;#39;s Planet Word [DVD]: Amazon.co.uk: Stephen Fry, Stephen Fry: DVD &amp;amp;  Blu-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9020" y="1153385"/>
            <a:ext cx="1887276" cy="2817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The Myth of Mars and Venus: Do Men and Women Really Speak Different  Languages?: Amazon.co.uk: Cameron, Deborah: 9780199550999: Book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45" y="2424154"/>
            <a:ext cx="1542127" cy="234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nvisible Wom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613" y="2218458"/>
            <a:ext cx="1531644" cy="2421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ow Language Works by David Crystal: 9781583332917 |  PenguinRandomHouse.com: Book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732" y="2033484"/>
            <a:ext cx="1708958" cy="2513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The Etymologicon: A Circular Stroll through the Hidden Connections of the  English Language: Amazon.co.uk: Mark Forsyth: 9781848313071: Book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698" y="1854747"/>
            <a:ext cx="1646985" cy="2577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Don&amp;#39;t Believe a Word: The Surprising Truth about Languag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080" y="1433479"/>
            <a:ext cx="1891235" cy="283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72997" y="4639541"/>
            <a:ext cx="44594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@</a:t>
            </a:r>
            <a:r>
              <a:rPr lang="en-GB" dirty="0" err="1" smtClean="0"/>
              <a:t>mmgiovanelli</a:t>
            </a:r>
            <a:r>
              <a:rPr lang="en-GB" dirty="0" smtClean="0"/>
              <a:t> Marcello </a:t>
            </a:r>
            <a:r>
              <a:rPr lang="en-GB" dirty="0" err="1" smtClean="0"/>
              <a:t>Giovanelli</a:t>
            </a:r>
            <a:endParaRPr lang="en-GB" dirty="0" smtClean="0"/>
          </a:p>
          <a:p>
            <a:r>
              <a:rPr lang="en-GB" dirty="0" smtClean="0"/>
              <a:t>@</a:t>
            </a:r>
            <a:r>
              <a:rPr lang="en-GB" dirty="0" err="1" smtClean="0"/>
              <a:t>DanSeanClayton</a:t>
            </a:r>
            <a:r>
              <a:rPr lang="en-GB" dirty="0" smtClean="0"/>
              <a:t> Dan Clayton</a:t>
            </a:r>
          </a:p>
          <a:p>
            <a:r>
              <a:rPr lang="en-GB" dirty="0" smtClean="0"/>
              <a:t>@</a:t>
            </a:r>
            <a:r>
              <a:rPr lang="en-GB" dirty="0" err="1" smtClean="0"/>
              <a:t>wordspinster</a:t>
            </a:r>
            <a:r>
              <a:rPr lang="en-GB" dirty="0" smtClean="0"/>
              <a:t> Deborah Cameron</a:t>
            </a:r>
          </a:p>
          <a:p>
            <a:r>
              <a:rPr lang="en-GB" dirty="0" smtClean="0"/>
              <a:t>@</a:t>
            </a:r>
            <a:r>
              <a:rPr lang="en-GB" dirty="0" err="1" smtClean="0"/>
              <a:t>mixedlinguist</a:t>
            </a:r>
            <a:r>
              <a:rPr lang="en-GB" dirty="0" smtClean="0"/>
              <a:t> Nicole Holliday</a:t>
            </a:r>
          </a:p>
          <a:p>
            <a:r>
              <a:rPr lang="en-GB" dirty="0" smtClean="0"/>
              <a:t>@</a:t>
            </a:r>
            <a:r>
              <a:rPr lang="en-GB" dirty="0" err="1" smtClean="0"/>
              <a:t>EngLangBlog</a:t>
            </a:r>
            <a:endParaRPr lang="en-GB" dirty="0" smtClean="0"/>
          </a:p>
          <a:p>
            <a:r>
              <a:rPr lang="en-GB" dirty="0" smtClean="0"/>
              <a:t>@</a:t>
            </a:r>
            <a:r>
              <a:rPr lang="en-GB" dirty="0" err="1" smtClean="0"/>
              <a:t>LanguageDebates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35910" y="5129394"/>
            <a:ext cx="40936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Podcasts: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@</a:t>
            </a:r>
            <a:r>
              <a:rPr lang="en-GB" dirty="0" err="1" smtClean="0"/>
              <a:t>LexisPodcast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hlinkClick r:id="rId8"/>
              </a:rPr>
              <a:t>www.lexitecture.com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Something rhymes with purple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160698" y="6470267"/>
            <a:ext cx="6555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NB – not all twitter accounts will be solely about English Language!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166772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9A32C44A77E046BF43233EC5A609E9" ma:contentTypeVersion="8" ma:contentTypeDescription="Create a new document." ma:contentTypeScope="" ma:versionID="92f103b1dbf296f928e8d1d10608ef5c">
  <xsd:schema xmlns:xsd="http://www.w3.org/2001/XMLSchema" xmlns:xs="http://www.w3.org/2001/XMLSchema" xmlns:p="http://schemas.microsoft.com/office/2006/metadata/properties" xmlns:ns2="da318f30-fb3f-484b-bab5-a53ac9e4c045" xmlns:ns3="3dc99054-b3ce-4bed-b8ac-9279ca89ab2a" targetNamespace="http://schemas.microsoft.com/office/2006/metadata/properties" ma:root="true" ma:fieldsID="92437c3de8a896cc56f628e8a7518a97" ns2:_="" ns3:_="">
    <xsd:import namespace="da318f30-fb3f-484b-bab5-a53ac9e4c045"/>
    <xsd:import namespace="3dc99054-b3ce-4bed-b8ac-9279ca89ab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318f30-fb3f-484b-bab5-a53ac9e4c0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c99054-b3ce-4bed-b8ac-9279ca89ab2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FB1B74-7D94-4EC2-B15D-35C010DA5EF4}"/>
</file>

<file path=customXml/itemProps2.xml><?xml version="1.0" encoding="utf-8"?>
<ds:datastoreItem xmlns:ds="http://schemas.openxmlformats.org/officeDocument/2006/customXml" ds:itemID="{929587B1-8EDF-4B14-8EC4-421BFE511EB2}"/>
</file>

<file path=customXml/itemProps3.xml><?xml version="1.0" encoding="utf-8"?>
<ds:datastoreItem xmlns:ds="http://schemas.openxmlformats.org/officeDocument/2006/customXml" ds:itemID="{341A4FF8-D8F4-4E17-9886-6B08653AB83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78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For more information </vt:lpstr>
      <vt:lpstr>Books, podcasts, twitter accounts and a dvd: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Clough, Anne</dc:creator>
  <cp:lastModifiedBy>McRae, Emma</cp:lastModifiedBy>
  <cp:revision>132</cp:revision>
  <dcterms:created xsi:type="dcterms:W3CDTF">2021-06-06T12:36:26Z</dcterms:created>
  <dcterms:modified xsi:type="dcterms:W3CDTF">2022-07-06T09:43:04Z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0x010100E49A32C44A77E046BF43233EC5A609E9</vt:lpwstr>
  </property>
</Properties>
</file>