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2D889-0199-42CC-AB00-D80109B5B24F}" v="12" dt="2023-06-23T07:26:13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t, Kathrine" userId="S::kathrine.tait@st-marys.newcastle.sch.uk::66f72f0e-1d7e-434f-9aa9-adc8b64a0a44" providerId="AD" clId="Web-{A1F2D889-0199-42CC-AB00-D80109B5B24F}"/>
    <pc:docChg chg="modSld">
      <pc:chgData name="Tait, Kathrine" userId="S::kathrine.tait@st-marys.newcastle.sch.uk::66f72f0e-1d7e-434f-9aa9-adc8b64a0a44" providerId="AD" clId="Web-{A1F2D889-0199-42CC-AB00-D80109B5B24F}" dt="2023-06-23T07:26:13.516" v="5" actId="20577"/>
      <pc:docMkLst>
        <pc:docMk/>
      </pc:docMkLst>
      <pc:sldChg chg="modSp">
        <pc:chgData name="Tait, Kathrine" userId="S::kathrine.tait@st-marys.newcastle.sch.uk::66f72f0e-1d7e-434f-9aa9-adc8b64a0a44" providerId="AD" clId="Web-{A1F2D889-0199-42CC-AB00-D80109B5B24F}" dt="2023-06-23T07:26:13.516" v="5" actId="20577"/>
        <pc:sldMkLst>
          <pc:docMk/>
          <pc:sldMk cId="1614907459" sldId="257"/>
        </pc:sldMkLst>
        <pc:spChg chg="mod">
          <ac:chgData name="Tait, Kathrine" userId="S::kathrine.tait@st-marys.newcastle.sch.uk::66f72f0e-1d7e-434f-9aa9-adc8b64a0a44" providerId="AD" clId="Web-{A1F2D889-0199-42CC-AB00-D80109B5B24F}" dt="2023-06-23T07:26:13.516" v="5" actId="20577"/>
          <ac:spMkLst>
            <pc:docMk/>
            <pc:sldMk cId="1614907459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7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8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2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3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9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1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4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4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98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5F36-72D5-4703-9358-DDD438A8A9D3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EEFD-F38B-4551-BB46-EFBDD9814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992"/>
            <a:ext cx="9144000" cy="54864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A Level Summer Work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0" y="255227"/>
            <a:ext cx="1407449" cy="1693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2551"/>
            <a:ext cx="3288600" cy="3235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217" y="4313845"/>
            <a:ext cx="3566792" cy="2358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32" y="583632"/>
            <a:ext cx="3990677" cy="2660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8183" y="763374"/>
            <a:ext cx="4950822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There are a large number of tasks for you to try on the </a:t>
            </a:r>
            <a:r>
              <a:rPr lang="en-GB" dirty="0" err="1"/>
              <a:t>powerpoint</a:t>
            </a:r>
            <a:r>
              <a:rPr lang="en-GB" dirty="0"/>
              <a:t> slides, however, the most important thing is for you to do the following: 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Photographers: Get out and start taking photographs and enjoy taking photographs from unusual angles and viewpoints!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Fine Artists: Keep up your drawing skills through sketching/painting. This can be done anywhere!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Don’t panic if you don’t complete all of</a:t>
            </a:r>
            <a:r>
              <a:rPr lang="en-GB"/>
              <a:t> the transition work, you can be selective with the tasks </a:t>
            </a:r>
            <a:r>
              <a:rPr lang="en-GB" dirty="0"/>
              <a:t>you choose to do. </a:t>
            </a:r>
          </a:p>
          <a:p>
            <a:endParaRPr lang="en-GB" dirty="0"/>
          </a:p>
          <a:p>
            <a:r>
              <a:rPr lang="en-GB" dirty="0"/>
              <a:t>When you start in September your theme will be </a:t>
            </a:r>
            <a:r>
              <a:rPr lang="en-GB" u="sng" dirty="0"/>
              <a:t>Structures (Natural and Urban) </a:t>
            </a:r>
            <a:r>
              <a:rPr lang="en-GB" dirty="0"/>
              <a:t>so you might want to collect some ideas for this theme before the new school year. </a:t>
            </a:r>
          </a:p>
        </p:txBody>
      </p:sp>
    </p:spTree>
    <p:extLst>
      <p:ext uri="{BB962C8B-B14F-4D97-AF65-F5344CB8AC3E}">
        <p14:creationId xmlns:p14="http://schemas.microsoft.com/office/powerpoint/2010/main" val="161490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A32C44A77E046BF43233EC5A609E9" ma:contentTypeVersion="8" ma:contentTypeDescription="Create a new document." ma:contentTypeScope="" ma:versionID="92f103b1dbf296f928e8d1d10608ef5c">
  <xsd:schema xmlns:xsd="http://www.w3.org/2001/XMLSchema" xmlns:xs="http://www.w3.org/2001/XMLSchema" xmlns:p="http://schemas.microsoft.com/office/2006/metadata/properties" xmlns:ns2="da318f30-fb3f-484b-bab5-a53ac9e4c045" xmlns:ns3="3dc99054-b3ce-4bed-b8ac-9279ca89ab2a" targetNamespace="http://schemas.microsoft.com/office/2006/metadata/properties" ma:root="true" ma:fieldsID="92437c3de8a896cc56f628e8a7518a97" ns2:_="" ns3:_="">
    <xsd:import namespace="da318f30-fb3f-484b-bab5-a53ac9e4c045"/>
    <xsd:import namespace="3dc99054-b3ce-4bed-b8ac-9279ca89ab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18f30-fb3f-484b-bab5-a53ac9e4c0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99054-b3ce-4bed-b8ac-9279ca89ab2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555480-3257-49D3-90F1-026E16692ED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59FBA1-0519-4B63-9424-1B76AE76BA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F42C20-613A-47BD-964E-C41E03B9C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18f30-fb3f-484b-bab5-a53ac9e4c045"/>
    <ds:schemaRef ds:uri="3dc99054-b3ce-4bed-b8ac-9279ca89ab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125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Kathrine</dc:creator>
  <cp:lastModifiedBy>Tait, Kathrine</cp:lastModifiedBy>
  <cp:revision>11</cp:revision>
  <dcterms:created xsi:type="dcterms:W3CDTF">2020-04-26T23:15:12Z</dcterms:created>
  <dcterms:modified xsi:type="dcterms:W3CDTF">2023-06-23T07:26:21Z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0x010100E49A32C44A77E046BF43233EC5A609E9</vt:lpwstr>
  </property>
</Properties>
</file>