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AA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A1989B-6022-25DD-4608-C60418645DF8}" v="1032" dt="2023-05-01T10:57:25.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lass, Kate" userId="S::kate.plass@st-marys.newcastle.sch.uk::a7b948b2-5b85-405b-9b33-4adb4687e40b" providerId="AD" clId="Web-{65A1989B-6022-25DD-4608-C60418645DF8}"/>
    <pc:docChg chg="addSld modSld">
      <pc:chgData name="Plass, Kate" userId="S::kate.plass@st-marys.newcastle.sch.uk::a7b948b2-5b85-405b-9b33-4adb4687e40b" providerId="AD" clId="Web-{65A1989B-6022-25DD-4608-C60418645DF8}" dt="2023-05-01T10:57:25.402" v="879" actId="20577"/>
      <pc:docMkLst>
        <pc:docMk/>
      </pc:docMkLst>
      <pc:sldChg chg="addSp delSp modSp mod setBg">
        <pc:chgData name="Plass, Kate" userId="S::kate.plass@st-marys.newcastle.sch.uk::a7b948b2-5b85-405b-9b33-4adb4687e40b" providerId="AD" clId="Web-{65A1989B-6022-25DD-4608-C60418645DF8}" dt="2023-05-01T09:13:58.068" v="31"/>
        <pc:sldMkLst>
          <pc:docMk/>
          <pc:sldMk cId="109857222" sldId="256"/>
        </pc:sldMkLst>
        <pc:spChg chg="mod">
          <ac:chgData name="Plass, Kate" userId="S::kate.plass@st-marys.newcastle.sch.uk::a7b948b2-5b85-405b-9b33-4adb4687e40b" providerId="AD" clId="Web-{65A1989B-6022-25DD-4608-C60418645DF8}" dt="2023-05-01T09:13:50.318" v="30" actId="1076"/>
          <ac:spMkLst>
            <pc:docMk/>
            <pc:sldMk cId="109857222" sldId="256"/>
            <ac:spMk id="2" creationId="{00000000-0000-0000-0000-000000000000}"/>
          </ac:spMkLst>
        </pc:spChg>
        <pc:spChg chg="del mod">
          <ac:chgData name="Plass, Kate" userId="S::kate.plass@st-marys.newcastle.sch.uk::a7b948b2-5b85-405b-9b33-4adb4687e40b" providerId="AD" clId="Web-{65A1989B-6022-25DD-4608-C60418645DF8}" dt="2023-05-01T09:13:58.068" v="31"/>
          <ac:spMkLst>
            <pc:docMk/>
            <pc:sldMk cId="109857222" sldId="256"/>
            <ac:spMk id="3" creationId="{00000000-0000-0000-0000-000000000000}"/>
          </ac:spMkLst>
        </pc:spChg>
        <pc:spChg chg="add">
          <ac:chgData name="Plass, Kate" userId="S::kate.plass@st-marys.newcastle.sch.uk::a7b948b2-5b85-405b-9b33-4adb4687e40b" providerId="AD" clId="Web-{65A1989B-6022-25DD-4608-C60418645DF8}" dt="2023-05-01T09:12:19.363" v="1"/>
          <ac:spMkLst>
            <pc:docMk/>
            <pc:sldMk cId="109857222" sldId="256"/>
            <ac:spMk id="9" creationId="{C1DD1A8A-57D5-4A81-AD04-532B043C5611}"/>
          </ac:spMkLst>
        </pc:spChg>
        <pc:spChg chg="add">
          <ac:chgData name="Plass, Kate" userId="S::kate.plass@st-marys.newcastle.sch.uk::a7b948b2-5b85-405b-9b33-4adb4687e40b" providerId="AD" clId="Web-{65A1989B-6022-25DD-4608-C60418645DF8}" dt="2023-05-01T09:12:19.363" v="1"/>
          <ac:spMkLst>
            <pc:docMk/>
            <pc:sldMk cId="109857222" sldId="256"/>
            <ac:spMk id="11" creationId="{007891EC-4501-44ED-A8C8-B11B6DB767AB}"/>
          </ac:spMkLst>
        </pc:spChg>
        <pc:picChg chg="add mod ord">
          <ac:chgData name="Plass, Kate" userId="S::kate.plass@st-marys.newcastle.sch.uk::a7b948b2-5b85-405b-9b33-4adb4687e40b" providerId="AD" clId="Web-{65A1989B-6022-25DD-4608-C60418645DF8}" dt="2023-05-01T09:12:19.363" v="1"/>
          <ac:picMkLst>
            <pc:docMk/>
            <pc:sldMk cId="109857222" sldId="256"/>
            <ac:picMk id="4" creationId="{2C8AE385-B38F-7BF7-9BF8-24A44AE56659}"/>
          </ac:picMkLst>
        </pc:picChg>
      </pc:sldChg>
      <pc:sldChg chg="addSp delSp modSp new mod setBg">
        <pc:chgData name="Plass, Kate" userId="S::kate.plass@st-marys.newcastle.sch.uk::a7b948b2-5b85-405b-9b33-4adb4687e40b" providerId="AD" clId="Web-{65A1989B-6022-25DD-4608-C60418645DF8}" dt="2023-05-01T09:25:13.445" v="86" actId="1076"/>
        <pc:sldMkLst>
          <pc:docMk/>
          <pc:sldMk cId="450198952" sldId="257"/>
        </pc:sldMkLst>
        <pc:spChg chg="mod">
          <ac:chgData name="Plass, Kate" userId="S::kate.plass@st-marys.newcastle.sch.uk::a7b948b2-5b85-405b-9b33-4adb4687e40b" providerId="AD" clId="Web-{65A1989B-6022-25DD-4608-C60418645DF8}" dt="2023-05-01T09:25:05.867" v="85" actId="1076"/>
          <ac:spMkLst>
            <pc:docMk/>
            <pc:sldMk cId="450198952" sldId="257"/>
            <ac:spMk id="2" creationId="{0F0E3B1C-2CC8-9DC6-5F95-4DA938812C60}"/>
          </ac:spMkLst>
        </pc:spChg>
        <pc:spChg chg="mod">
          <ac:chgData name="Plass, Kate" userId="S::kate.plass@st-marys.newcastle.sch.uk::a7b948b2-5b85-405b-9b33-4adb4687e40b" providerId="AD" clId="Web-{65A1989B-6022-25DD-4608-C60418645DF8}" dt="2023-05-01T09:25:13.445" v="86" actId="1076"/>
          <ac:spMkLst>
            <pc:docMk/>
            <pc:sldMk cId="450198952" sldId="257"/>
            <ac:spMk id="3" creationId="{4DA4F190-E2AA-E029-DCBF-04973A1B8060}"/>
          </ac:spMkLst>
        </pc:spChg>
        <pc:spChg chg="add del mod">
          <ac:chgData name="Plass, Kate" userId="S::kate.plass@st-marys.newcastle.sch.uk::a7b948b2-5b85-405b-9b33-4adb4687e40b" providerId="AD" clId="Web-{65A1989B-6022-25DD-4608-C60418645DF8}" dt="2023-05-01T09:21:52.284" v="35"/>
          <ac:spMkLst>
            <pc:docMk/>
            <pc:sldMk cId="450198952" sldId="257"/>
            <ac:spMk id="4" creationId="{C3F40CD1-24E0-DDCB-1F54-96ACC4D1B665}"/>
          </ac:spMkLst>
        </pc:spChg>
        <pc:spChg chg="add">
          <ac:chgData name="Plass, Kate" userId="S::kate.plass@st-marys.newcastle.sch.uk::a7b948b2-5b85-405b-9b33-4adb4687e40b" providerId="AD" clId="Web-{65A1989B-6022-25DD-4608-C60418645DF8}" dt="2023-05-01T09:21:52.284" v="35"/>
          <ac:spMkLst>
            <pc:docMk/>
            <pc:sldMk cId="450198952" sldId="257"/>
            <ac:spMk id="10" creationId="{8FC9BE17-9A7B-462D-AE50-3D8777387304}"/>
          </ac:spMkLst>
        </pc:spChg>
        <pc:spChg chg="add">
          <ac:chgData name="Plass, Kate" userId="S::kate.plass@st-marys.newcastle.sch.uk::a7b948b2-5b85-405b-9b33-4adb4687e40b" providerId="AD" clId="Web-{65A1989B-6022-25DD-4608-C60418645DF8}" dt="2023-05-01T09:21:52.284" v="35"/>
          <ac:spMkLst>
            <pc:docMk/>
            <pc:sldMk cId="450198952" sldId="257"/>
            <ac:spMk id="12" creationId="{3EBE8569-6AEC-4B8C-8D53-2DE337CDBA65}"/>
          </ac:spMkLst>
        </pc:spChg>
        <pc:spChg chg="add">
          <ac:chgData name="Plass, Kate" userId="S::kate.plass@st-marys.newcastle.sch.uk::a7b948b2-5b85-405b-9b33-4adb4687e40b" providerId="AD" clId="Web-{65A1989B-6022-25DD-4608-C60418645DF8}" dt="2023-05-01T09:21:52.284" v="35"/>
          <ac:spMkLst>
            <pc:docMk/>
            <pc:sldMk cId="450198952" sldId="257"/>
            <ac:spMk id="14" creationId="{55D4142C-5077-457F-A6AD-3FECFDB39685}"/>
          </ac:spMkLst>
        </pc:spChg>
        <pc:spChg chg="add">
          <ac:chgData name="Plass, Kate" userId="S::kate.plass@st-marys.newcastle.sch.uk::a7b948b2-5b85-405b-9b33-4adb4687e40b" providerId="AD" clId="Web-{65A1989B-6022-25DD-4608-C60418645DF8}" dt="2023-05-01T09:21:52.284" v="35"/>
          <ac:spMkLst>
            <pc:docMk/>
            <pc:sldMk cId="450198952" sldId="257"/>
            <ac:spMk id="16" creationId="{7A5F0580-5EE9-419F-96EE-B6529EF6E7D0}"/>
          </ac:spMkLst>
        </pc:spChg>
        <pc:picChg chg="add">
          <ac:chgData name="Plass, Kate" userId="S::kate.plass@st-marys.newcastle.sch.uk::a7b948b2-5b85-405b-9b33-4adb4687e40b" providerId="AD" clId="Web-{65A1989B-6022-25DD-4608-C60418645DF8}" dt="2023-05-01T09:21:52.284" v="35"/>
          <ac:picMkLst>
            <pc:docMk/>
            <pc:sldMk cId="450198952" sldId="257"/>
            <ac:picMk id="6" creationId="{B9312C81-5A14-BBE1-89AF-66036D2CC183}"/>
          </ac:picMkLst>
        </pc:picChg>
      </pc:sldChg>
      <pc:sldChg chg="addSp delSp modSp new mod setBg">
        <pc:chgData name="Plass, Kate" userId="S::kate.plass@st-marys.newcastle.sch.uk::a7b948b2-5b85-405b-9b33-4adb4687e40b" providerId="AD" clId="Web-{65A1989B-6022-25DD-4608-C60418645DF8}" dt="2023-05-01T09:29:21.592" v="163" actId="14100"/>
        <pc:sldMkLst>
          <pc:docMk/>
          <pc:sldMk cId="1535374873" sldId="258"/>
        </pc:sldMkLst>
        <pc:spChg chg="del">
          <ac:chgData name="Plass, Kate" userId="S::kate.plass@st-marys.newcastle.sch.uk::a7b948b2-5b85-405b-9b33-4adb4687e40b" providerId="AD" clId="Web-{65A1989B-6022-25DD-4608-C60418645DF8}" dt="2023-05-01T09:26:10.806" v="89"/>
          <ac:spMkLst>
            <pc:docMk/>
            <pc:sldMk cId="1535374873" sldId="258"/>
            <ac:spMk id="2" creationId="{2F11A993-A26B-3448-7EC4-F3E5D4CC204D}"/>
          </ac:spMkLst>
        </pc:spChg>
        <pc:spChg chg="del">
          <ac:chgData name="Plass, Kate" userId="S::kate.plass@st-marys.newcastle.sch.uk::a7b948b2-5b85-405b-9b33-4adb4687e40b" providerId="AD" clId="Web-{65A1989B-6022-25DD-4608-C60418645DF8}" dt="2023-05-01T09:25:59.243" v="88"/>
          <ac:spMkLst>
            <pc:docMk/>
            <pc:sldMk cId="1535374873" sldId="258"/>
            <ac:spMk id="3" creationId="{41DF72CE-B674-93DE-E06B-A924EB30B822}"/>
          </ac:spMkLst>
        </pc:spChg>
        <pc:spChg chg="add mod">
          <ac:chgData name="Plass, Kate" userId="S::kate.plass@st-marys.newcastle.sch.uk::a7b948b2-5b85-405b-9b33-4adb4687e40b" providerId="AD" clId="Web-{65A1989B-6022-25DD-4608-C60418645DF8}" dt="2023-05-01T09:28:32.638" v="116" actId="1076"/>
          <ac:spMkLst>
            <pc:docMk/>
            <pc:sldMk cId="1535374873" sldId="258"/>
            <ac:spMk id="5" creationId="{65582680-7E78-A5C5-E2A3-C61FDAB2D819}"/>
          </ac:spMkLst>
        </pc:spChg>
        <pc:spChg chg="add mod">
          <ac:chgData name="Plass, Kate" userId="S::kate.plass@st-marys.newcastle.sch.uk::a7b948b2-5b85-405b-9b33-4adb4687e40b" providerId="AD" clId="Web-{65A1989B-6022-25DD-4608-C60418645DF8}" dt="2023-05-01T09:29:21.592" v="163" actId="14100"/>
          <ac:spMkLst>
            <pc:docMk/>
            <pc:sldMk cId="1535374873" sldId="258"/>
            <ac:spMk id="6" creationId="{2FF6ED05-450A-5F0A-8503-A6982F2D0940}"/>
          </ac:spMkLst>
        </pc:spChg>
        <pc:spChg chg="add">
          <ac:chgData name="Plass, Kate" userId="S::kate.plass@st-marys.newcastle.sch.uk::a7b948b2-5b85-405b-9b33-4adb4687e40b" providerId="AD" clId="Web-{65A1989B-6022-25DD-4608-C60418645DF8}" dt="2023-05-01T09:26:10.806" v="89"/>
          <ac:spMkLst>
            <pc:docMk/>
            <pc:sldMk cId="1535374873" sldId="258"/>
            <ac:spMk id="9" creationId="{32BC26D8-82FB-445E-AA49-62A77D7C1EE0}"/>
          </ac:spMkLst>
        </pc:spChg>
        <pc:spChg chg="add">
          <ac:chgData name="Plass, Kate" userId="S::kate.plass@st-marys.newcastle.sch.uk::a7b948b2-5b85-405b-9b33-4adb4687e40b" providerId="AD" clId="Web-{65A1989B-6022-25DD-4608-C60418645DF8}" dt="2023-05-01T09:26:10.806" v="89"/>
          <ac:spMkLst>
            <pc:docMk/>
            <pc:sldMk cId="1535374873" sldId="258"/>
            <ac:spMk id="11" creationId="{CB44330D-EA18-4254-AA95-EB49948539B8}"/>
          </ac:spMkLst>
        </pc:spChg>
        <pc:picChg chg="add mod ord">
          <ac:chgData name="Plass, Kate" userId="S::kate.plass@st-marys.newcastle.sch.uk::a7b948b2-5b85-405b-9b33-4adb4687e40b" providerId="AD" clId="Web-{65A1989B-6022-25DD-4608-C60418645DF8}" dt="2023-05-01T09:26:10.806" v="89"/>
          <ac:picMkLst>
            <pc:docMk/>
            <pc:sldMk cId="1535374873" sldId="258"/>
            <ac:picMk id="4" creationId="{9743D76C-F548-D86D-2B08-561D687AF69A}"/>
          </ac:picMkLst>
        </pc:picChg>
      </pc:sldChg>
      <pc:sldChg chg="addSp delSp modSp new mod setBg">
        <pc:chgData name="Plass, Kate" userId="S::kate.plass@st-marys.newcastle.sch.uk::a7b948b2-5b85-405b-9b33-4adb4687e40b" providerId="AD" clId="Web-{65A1989B-6022-25DD-4608-C60418645DF8}" dt="2023-05-01T09:35:59.281" v="192" actId="14100"/>
        <pc:sldMkLst>
          <pc:docMk/>
          <pc:sldMk cId="2224866847" sldId="259"/>
        </pc:sldMkLst>
        <pc:spChg chg="mod">
          <ac:chgData name="Plass, Kate" userId="S::kate.plass@st-marys.newcastle.sch.uk::a7b948b2-5b85-405b-9b33-4adb4687e40b" providerId="AD" clId="Web-{65A1989B-6022-25DD-4608-C60418645DF8}" dt="2023-05-01T09:35:23.452" v="185" actId="1076"/>
          <ac:spMkLst>
            <pc:docMk/>
            <pc:sldMk cId="2224866847" sldId="259"/>
            <ac:spMk id="2" creationId="{85D0CD52-5699-08ED-F117-F13C35F6A8BA}"/>
          </ac:spMkLst>
        </pc:spChg>
        <pc:spChg chg="del">
          <ac:chgData name="Plass, Kate" userId="S::kate.plass@st-marys.newcastle.sch.uk::a7b948b2-5b85-405b-9b33-4adb4687e40b" providerId="AD" clId="Web-{65A1989B-6022-25DD-4608-C60418645DF8}" dt="2023-05-01T09:32:37.378" v="165"/>
          <ac:spMkLst>
            <pc:docMk/>
            <pc:sldMk cId="2224866847" sldId="259"/>
            <ac:spMk id="3" creationId="{09F88FC0-FEE3-BF23-CA41-490849A321D5}"/>
          </ac:spMkLst>
        </pc:spChg>
        <pc:spChg chg="add del mod">
          <ac:chgData name="Plass, Kate" userId="S::kate.plass@st-marys.newcastle.sch.uk::a7b948b2-5b85-405b-9b33-4adb4687e40b" providerId="AD" clId="Web-{65A1989B-6022-25DD-4608-C60418645DF8}" dt="2023-05-01T09:33:35.536" v="175"/>
          <ac:spMkLst>
            <pc:docMk/>
            <pc:sldMk cId="2224866847" sldId="259"/>
            <ac:spMk id="8" creationId="{86836D1B-652D-321B-6988-D2D81DF17C35}"/>
          </ac:spMkLst>
        </pc:spChg>
        <pc:spChg chg="add del">
          <ac:chgData name="Plass, Kate" userId="S::kate.plass@st-marys.newcastle.sch.uk::a7b948b2-5b85-405b-9b33-4adb4687e40b" providerId="AD" clId="Web-{65A1989B-6022-25DD-4608-C60418645DF8}" dt="2023-05-01T09:33:08.426" v="174"/>
          <ac:spMkLst>
            <pc:docMk/>
            <pc:sldMk cId="2224866847" sldId="259"/>
            <ac:spMk id="11" creationId="{131BAD53-4E89-4F62-BBB7-26359763ED39}"/>
          </ac:spMkLst>
        </pc:spChg>
        <pc:spChg chg="add del">
          <ac:chgData name="Plass, Kate" userId="S::kate.plass@st-marys.newcastle.sch.uk::a7b948b2-5b85-405b-9b33-4adb4687e40b" providerId="AD" clId="Web-{65A1989B-6022-25DD-4608-C60418645DF8}" dt="2023-05-01T09:33:08.426" v="174"/>
          <ac:spMkLst>
            <pc:docMk/>
            <pc:sldMk cId="2224866847" sldId="259"/>
            <ac:spMk id="13" creationId="{62756DA2-40EB-4C6F-B962-5822FFB54FB6}"/>
          </ac:spMkLst>
        </pc:spChg>
        <pc:spChg chg="add del">
          <ac:chgData name="Plass, Kate" userId="S::kate.plass@st-marys.newcastle.sch.uk::a7b948b2-5b85-405b-9b33-4adb4687e40b" providerId="AD" clId="Web-{65A1989B-6022-25DD-4608-C60418645DF8}" dt="2023-05-01T09:34:47.420" v="180"/>
          <ac:spMkLst>
            <pc:docMk/>
            <pc:sldMk cId="2224866847" sldId="259"/>
            <ac:spMk id="18" creationId="{2B97F24A-32CE-4C1C-A50D-3016B394DCFB}"/>
          </ac:spMkLst>
        </pc:spChg>
        <pc:spChg chg="add del">
          <ac:chgData name="Plass, Kate" userId="S::kate.plass@st-marys.newcastle.sch.uk::a7b948b2-5b85-405b-9b33-4adb4687e40b" providerId="AD" clId="Web-{65A1989B-6022-25DD-4608-C60418645DF8}" dt="2023-05-01T09:34:47.420" v="180"/>
          <ac:spMkLst>
            <pc:docMk/>
            <pc:sldMk cId="2224866847" sldId="259"/>
            <ac:spMk id="20" creationId="{CD8B4F24-440B-49E9-B85D-733523DC064B}"/>
          </ac:spMkLst>
        </pc:spChg>
        <pc:spChg chg="add del">
          <ac:chgData name="Plass, Kate" userId="S::kate.plass@st-marys.newcastle.sch.uk::a7b948b2-5b85-405b-9b33-4adb4687e40b" providerId="AD" clId="Web-{65A1989B-6022-25DD-4608-C60418645DF8}" dt="2023-05-01T09:33:56.294" v="177"/>
          <ac:spMkLst>
            <pc:docMk/>
            <pc:sldMk cId="2224866847" sldId="259"/>
            <ac:spMk id="24" creationId="{80D1A637-D8A5-9B93-8426-9A993BD4A4DD}"/>
          </ac:spMkLst>
        </pc:spChg>
        <pc:spChg chg="add del">
          <ac:chgData name="Plass, Kate" userId="S::kate.plass@st-marys.newcastle.sch.uk::a7b948b2-5b85-405b-9b33-4adb4687e40b" providerId="AD" clId="Web-{65A1989B-6022-25DD-4608-C60418645DF8}" dt="2023-05-01T09:34:47.404" v="179"/>
          <ac:spMkLst>
            <pc:docMk/>
            <pc:sldMk cId="2224866847" sldId="259"/>
            <ac:spMk id="25" creationId="{FB5B0058-AF13-4859-B429-4EDDE2A26F7F}"/>
          </ac:spMkLst>
        </pc:spChg>
        <pc:spChg chg="add del">
          <ac:chgData name="Plass, Kate" userId="S::kate.plass@st-marys.newcastle.sch.uk::a7b948b2-5b85-405b-9b33-4adb4687e40b" providerId="AD" clId="Web-{65A1989B-6022-25DD-4608-C60418645DF8}" dt="2023-05-01T09:33:56.294" v="177"/>
          <ac:spMkLst>
            <pc:docMk/>
            <pc:sldMk cId="2224866847" sldId="259"/>
            <ac:spMk id="27" creationId="{20366137-3DBB-4912-98D5-6727020207DE}"/>
          </ac:spMkLst>
        </pc:spChg>
        <pc:spChg chg="add del">
          <ac:chgData name="Plass, Kate" userId="S::kate.plass@st-marys.newcastle.sch.uk::a7b948b2-5b85-405b-9b33-4adb4687e40b" providerId="AD" clId="Web-{65A1989B-6022-25DD-4608-C60418645DF8}" dt="2023-05-01T09:33:56.294" v="177"/>
          <ac:spMkLst>
            <pc:docMk/>
            <pc:sldMk cId="2224866847" sldId="259"/>
            <ac:spMk id="29" creationId="{5D28D1CE-5BF4-45B7-8D6D-B31A3198079C}"/>
          </ac:spMkLst>
        </pc:spChg>
        <pc:spChg chg="add del">
          <ac:chgData name="Plass, Kate" userId="S::kate.plass@st-marys.newcastle.sch.uk::a7b948b2-5b85-405b-9b33-4adb4687e40b" providerId="AD" clId="Web-{65A1989B-6022-25DD-4608-C60418645DF8}" dt="2023-05-01T09:34:47.404" v="179"/>
          <ac:spMkLst>
            <pc:docMk/>
            <pc:sldMk cId="2224866847" sldId="259"/>
            <ac:spMk id="31" creationId="{0277405F-0B4F-4418-B773-1B38814125B6}"/>
          </ac:spMkLst>
        </pc:spChg>
        <pc:spChg chg="add">
          <ac:chgData name="Plass, Kate" userId="S::kate.plass@st-marys.newcastle.sch.uk::a7b948b2-5b85-405b-9b33-4adb4687e40b" providerId="AD" clId="Web-{65A1989B-6022-25DD-4608-C60418645DF8}" dt="2023-05-01T09:34:47.420" v="180"/>
          <ac:spMkLst>
            <pc:docMk/>
            <pc:sldMk cId="2224866847" sldId="259"/>
            <ac:spMk id="33" creationId="{C3896A03-3945-419A-B66B-4EE266EDD152}"/>
          </ac:spMkLst>
        </pc:spChg>
        <pc:spChg chg="add">
          <ac:chgData name="Plass, Kate" userId="S::kate.plass@st-marys.newcastle.sch.uk::a7b948b2-5b85-405b-9b33-4adb4687e40b" providerId="AD" clId="Web-{65A1989B-6022-25DD-4608-C60418645DF8}" dt="2023-05-01T09:34:47.420" v="180"/>
          <ac:spMkLst>
            <pc:docMk/>
            <pc:sldMk cId="2224866847" sldId="259"/>
            <ac:spMk id="34" creationId="{B34F5AD2-EDBD-4BBD-A55C-EAFFD0C7097A}"/>
          </ac:spMkLst>
        </pc:spChg>
        <pc:spChg chg="add">
          <ac:chgData name="Plass, Kate" userId="S::kate.plass@st-marys.newcastle.sch.uk::a7b948b2-5b85-405b-9b33-4adb4687e40b" providerId="AD" clId="Web-{65A1989B-6022-25DD-4608-C60418645DF8}" dt="2023-05-01T09:34:47.420" v="180"/>
          <ac:spMkLst>
            <pc:docMk/>
            <pc:sldMk cId="2224866847" sldId="259"/>
            <ac:spMk id="35" creationId="{6832F003-FCA6-4CFB-A2EA-308F3AA257D1}"/>
          </ac:spMkLst>
        </pc:spChg>
        <pc:picChg chg="add mod ord">
          <ac:chgData name="Plass, Kate" userId="S::kate.plass@st-marys.newcastle.sch.uk::a7b948b2-5b85-405b-9b33-4adb4687e40b" providerId="AD" clId="Web-{65A1989B-6022-25DD-4608-C60418645DF8}" dt="2023-05-01T09:35:18.061" v="184" actId="14100"/>
          <ac:picMkLst>
            <pc:docMk/>
            <pc:sldMk cId="2224866847" sldId="259"/>
            <ac:picMk id="4" creationId="{72BF175F-47FD-3921-FF05-A5B8AABA8FD8}"/>
          </ac:picMkLst>
        </pc:picChg>
        <pc:picChg chg="add mod ord">
          <ac:chgData name="Plass, Kate" userId="S::kate.plass@st-marys.newcastle.sch.uk::a7b948b2-5b85-405b-9b33-4adb4687e40b" providerId="AD" clId="Web-{65A1989B-6022-25DD-4608-C60418645DF8}" dt="2023-05-01T09:35:59.281" v="192" actId="14100"/>
          <ac:picMkLst>
            <pc:docMk/>
            <pc:sldMk cId="2224866847" sldId="259"/>
            <ac:picMk id="5" creationId="{E1AD659D-2B69-532C-EE4D-83E1C86C86FE}"/>
          </ac:picMkLst>
        </pc:picChg>
      </pc:sldChg>
      <pc:sldChg chg="add replId">
        <pc:chgData name="Plass, Kate" userId="S::kate.plass@st-marys.newcastle.sch.uk::a7b948b2-5b85-405b-9b33-4adb4687e40b" providerId="AD" clId="Web-{65A1989B-6022-25DD-4608-C60418645DF8}" dt="2023-05-01T09:36:24.063" v="193"/>
        <pc:sldMkLst>
          <pc:docMk/>
          <pc:sldMk cId="2727287723" sldId="260"/>
        </pc:sldMkLst>
      </pc:sldChg>
      <pc:sldChg chg="addSp delSp modSp new mod setBg">
        <pc:chgData name="Plass, Kate" userId="S::kate.plass@st-marys.newcastle.sch.uk::a7b948b2-5b85-405b-9b33-4adb4687e40b" providerId="AD" clId="Web-{65A1989B-6022-25DD-4608-C60418645DF8}" dt="2023-05-01T09:51:50.430" v="264" actId="20577"/>
        <pc:sldMkLst>
          <pc:docMk/>
          <pc:sldMk cId="435002672" sldId="261"/>
        </pc:sldMkLst>
        <pc:spChg chg="del">
          <ac:chgData name="Plass, Kate" userId="S::kate.plass@st-marys.newcastle.sch.uk::a7b948b2-5b85-405b-9b33-4adb4687e40b" providerId="AD" clId="Web-{65A1989B-6022-25DD-4608-C60418645DF8}" dt="2023-05-01T09:47:50.033" v="196"/>
          <ac:spMkLst>
            <pc:docMk/>
            <pc:sldMk cId="435002672" sldId="261"/>
            <ac:spMk id="2" creationId="{5072A49A-224D-CA01-4DF8-D9ADDBF0C0E1}"/>
          </ac:spMkLst>
        </pc:spChg>
        <pc:spChg chg="del">
          <ac:chgData name="Plass, Kate" userId="S::kate.plass@st-marys.newcastle.sch.uk::a7b948b2-5b85-405b-9b33-4adb4687e40b" providerId="AD" clId="Web-{65A1989B-6022-25DD-4608-C60418645DF8}" dt="2023-05-01T09:47:44.236" v="195"/>
          <ac:spMkLst>
            <pc:docMk/>
            <pc:sldMk cId="435002672" sldId="261"/>
            <ac:spMk id="3" creationId="{3CE23C60-B812-8D63-32AB-ACDB91D9CBB6}"/>
          </ac:spMkLst>
        </pc:spChg>
        <pc:spChg chg="add mod">
          <ac:chgData name="Plass, Kate" userId="S::kate.plass@st-marys.newcastle.sch.uk::a7b948b2-5b85-405b-9b33-4adb4687e40b" providerId="AD" clId="Web-{65A1989B-6022-25DD-4608-C60418645DF8}" dt="2023-05-01T09:51:50.430" v="264" actId="20577"/>
          <ac:spMkLst>
            <pc:docMk/>
            <pc:sldMk cId="435002672" sldId="261"/>
            <ac:spMk id="5" creationId="{407627BE-5218-A0D9-C65C-892FEB86A73F}"/>
          </ac:spMkLst>
        </pc:spChg>
        <pc:spChg chg="add del">
          <ac:chgData name="Plass, Kate" userId="S::kate.plass@st-marys.newcastle.sch.uk::a7b948b2-5b85-405b-9b33-4adb4687e40b" providerId="AD" clId="Web-{65A1989B-6022-25DD-4608-C60418645DF8}" dt="2023-05-01T09:50:52.444" v="240"/>
          <ac:spMkLst>
            <pc:docMk/>
            <pc:sldMk cId="435002672" sldId="261"/>
            <ac:spMk id="9" creationId="{42A4FC2C-047E-45A5-965D-8E1E3BF09BC6}"/>
          </ac:spMkLst>
        </pc:spChg>
        <pc:spChg chg="add">
          <ac:chgData name="Plass, Kate" userId="S::kate.plass@st-marys.newcastle.sch.uk::a7b948b2-5b85-405b-9b33-4adb4687e40b" providerId="AD" clId="Web-{65A1989B-6022-25DD-4608-C60418645DF8}" dt="2023-05-01T09:50:52.444" v="240"/>
          <ac:spMkLst>
            <pc:docMk/>
            <pc:sldMk cId="435002672" sldId="261"/>
            <ac:spMk id="14" creationId="{73AD41DB-DF9F-49BC-85AE-6AB1840AD517}"/>
          </ac:spMkLst>
        </pc:spChg>
        <pc:grpChg chg="add">
          <ac:chgData name="Plass, Kate" userId="S::kate.plass@st-marys.newcastle.sch.uk::a7b948b2-5b85-405b-9b33-4adb4687e40b" providerId="AD" clId="Web-{65A1989B-6022-25DD-4608-C60418645DF8}" dt="2023-05-01T09:50:52.444" v="240"/>
          <ac:grpSpMkLst>
            <pc:docMk/>
            <pc:sldMk cId="435002672" sldId="261"/>
            <ac:grpSpMk id="16" creationId="{A4AE1828-51FD-4AD7-BCF6-9AF5C696CE5D}"/>
          </ac:grpSpMkLst>
        </pc:grpChg>
        <pc:picChg chg="add mod ord">
          <ac:chgData name="Plass, Kate" userId="S::kate.plass@st-marys.newcastle.sch.uk::a7b948b2-5b85-405b-9b33-4adb4687e40b" providerId="AD" clId="Web-{65A1989B-6022-25DD-4608-C60418645DF8}" dt="2023-05-01T09:50:52.444" v="240"/>
          <ac:picMkLst>
            <pc:docMk/>
            <pc:sldMk cId="435002672" sldId="261"/>
            <ac:picMk id="4" creationId="{B13680C4-F1ED-BC7E-BC97-8CC853056AEE}"/>
          </ac:picMkLst>
        </pc:picChg>
      </pc:sldChg>
      <pc:sldChg chg="addSp modSp new mod setBg">
        <pc:chgData name="Plass, Kate" userId="S::kate.plass@st-marys.newcastle.sch.uk::a7b948b2-5b85-405b-9b33-4adb4687e40b" providerId="AD" clId="Web-{65A1989B-6022-25DD-4608-C60418645DF8}" dt="2023-05-01T09:58:48.081" v="360" actId="20577"/>
        <pc:sldMkLst>
          <pc:docMk/>
          <pc:sldMk cId="1154876041" sldId="262"/>
        </pc:sldMkLst>
        <pc:spChg chg="mod">
          <ac:chgData name="Plass, Kate" userId="S::kate.plass@st-marys.newcastle.sch.uk::a7b948b2-5b85-405b-9b33-4adb4687e40b" providerId="AD" clId="Web-{65A1989B-6022-25DD-4608-C60418645DF8}" dt="2023-05-01T09:54:54.404" v="299" actId="1076"/>
          <ac:spMkLst>
            <pc:docMk/>
            <pc:sldMk cId="1154876041" sldId="262"/>
            <ac:spMk id="2" creationId="{4FC1F3AA-CF2B-19B4-8949-9AF1807EE65F}"/>
          </ac:spMkLst>
        </pc:spChg>
        <pc:spChg chg="mod">
          <ac:chgData name="Plass, Kate" userId="S::kate.plass@st-marys.newcastle.sch.uk::a7b948b2-5b85-405b-9b33-4adb4687e40b" providerId="AD" clId="Web-{65A1989B-6022-25DD-4608-C60418645DF8}" dt="2023-05-01T09:54:59.325" v="300" actId="1076"/>
          <ac:spMkLst>
            <pc:docMk/>
            <pc:sldMk cId="1154876041" sldId="262"/>
            <ac:spMk id="3" creationId="{A51838ED-C12E-EA67-D20A-9BEBD3E2D395}"/>
          </ac:spMkLst>
        </pc:spChg>
        <pc:spChg chg="add mod">
          <ac:chgData name="Plass, Kate" userId="S::kate.plass@st-marys.newcastle.sch.uk::a7b948b2-5b85-405b-9b33-4adb4687e40b" providerId="AD" clId="Web-{65A1989B-6022-25DD-4608-C60418645DF8}" dt="2023-05-01T09:58:48.081" v="360" actId="20577"/>
          <ac:spMkLst>
            <pc:docMk/>
            <pc:sldMk cId="1154876041" sldId="262"/>
            <ac:spMk id="4" creationId="{5FF5DD5B-33AB-FB8A-4891-4D62D85D0C46}"/>
          </ac:spMkLst>
        </pc:spChg>
        <pc:spChg chg="add">
          <ac:chgData name="Plass, Kate" userId="S::kate.plass@st-marys.newcastle.sch.uk::a7b948b2-5b85-405b-9b33-4adb4687e40b" providerId="AD" clId="Web-{65A1989B-6022-25DD-4608-C60418645DF8}" dt="2023-05-01T09:54:29.122" v="289"/>
          <ac:spMkLst>
            <pc:docMk/>
            <pc:sldMk cId="1154876041" sldId="262"/>
            <ac:spMk id="9" creationId="{8181FC64-B306-4821-98E2-780662EFC486}"/>
          </ac:spMkLst>
        </pc:spChg>
        <pc:spChg chg="add">
          <ac:chgData name="Plass, Kate" userId="S::kate.plass@st-marys.newcastle.sch.uk::a7b948b2-5b85-405b-9b33-4adb4687e40b" providerId="AD" clId="Web-{65A1989B-6022-25DD-4608-C60418645DF8}" dt="2023-05-01T09:54:29.122" v="289"/>
          <ac:spMkLst>
            <pc:docMk/>
            <pc:sldMk cId="1154876041" sldId="262"/>
            <ac:spMk id="11" creationId="{5871FC61-DD4E-47D4-81FD-8A7E7D12B371}"/>
          </ac:spMkLst>
        </pc:spChg>
        <pc:spChg chg="add">
          <ac:chgData name="Plass, Kate" userId="S::kate.plass@st-marys.newcastle.sch.uk::a7b948b2-5b85-405b-9b33-4adb4687e40b" providerId="AD" clId="Web-{65A1989B-6022-25DD-4608-C60418645DF8}" dt="2023-05-01T09:54:29.122" v="289"/>
          <ac:spMkLst>
            <pc:docMk/>
            <pc:sldMk cId="1154876041" sldId="262"/>
            <ac:spMk id="13" creationId="{F9EC3F91-A75C-4F74-867E-E4C28C13546B}"/>
          </ac:spMkLst>
        </pc:spChg>
        <pc:spChg chg="add">
          <ac:chgData name="Plass, Kate" userId="S::kate.plass@st-marys.newcastle.sch.uk::a7b948b2-5b85-405b-9b33-4adb4687e40b" providerId="AD" clId="Web-{65A1989B-6022-25DD-4608-C60418645DF8}" dt="2023-05-01T09:54:29.122" v="289"/>
          <ac:spMkLst>
            <pc:docMk/>
            <pc:sldMk cId="1154876041" sldId="262"/>
            <ac:spMk id="15" creationId="{829A1E2C-5AC8-40FC-99E9-832069D39792}"/>
          </ac:spMkLst>
        </pc:spChg>
        <pc:picChg chg="add">
          <ac:chgData name="Plass, Kate" userId="S::kate.plass@st-marys.newcastle.sch.uk::a7b948b2-5b85-405b-9b33-4adb4687e40b" providerId="AD" clId="Web-{65A1989B-6022-25DD-4608-C60418645DF8}" dt="2023-05-01T09:54:29.122" v="289"/>
          <ac:picMkLst>
            <pc:docMk/>
            <pc:sldMk cId="1154876041" sldId="262"/>
            <ac:picMk id="5" creationId="{F5BFA725-FF73-432D-C74E-C8F07DD9B6BB}"/>
          </ac:picMkLst>
        </pc:picChg>
      </pc:sldChg>
      <pc:sldChg chg="addSp delSp modSp new mod setBg">
        <pc:chgData name="Plass, Kate" userId="S::kate.plass@st-marys.newcastle.sch.uk::a7b948b2-5b85-405b-9b33-4adb4687e40b" providerId="AD" clId="Web-{65A1989B-6022-25DD-4608-C60418645DF8}" dt="2023-05-01T10:03:24.198" v="416" actId="20577"/>
        <pc:sldMkLst>
          <pc:docMk/>
          <pc:sldMk cId="3481894022" sldId="263"/>
        </pc:sldMkLst>
        <pc:spChg chg="mod ord">
          <ac:chgData name="Plass, Kate" userId="S::kate.plass@st-marys.newcastle.sch.uk::a7b948b2-5b85-405b-9b33-4adb4687e40b" providerId="AD" clId="Web-{65A1989B-6022-25DD-4608-C60418645DF8}" dt="2023-05-01T10:01:59.445" v="403"/>
          <ac:spMkLst>
            <pc:docMk/>
            <pc:sldMk cId="3481894022" sldId="263"/>
            <ac:spMk id="2" creationId="{FF5DC4F1-2459-5320-3EC1-F685E330E1EB}"/>
          </ac:spMkLst>
        </pc:spChg>
        <pc:spChg chg="del">
          <ac:chgData name="Plass, Kate" userId="S::kate.plass@st-marys.newcastle.sch.uk::a7b948b2-5b85-405b-9b33-4adb4687e40b" providerId="AD" clId="Web-{65A1989B-6022-25DD-4608-C60418645DF8}" dt="2023-05-01T09:59:22.848" v="362"/>
          <ac:spMkLst>
            <pc:docMk/>
            <pc:sldMk cId="3481894022" sldId="263"/>
            <ac:spMk id="3" creationId="{7D050BEB-DBD6-4529-BBB4-9B6FE3F63018}"/>
          </ac:spMkLst>
        </pc:spChg>
        <pc:spChg chg="add mod">
          <ac:chgData name="Plass, Kate" userId="S::kate.plass@st-marys.newcastle.sch.uk::a7b948b2-5b85-405b-9b33-4adb4687e40b" providerId="AD" clId="Web-{65A1989B-6022-25DD-4608-C60418645DF8}" dt="2023-05-01T10:03:24.198" v="416" actId="20577"/>
          <ac:spMkLst>
            <pc:docMk/>
            <pc:sldMk cId="3481894022" sldId="263"/>
            <ac:spMk id="8" creationId="{F694ACFF-D3BB-60EE-C6C0-21449D59638E}"/>
          </ac:spMkLst>
        </pc:spChg>
        <pc:spChg chg="add del">
          <ac:chgData name="Plass, Kate" userId="S::kate.plass@st-marys.newcastle.sch.uk::a7b948b2-5b85-405b-9b33-4adb4687e40b" providerId="AD" clId="Web-{65A1989B-6022-25DD-4608-C60418645DF8}" dt="2023-05-01T10:01:59.445" v="403"/>
          <ac:spMkLst>
            <pc:docMk/>
            <pc:sldMk cId="3481894022" sldId="263"/>
            <ac:spMk id="11" creationId="{04812C46-200A-4DEB-A05E-3ED6C68C2387}"/>
          </ac:spMkLst>
        </pc:spChg>
        <pc:spChg chg="add del">
          <ac:chgData name="Plass, Kate" userId="S::kate.plass@st-marys.newcastle.sch.uk::a7b948b2-5b85-405b-9b33-4adb4687e40b" providerId="AD" clId="Web-{65A1989B-6022-25DD-4608-C60418645DF8}" dt="2023-05-01T10:01:59.445" v="403"/>
          <ac:spMkLst>
            <pc:docMk/>
            <pc:sldMk cId="3481894022" sldId="263"/>
            <ac:spMk id="13" creationId="{D1EA859B-E555-4109-94F3-6700E046E008}"/>
          </ac:spMkLst>
        </pc:spChg>
        <pc:spChg chg="add">
          <ac:chgData name="Plass, Kate" userId="S::kate.plass@st-marys.newcastle.sch.uk::a7b948b2-5b85-405b-9b33-4adb4687e40b" providerId="AD" clId="Web-{65A1989B-6022-25DD-4608-C60418645DF8}" dt="2023-05-01T10:01:59.445" v="403"/>
          <ac:spMkLst>
            <pc:docMk/>
            <pc:sldMk cId="3481894022" sldId="263"/>
            <ac:spMk id="18" creationId="{45D37F4E-DDB4-456B-97E0-9937730A039F}"/>
          </ac:spMkLst>
        </pc:spChg>
        <pc:spChg chg="add">
          <ac:chgData name="Plass, Kate" userId="S::kate.plass@st-marys.newcastle.sch.uk::a7b948b2-5b85-405b-9b33-4adb4687e40b" providerId="AD" clId="Web-{65A1989B-6022-25DD-4608-C60418645DF8}" dt="2023-05-01T10:01:59.445" v="403"/>
          <ac:spMkLst>
            <pc:docMk/>
            <pc:sldMk cId="3481894022" sldId="263"/>
            <ac:spMk id="20" creationId="{B2DD41CD-8F47-4F56-AD12-4E2FF7696987}"/>
          </ac:spMkLst>
        </pc:spChg>
        <pc:picChg chg="add mod ord">
          <ac:chgData name="Plass, Kate" userId="S::kate.plass@st-marys.newcastle.sch.uk::a7b948b2-5b85-405b-9b33-4adb4687e40b" providerId="AD" clId="Web-{65A1989B-6022-25DD-4608-C60418645DF8}" dt="2023-05-01T10:01:59.445" v="403"/>
          <ac:picMkLst>
            <pc:docMk/>
            <pc:sldMk cId="3481894022" sldId="263"/>
            <ac:picMk id="4" creationId="{FEA0E419-0525-64FD-4675-2945573F43FF}"/>
          </ac:picMkLst>
        </pc:picChg>
      </pc:sldChg>
      <pc:sldChg chg="addSp delSp modSp new">
        <pc:chgData name="Plass, Kate" userId="S::kate.plass@st-marys.newcastle.sch.uk::a7b948b2-5b85-405b-9b33-4adb4687e40b" providerId="AD" clId="Web-{65A1989B-6022-25DD-4608-C60418645DF8}" dt="2023-05-01T10:06:13.905" v="428" actId="14100"/>
        <pc:sldMkLst>
          <pc:docMk/>
          <pc:sldMk cId="1462067768" sldId="264"/>
        </pc:sldMkLst>
        <pc:spChg chg="del">
          <ac:chgData name="Plass, Kate" userId="S::kate.plass@st-marys.newcastle.sch.uk::a7b948b2-5b85-405b-9b33-4adb4687e40b" providerId="AD" clId="Web-{65A1989B-6022-25DD-4608-C60418645DF8}" dt="2023-05-01T10:05:19.716" v="419"/>
          <ac:spMkLst>
            <pc:docMk/>
            <pc:sldMk cId="1462067768" sldId="264"/>
            <ac:spMk id="3" creationId="{EC80F3BE-AA12-FE4A-D2A5-E1F2A0F5EE4E}"/>
          </ac:spMkLst>
        </pc:spChg>
        <pc:picChg chg="add">
          <ac:chgData name="Plass, Kate" userId="S::kate.plass@st-marys.newcastle.sch.uk::a7b948b2-5b85-405b-9b33-4adb4687e40b" providerId="AD" clId="Web-{65A1989B-6022-25DD-4608-C60418645DF8}" dt="2023-05-01T10:03:58.198" v="418"/>
          <ac:picMkLst>
            <pc:docMk/>
            <pc:sldMk cId="1462067768" sldId="264"/>
            <ac:picMk id="5" creationId="{CABDA420-0EBB-8D88-C85C-98D0FF5FFCF2}"/>
          </ac:picMkLst>
        </pc:picChg>
        <pc:picChg chg="add mod ord modCrop">
          <ac:chgData name="Plass, Kate" userId="S::kate.plass@st-marys.newcastle.sch.uk::a7b948b2-5b85-405b-9b33-4adb4687e40b" providerId="AD" clId="Web-{65A1989B-6022-25DD-4608-C60418645DF8}" dt="2023-05-01T10:06:13.905" v="428" actId="14100"/>
          <ac:picMkLst>
            <pc:docMk/>
            <pc:sldMk cId="1462067768" sldId="264"/>
            <ac:picMk id="6" creationId="{45898F54-8358-13C1-4106-BCB82E4C5FCC}"/>
          </ac:picMkLst>
        </pc:picChg>
      </pc:sldChg>
      <pc:sldChg chg="add replId">
        <pc:chgData name="Plass, Kate" userId="S::kate.plass@st-marys.newcastle.sch.uk::a7b948b2-5b85-405b-9b33-4adb4687e40b" providerId="AD" clId="Web-{65A1989B-6022-25DD-4608-C60418645DF8}" dt="2023-05-01T10:06:38.421" v="429"/>
        <pc:sldMkLst>
          <pc:docMk/>
          <pc:sldMk cId="3531588330" sldId="265"/>
        </pc:sldMkLst>
      </pc:sldChg>
      <pc:sldChg chg="addSp modSp new mod setBg">
        <pc:chgData name="Plass, Kate" userId="S::kate.plass@st-marys.newcastle.sch.uk::a7b948b2-5b85-405b-9b33-4adb4687e40b" providerId="AD" clId="Web-{65A1989B-6022-25DD-4608-C60418645DF8}" dt="2023-05-01T10:18:47.105" v="455" actId="20577"/>
        <pc:sldMkLst>
          <pc:docMk/>
          <pc:sldMk cId="3559154884" sldId="266"/>
        </pc:sldMkLst>
        <pc:spChg chg="mod">
          <ac:chgData name="Plass, Kate" userId="S::kate.plass@st-marys.newcastle.sch.uk::a7b948b2-5b85-405b-9b33-4adb4687e40b" providerId="AD" clId="Web-{65A1989B-6022-25DD-4608-C60418645DF8}" dt="2023-05-01T10:17:15.759" v="441" actId="20577"/>
          <ac:spMkLst>
            <pc:docMk/>
            <pc:sldMk cId="3559154884" sldId="266"/>
            <ac:spMk id="2" creationId="{248ED861-34E8-614D-81A0-7A39F90791FD}"/>
          </ac:spMkLst>
        </pc:spChg>
        <pc:spChg chg="mod">
          <ac:chgData name="Plass, Kate" userId="S::kate.plass@st-marys.newcastle.sch.uk::a7b948b2-5b85-405b-9b33-4adb4687e40b" providerId="AD" clId="Web-{65A1989B-6022-25DD-4608-C60418645DF8}" dt="2023-05-01T10:18:47.105" v="455" actId="20577"/>
          <ac:spMkLst>
            <pc:docMk/>
            <pc:sldMk cId="3559154884" sldId="266"/>
            <ac:spMk id="3" creationId="{A769F023-796C-E1DF-06E8-F466B3BE6A6F}"/>
          </ac:spMkLst>
        </pc:spChg>
        <pc:spChg chg="add">
          <ac:chgData name="Plass, Kate" userId="S::kate.plass@st-marys.newcastle.sch.uk::a7b948b2-5b85-405b-9b33-4adb4687e40b" providerId="AD" clId="Web-{65A1989B-6022-25DD-4608-C60418645DF8}" dt="2023-05-01T10:17:06.774" v="434"/>
          <ac:spMkLst>
            <pc:docMk/>
            <pc:sldMk cId="3559154884" sldId="266"/>
            <ac:spMk id="9" creationId="{45D37F4E-DDB4-456B-97E0-9937730A039F}"/>
          </ac:spMkLst>
        </pc:spChg>
        <pc:spChg chg="add">
          <ac:chgData name="Plass, Kate" userId="S::kate.plass@st-marys.newcastle.sch.uk::a7b948b2-5b85-405b-9b33-4adb4687e40b" providerId="AD" clId="Web-{65A1989B-6022-25DD-4608-C60418645DF8}" dt="2023-05-01T10:17:06.774" v="434"/>
          <ac:spMkLst>
            <pc:docMk/>
            <pc:sldMk cId="3559154884" sldId="266"/>
            <ac:spMk id="11" creationId="{B2DD41CD-8F47-4F56-AD12-4E2FF7696987}"/>
          </ac:spMkLst>
        </pc:spChg>
        <pc:picChg chg="add mod">
          <ac:chgData name="Plass, Kate" userId="S::kate.plass@st-marys.newcastle.sch.uk::a7b948b2-5b85-405b-9b33-4adb4687e40b" providerId="AD" clId="Web-{65A1989B-6022-25DD-4608-C60418645DF8}" dt="2023-05-01T10:17:06.774" v="434"/>
          <ac:picMkLst>
            <pc:docMk/>
            <pc:sldMk cId="3559154884" sldId="266"/>
            <ac:picMk id="4" creationId="{D3669887-FC02-F10C-F8D2-23AC3F8A679C}"/>
          </ac:picMkLst>
        </pc:picChg>
      </pc:sldChg>
      <pc:sldChg chg="addSp delSp modSp new mod setBg">
        <pc:chgData name="Plass, Kate" userId="S::kate.plass@st-marys.newcastle.sch.uk::a7b948b2-5b85-405b-9b33-4adb4687e40b" providerId="AD" clId="Web-{65A1989B-6022-25DD-4608-C60418645DF8}" dt="2023-05-01T10:25:31.181" v="594" actId="20577"/>
        <pc:sldMkLst>
          <pc:docMk/>
          <pc:sldMk cId="3649921244" sldId="267"/>
        </pc:sldMkLst>
        <pc:spChg chg="mod ord">
          <ac:chgData name="Plass, Kate" userId="S::kate.plass@st-marys.newcastle.sch.uk::a7b948b2-5b85-405b-9b33-4adb4687e40b" providerId="AD" clId="Web-{65A1989B-6022-25DD-4608-C60418645DF8}" dt="2023-05-01T10:21:06.206" v="470" actId="1076"/>
          <ac:spMkLst>
            <pc:docMk/>
            <pc:sldMk cId="3649921244" sldId="267"/>
            <ac:spMk id="2" creationId="{1B0F3041-3F2F-2A2D-9779-ADC3C3367091}"/>
          </ac:spMkLst>
        </pc:spChg>
        <pc:spChg chg="del">
          <ac:chgData name="Plass, Kate" userId="S::kate.plass@st-marys.newcastle.sch.uk::a7b948b2-5b85-405b-9b33-4adb4687e40b" providerId="AD" clId="Web-{65A1989B-6022-25DD-4608-C60418645DF8}" dt="2023-05-01T10:19:53.216" v="456"/>
          <ac:spMkLst>
            <pc:docMk/>
            <pc:sldMk cId="3649921244" sldId="267"/>
            <ac:spMk id="3" creationId="{39D9B41D-9F64-FE7E-CCA5-F660FBF1E9CF}"/>
          </ac:spMkLst>
        </pc:spChg>
        <pc:spChg chg="add mod">
          <ac:chgData name="Plass, Kate" userId="S::kate.plass@st-marys.newcastle.sch.uk::a7b948b2-5b85-405b-9b33-4adb4687e40b" providerId="AD" clId="Web-{65A1989B-6022-25DD-4608-C60418645DF8}" dt="2023-05-01T10:25:31.181" v="594" actId="20577"/>
          <ac:spMkLst>
            <pc:docMk/>
            <pc:sldMk cId="3649921244" sldId="267"/>
            <ac:spMk id="8" creationId="{85488031-1C70-8D5D-23F9-391EC10C5751}"/>
          </ac:spMkLst>
        </pc:spChg>
        <pc:spChg chg="add">
          <ac:chgData name="Plass, Kate" userId="S::kate.plass@st-marys.newcastle.sch.uk::a7b948b2-5b85-405b-9b33-4adb4687e40b" providerId="AD" clId="Web-{65A1989B-6022-25DD-4608-C60418645DF8}" dt="2023-05-01T10:20:00.966" v="457"/>
          <ac:spMkLst>
            <pc:docMk/>
            <pc:sldMk cId="3649921244" sldId="267"/>
            <ac:spMk id="11" creationId="{04812C46-200A-4DEB-A05E-3ED6C68C2387}"/>
          </ac:spMkLst>
        </pc:spChg>
        <pc:spChg chg="add">
          <ac:chgData name="Plass, Kate" userId="S::kate.plass@st-marys.newcastle.sch.uk::a7b948b2-5b85-405b-9b33-4adb4687e40b" providerId="AD" clId="Web-{65A1989B-6022-25DD-4608-C60418645DF8}" dt="2023-05-01T10:20:00.966" v="457"/>
          <ac:spMkLst>
            <pc:docMk/>
            <pc:sldMk cId="3649921244" sldId="267"/>
            <ac:spMk id="13" creationId="{D1EA859B-E555-4109-94F3-6700E046E008}"/>
          </ac:spMkLst>
        </pc:spChg>
        <pc:picChg chg="add mod ord">
          <ac:chgData name="Plass, Kate" userId="S::kate.plass@st-marys.newcastle.sch.uk::a7b948b2-5b85-405b-9b33-4adb4687e40b" providerId="AD" clId="Web-{65A1989B-6022-25DD-4608-C60418645DF8}" dt="2023-05-01T10:21:02.378" v="469" actId="1076"/>
          <ac:picMkLst>
            <pc:docMk/>
            <pc:sldMk cId="3649921244" sldId="267"/>
            <ac:picMk id="4" creationId="{B29408BD-7ADD-E004-DB71-4CF29F223618}"/>
          </ac:picMkLst>
        </pc:picChg>
      </pc:sldChg>
      <pc:sldChg chg="addSp delSp modSp new mod setBg">
        <pc:chgData name="Plass, Kate" userId="S::kate.plass@st-marys.newcastle.sch.uk::a7b948b2-5b85-405b-9b33-4adb4687e40b" providerId="AD" clId="Web-{65A1989B-6022-25DD-4608-C60418645DF8}" dt="2023-05-01T10:30:28.720" v="639" actId="20577"/>
        <pc:sldMkLst>
          <pc:docMk/>
          <pc:sldMk cId="416244395" sldId="268"/>
        </pc:sldMkLst>
        <pc:spChg chg="mod">
          <ac:chgData name="Plass, Kate" userId="S::kate.plass@st-marys.newcastle.sch.uk::a7b948b2-5b85-405b-9b33-4adb4687e40b" providerId="AD" clId="Web-{65A1989B-6022-25DD-4608-C60418645DF8}" dt="2023-05-01T10:30:20.282" v="636"/>
          <ac:spMkLst>
            <pc:docMk/>
            <pc:sldMk cId="416244395" sldId="268"/>
            <ac:spMk id="2" creationId="{ABD076E1-C929-D30D-5B81-D111F6FD101C}"/>
          </ac:spMkLst>
        </pc:spChg>
        <pc:spChg chg="mod">
          <ac:chgData name="Plass, Kate" userId="S::kate.plass@st-marys.newcastle.sch.uk::a7b948b2-5b85-405b-9b33-4adb4687e40b" providerId="AD" clId="Web-{65A1989B-6022-25DD-4608-C60418645DF8}" dt="2023-05-01T10:30:28.720" v="639" actId="20577"/>
          <ac:spMkLst>
            <pc:docMk/>
            <pc:sldMk cId="416244395" sldId="268"/>
            <ac:spMk id="3" creationId="{F70E8262-491F-6E69-B922-589756E00D57}"/>
          </ac:spMkLst>
        </pc:spChg>
        <pc:spChg chg="add del">
          <ac:chgData name="Plass, Kate" userId="S::kate.plass@st-marys.newcastle.sch.uk::a7b948b2-5b85-405b-9b33-4adb4687e40b" providerId="AD" clId="Web-{65A1989B-6022-25DD-4608-C60418645DF8}" dt="2023-05-01T10:30:20.282" v="636"/>
          <ac:spMkLst>
            <pc:docMk/>
            <pc:sldMk cId="416244395" sldId="268"/>
            <ac:spMk id="10" creationId="{12609869-9E80-471B-A487-A53288E0E791}"/>
          </ac:spMkLst>
        </pc:spChg>
        <pc:spChg chg="add del">
          <ac:chgData name="Plass, Kate" userId="S::kate.plass@st-marys.newcastle.sch.uk::a7b948b2-5b85-405b-9b33-4adb4687e40b" providerId="AD" clId="Web-{65A1989B-6022-25DD-4608-C60418645DF8}" dt="2023-05-01T10:30:20.282" v="636"/>
          <ac:spMkLst>
            <pc:docMk/>
            <pc:sldMk cId="416244395" sldId="268"/>
            <ac:spMk id="12" creationId="{7004738A-9D34-43E8-97D2-CA0EED4F8BE0}"/>
          </ac:spMkLst>
        </pc:spChg>
        <pc:spChg chg="add del">
          <ac:chgData name="Plass, Kate" userId="S::kate.plass@st-marys.newcastle.sch.uk::a7b948b2-5b85-405b-9b33-4adb4687e40b" providerId="AD" clId="Web-{65A1989B-6022-25DD-4608-C60418645DF8}" dt="2023-05-01T10:30:20.282" v="636"/>
          <ac:spMkLst>
            <pc:docMk/>
            <pc:sldMk cId="416244395" sldId="268"/>
            <ac:spMk id="14" creationId="{B8B8D07F-F13E-443E-BA68-2D26672D76B9}"/>
          </ac:spMkLst>
        </pc:spChg>
        <pc:spChg chg="add del">
          <ac:chgData name="Plass, Kate" userId="S::kate.plass@st-marys.newcastle.sch.uk::a7b948b2-5b85-405b-9b33-4adb4687e40b" providerId="AD" clId="Web-{65A1989B-6022-25DD-4608-C60418645DF8}" dt="2023-05-01T10:30:20.282" v="636"/>
          <ac:spMkLst>
            <pc:docMk/>
            <pc:sldMk cId="416244395" sldId="268"/>
            <ac:spMk id="16" creationId="{2813A4FA-24A5-41ED-A534-3807D1B2F344}"/>
          </ac:spMkLst>
        </pc:spChg>
        <pc:spChg chg="add del">
          <ac:chgData name="Plass, Kate" userId="S::kate.plass@st-marys.newcastle.sch.uk::a7b948b2-5b85-405b-9b33-4adb4687e40b" providerId="AD" clId="Web-{65A1989B-6022-25DD-4608-C60418645DF8}" dt="2023-05-01T10:30:20.282" v="636"/>
          <ac:spMkLst>
            <pc:docMk/>
            <pc:sldMk cId="416244395" sldId="268"/>
            <ac:spMk id="18" creationId="{C3944F27-CA70-4E84-A51A-E6BF89558979}"/>
          </ac:spMkLst>
        </pc:spChg>
        <pc:spChg chg="add">
          <ac:chgData name="Plass, Kate" userId="S::kate.plass@st-marys.newcastle.sch.uk::a7b948b2-5b85-405b-9b33-4adb4687e40b" providerId="AD" clId="Web-{65A1989B-6022-25DD-4608-C60418645DF8}" dt="2023-05-01T10:30:20.282" v="636"/>
          <ac:spMkLst>
            <pc:docMk/>
            <pc:sldMk cId="416244395" sldId="268"/>
            <ac:spMk id="23" creationId="{C4285719-470E-454C-AF62-8323075F1F5B}"/>
          </ac:spMkLst>
        </pc:spChg>
        <pc:spChg chg="add">
          <ac:chgData name="Plass, Kate" userId="S::kate.plass@st-marys.newcastle.sch.uk::a7b948b2-5b85-405b-9b33-4adb4687e40b" providerId="AD" clId="Web-{65A1989B-6022-25DD-4608-C60418645DF8}" dt="2023-05-01T10:30:20.282" v="636"/>
          <ac:spMkLst>
            <pc:docMk/>
            <pc:sldMk cId="416244395" sldId="268"/>
            <ac:spMk id="25" creationId="{CD9FE4EF-C4D8-49A0-B2FF-81D8DB7D8A24}"/>
          </ac:spMkLst>
        </pc:spChg>
        <pc:spChg chg="add">
          <ac:chgData name="Plass, Kate" userId="S::kate.plass@st-marys.newcastle.sch.uk::a7b948b2-5b85-405b-9b33-4adb4687e40b" providerId="AD" clId="Web-{65A1989B-6022-25DD-4608-C60418645DF8}" dt="2023-05-01T10:30:20.282" v="636"/>
          <ac:spMkLst>
            <pc:docMk/>
            <pc:sldMk cId="416244395" sldId="268"/>
            <ac:spMk id="27" creationId="{4300840D-0A0B-4512-BACA-B439D5B9C57C}"/>
          </ac:spMkLst>
        </pc:spChg>
        <pc:spChg chg="add">
          <ac:chgData name="Plass, Kate" userId="S::kate.plass@st-marys.newcastle.sch.uk::a7b948b2-5b85-405b-9b33-4adb4687e40b" providerId="AD" clId="Web-{65A1989B-6022-25DD-4608-C60418645DF8}" dt="2023-05-01T10:30:20.282" v="636"/>
          <ac:spMkLst>
            <pc:docMk/>
            <pc:sldMk cId="416244395" sldId="268"/>
            <ac:spMk id="29" creationId="{D2B78728-A580-49A7-84F9-6EF6F583ADE0}"/>
          </ac:spMkLst>
        </pc:spChg>
        <pc:spChg chg="add">
          <ac:chgData name="Plass, Kate" userId="S::kate.plass@st-marys.newcastle.sch.uk::a7b948b2-5b85-405b-9b33-4adb4687e40b" providerId="AD" clId="Web-{65A1989B-6022-25DD-4608-C60418645DF8}" dt="2023-05-01T10:30:20.282" v="636"/>
          <ac:spMkLst>
            <pc:docMk/>
            <pc:sldMk cId="416244395" sldId="268"/>
            <ac:spMk id="31" creationId="{38FAA1A1-D861-433F-88FA-1E9D6FD31D11}"/>
          </ac:spMkLst>
        </pc:spChg>
        <pc:spChg chg="add">
          <ac:chgData name="Plass, Kate" userId="S::kate.plass@st-marys.newcastle.sch.uk::a7b948b2-5b85-405b-9b33-4adb4687e40b" providerId="AD" clId="Web-{65A1989B-6022-25DD-4608-C60418645DF8}" dt="2023-05-01T10:30:20.282" v="636"/>
          <ac:spMkLst>
            <pc:docMk/>
            <pc:sldMk cId="416244395" sldId="268"/>
            <ac:spMk id="33" creationId="{8D71EDA1-87BF-4D5D-AB79-F346FD19278A}"/>
          </ac:spMkLst>
        </pc:spChg>
        <pc:picChg chg="add mod">
          <ac:chgData name="Plass, Kate" userId="S::kate.plass@st-marys.newcastle.sch.uk::a7b948b2-5b85-405b-9b33-4adb4687e40b" providerId="AD" clId="Web-{65A1989B-6022-25DD-4608-C60418645DF8}" dt="2023-05-01T10:30:20.282" v="636"/>
          <ac:picMkLst>
            <pc:docMk/>
            <pc:sldMk cId="416244395" sldId="268"/>
            <ac:picMk id="5" creationId="{8B75635E-A39B-7A3C-872C-94E8460F62BF}"/>
          </ac:picMkLst>
        </pc:picChg>
      </pc:sldChg>
      <pc:sldChg chg="add replId">
        <pc:chgData name="Plass, Kate" userId="S::kate.plass@st-marys.newcastle.sch.uk::a7b948b2-5b85-405b-9b33-4adb4687e40b" providerId="AD" clId="Web-{65A1989B-6022-25DD-4608-C60418645DF8}" dt="2023-05-01T10:30:48.549" v="640"/>
        <pc:sldMkLst>
          <pc:docMk/>
          <pc:sldMk cId="380781452" sldId="269"/>
        </pc:sldMkLst>
      </pc:sldChg>
      <pc:sldChg chg="addSp delSp modSp new mod setBg">
        <pc:chgData name="Plass, Kate" userId="S::kate.plass@st-marys.newcastle.sch.uk::a7b948b2-5b85-405b-9b33-4adb4687e40b" providerId="AD" clId="Web-{65A1989B-6022-25DD-4608-C60418645DF8}" dt="2023-05-01T10:37:22.090" v="677" actId="20577"/>
        <pc:sldMkLst>
          <pc:docMk/>
          <pc:sldMk cId="636729192" sldId="270"/>
        </pc:sldMkLst>
        <pc:spChg chg="del">
          <ac:chgData name="Plass, Kate" userId="S::kate.plass@st-marys.newcastle.sch.uk::a7b948b2-5b85-405b-9b33-4adb4687e40b" providerId="AD" clId="Web-{65A1989B-6022-25DD-4608-C60418645DF8}" dt="2023-05-01T10:34:16.195" v="643"/>
          <ac:spMkLst>
            <pc:docMk/>
            <pc:sldMk cId="636729192" sldId="270"/>
            <ac:spMk id="2" creationId="{9A0B2E08-97D0-2CA2-AC8B-0E2F575BC89E}"/>
          </ac:spMkLst>
        </pc:spChg>
        <pc:spChg chg="del">
          <ac:chgData name="Plass, Kate" userId="S::kate.plass@st-marys.newcastle.sch.uk::a7b948b2-5b85-405b-9b33-4adb4687e40b" providerId="AD" clId="Web-{65A1989B-6022-25DD-4608-C60418645DF8}" dt="2023-05-01T10:34:10.679" v="642"/>
          <ac:spMkLst>
            <pc:docMk/>
            <pc:sldMk cId="636729192" sldId="270"/>
            <ac:spMk id="3" creationId="{2351E589-6A15-A2F7-279E-E6F57C4BA920}"/>
          </ac:spMkLst>
        </pc:spChg>
        <pc:spChg chg="add mod">
          <ac:chgData name="Plass, Kate" userId="S::kate.plass@st-marys.newcastle.sch.uk::a7b948b2-5b85-405b-9b33-4adb4687e40b" providerId="AD" clId="Web-{65A1989B-6022-25DD-4608-C60418645DF8}" dt="2023-05-01T10:37:22.090" v="677" actId="20577"/>
          <ac:spMkLst>
            <pc:docMk/>
            <pc:sldMk cId="636729192" sldId="270"/>
            <ac:spMk id="5" creationId="{E017C437-0ED0-DC14-0383-82EE78467422}"/>
          </ac:spMkLst>
        </pc:spChg>
        <pc:spChg chg="add mod">
          <ac:chgData name="Plass, Kate" userId="S::kate.plass@st-marys.newcastle.sch.uk::a7b948b2-5b85-405b-9b33-4adb4687e40b" providerId="AD" clId="Web-{65A1989B-6022-25DD-4608-C60418645DF8}" dt="2023-05-01T10:36:37.151" v="666" actId="1076"/>
          <ac:spMkLst>
            <pc:docMk/>
            <pc:sldMk cId="636729192" sldId="270"/>
            <ac:spMk id="6" creationId="{0C7F546F-C062-612E-7264-6F2E8DE1D214}"/>
          </ac:spMkLst>
        </pc:spChg>
        <pc:spChg chg="add del">
          <ac:chgData name="Plass, Kate" userId="S::kate.plass@st-marys.newcastle.sch.uk::a7b948b2-5b85-405b-9b33-4adb4687e40b" providerId="AD" clId="Web-{65A1989B-6022-25DD-4608-C60418645DF8}" dt="2023-05-01T10:36:00.901" v="646"/>
          <ac:spMkLst>
            <pc:docMk/>
            <pc:sldMk cId="636729192" sldId="270"/>
            <ac:spMk id="9" creationId="{42A4FC2C-047E-45A5-965D-8E1E3BF09BC6}"/>
          </ac:spMkLst>
        </pc:spChg>
        <pc:spChg chg="add">
          <ac:chgData name="Plass, Kate" userId="S::kate.plass@st-marys.newcastle.sch.uk::a7b948b2-5b85-405b-9b33-4adb4687e40b" providerId="AD" clId="Web-{65A1989B-6022-25DD-4608-C60418645DF8}" dt="2023-05-01T10:36:00.901" v="646"/>
          <ac:spMkLst>
            <pc:docMk/>
            <pc:sldMk cId="636729192" sldId="270"/>
            <ac:spMk id="14" creationId="{F13C74B1-5B17-4795-BED0-7140497B445A}"/>
          </ac:spMkLst>
        </pc:spChg>
        <pc:spChg chg="add">
          <ac:chgData name="Plass, Kate" userId="S::kate.plass@st-marys.newcastle.sch.uk::a7b948b2-5b85-405b-9b33-4adb4687e40b" providerId="AD" clId="Web-{65A1989B-6022-25DD-4608-C60418645DF8}" dt="2023-05-01T10:36:00.901" v="646"/>
          <ac:spMkLst>
            <pc:docMk/>
            <pc:sldMk cId="636729192" sldId="270"/>
            <ac:spMk id="16" creationId="{D4974D33-8DC5-464E-8C6D-BE58F0669C17}"/>
          </ac:spMkLst>
        </pc:spChg>
        <pc:picChg chg="add mod ord">
          <ac:chgData name="Plass, Kate" userId="S::kate.plass@st-marys.newcastle.sch.uk::a7b948b2-5b85-405b-9b33-4adb4687e40b" providerId="AD" clId="Web-{65A1989B-6022-25DD-4608-C60418645DF8}" dt="2023-05-01T10:36:00.901" v="646"/>
          <ac:picMkLst>
            <pc:docMk/>
            <pc:sldMk cId="636729192" sldId="270"/>
            <ac:picMk id="4" creationId="{228D5757-EE0E-1D01-3EA1-5606CEBBAF21}"/>
          </ac:picMkLst>
        </pc:picChg>
      </pc:sldChg>
      <pc:sldChg chg="addSp delSp modSp new mod setBg setClrOvrMap">
        <pc:chgData name="Plass, Kate" userId="S::kate.plass@st-marys.newcastle.sch.uk::a7b948b2-5b85-405b-9b33-4adb4687e40b" providerId="AD" clId="Web-{65A1989B-6022-25DD-4608-C60418645DF8}" dt="2023-05-01T10:47:17.902" v="819" actId="20577"/>
        <pc:sldMkLst>
          <pc:docMk/>
          <pc:sldMk cId="4000765874" sldId="271"/>
        </pc:sldMkLst>
        <pc:spChg chg="del">
          <ac:chgData name="Plass, Kate" userId="S::kate.plass@st-marys.newcastle.sch.uk::a7b948b2-5b85-405b-9b33-4adb4687e40b" providerId="AD" clId="Web-{65A1989B-6022-25DD-4608-C60418645DF8}" dt="2023-05-01T10:38:47.702" v="683"/>
          <ac:spMkLst>
            <pc:docMk/>
            <pc:sldMk cId="4000765874" sldId="271"/>
            <ac:spMk id="2" creationId="{B99297EC-8C7E-D06F-6E3B-8B6EB2B932DF}"/>
          </ac:spMkLst>
        </pc:spChg>
        <pc:spChg chg="del">
          <ac:chgData name="Plass, Kate" userId="S::kate.plass@st-marys.newcastle.sch.uk::a7b948b2-5b85-405b-9b33-4adb4687e40b" providerId="AD" clId="Web-{65A1989B-6022-25DD-4608-C60418645DF8}" dt="2023-05-01T10:38:22.404" v="679"/>
          <ac:spMkLst>
            <pc:docMk/>
            <pc:sldMk cId="4000765874" sldId="271"/>
            <ac:spMk id="3" creationId="{CB95B499-93BE-B666-C84D-88311835DC7C}"/>
          </ac:spMkLst>
        </pc:spChg>
        <pc:spChg chg="add mod">
          <ac:chgData name="Plass, Kate" userId="S::kate.plass@st-marys.newcastle.sch.uk::a7b948b2-5b85-405b-9b33-4adb4687e40b" providerId="AD" clId="Web-{65A1989B-6022-25DD-4608-C60418645DF8}" dt="2023-05-01T10:46:56.152" v="813" actId="1076"/>
          <ac:spMkLst>
            <pc:docMk/>
            <pc:sldMk cId="4000765874" sldId="271"/>
            <ac:spMk id="5" creationId="{7232B040-E50F-ED0B-BDA9-DFDD9DB90ACA}"/>
          </ac:spMkLst>
        </pc:spChg>
        <pc:spChg chg="add del">
          <ac:chgData name="Plass, Kate" userId="S::kate.plass@st-marys.newcastle.sch.uk::a7b948b2-5b85-405b-9b33-4adb4687e40b" providerId="AD" clId="Web-{65A1989B-6022-25DD-4608-C60418645DF8}" dt="2023-05-01T10:39:03.202" v="684"/>
          <ac:spMkLst>
            <pc:docMk/>
            <pc:sldMk cId="4000765874" sldId="271"/>
            <ac:spMk id="9" creationId="{42A4FC2C-047E-45A5-965D-8E1E3BF09BC6}"/>
          </ac:spMkLst>
        </pc:spChg>
        <pc:spChg chg="add del">
          <ac:chgData name="Plass, Kate" userId="S::kate.plass@st-marys.newcastle.sch.uk::a7b948b2-5b85-405b-9b33-4adb4687e40b" providerId="AD" clId="Web-{65A1989B-6022-25DD-4608-C60418645DF8}" dt="2023-05-01T10:42:20.113" v="718"/>
          <ac:spMkLst>
            <pc:docMk/>
            <pc:sldMk cId="4000765874" sldId="271"/>
            <ac:spMk id="26" creationId="{110F4198-451A-4C75-A932-136B8C57E8AD}"/>
          </ac:spMkLst>
        </pc:spChg>
        <pc:spChg chg="add del">
          <ac:chgData name="Plass, Kate" userId="S::kate.plass@st-marys.newcastle.sch.uk::a7b948b2-5b85-405b-9b33-4adb4687e40b" providerId="AD" clId="Web-{65A1989B-6022-25DD-4608-C60418645DF8}" dt="2023-05-01T10:42:20.113" v="718"/>
          <ac:spMkLst>
            <pc:docMk/>
            <pc:sldMk cId="4000765874" sldId="271"/>
            <ac:spMk id="29" creationId="{04812C46-200A-4DEB-A05E-3ED6C68C2387}"/>
          </ac:spMkLst>
        </pc:spChg>
        <pc:spChg chg="add del">
          <ac:chgData name="Plass, Kate" userId="S::kate.plass@st-marys.newcastle.sch.uk::a7b948b2-5b85-405b-9b33-4adb4687e40b" providerId="AD" clId="Web-{65A1989B-6022-25DD-4608-C60418645DF8}" dt="2023-05-01T10:42:20.113" v="718"/>
          <ac:spMkLst>
            <pc:docMk/>
            <pc:sldMk cId="4000765874" sldId="271"/>
            <ac:spMk id="31" creationId="{D1EA859B-E555-4109-94F3-6700E046E008}"/>
          </ac:spMkLst>
        </pc:spChg>
        <pc:spChg chg="add">
          <ac:chgData name="Plass, Kate" userId="S::kate.plass@st-marys.newcastle.sch.uk::a7b948b2-5b85-405b-9b33-4adb4687e40b" providerId="AD" clId="Web-{65A1989B-6022-25DD-4608-C60418645DF8}" dt="2023-05-01T10:42:20.129" v="719"/>
          <ac:spMkLst>
            <pc:docMk/>
            <pc:sldMk cId="4000765874" sldId="271"/>
            <ac:spMk id="33" creationId="{55D4142C-5077-457F-A6AD-3FECFDB39685}"/>
          </ac:spMkLst>
        </pc:spChg>
        <pc:spChg chg="add">
          <ac:chgData name="Plass, Kate" userId="S::kate.plass@st-marys.newcastle.sch.uk::a7b948b2-5b85-405b-9b33-4adb4687e40b" providerId="AD" clId="Web-{65A1989B-6022-25DD-4608-C60418645DF8}" dt="2023-05-01T10:42:20.129" v="719"/>
          <ac:spMkLst>
            <pc:docMk/>
            <pc:sldMk cId="4000765874" sldId="271"/>
            <ac:spMk id="34" creationId="{9AA72BD9-2C5A-4EDC-931F-5AA08EACA0F3}"/>
          </ac:spMkLst>
        </pc:spChg>
        <pc:spChg chg="add">
          <ac:chgData name="Plass, Kate" userId="S::kate.plass@st-marys.newcastle.sch.uk::a7b948b2-5b85-405b-9b33-4adb4687e40b" providerId="AD" clId="Web-{65A1989B-6022-25DD-4608-C60418645DF8}" dt="2023-05-01T10:42:20.129" v="719"/>
          <ac:spMkLst>
            <pc:docMk/>
            <pc:sldMk cId="4000765874" sldId="271"/>
            <ac:spMk id="35" creationId="{7A5F0580-5EE9-419F-96EE-B6529EF6E7D0}"/>
          </ac:spMkLst>
        </pc:spChg>
        <pc:spChg chg="add">
          <ac:chgData name="Plass, Kate" userId="S::kate.plass@st-marys.newcastle.sch.uk::a7b948b2-5b85-405b-9b33-4adb4687e40b" providerId="AD" clId="Web-{65A1989B-6022-25DD-4608-C60418645DF8}" dt="2023-05-01T10:42:20.129" v="719"/>
          <ac:spMkLst>
            <pc:docMk/>
            <pc:sldMk cId="4000765874" sldId="271"/>
            <ac:spMk id="36" creationId="{DD3981AC-7B61-4947-BCF3-F7AA7FA385B9}"/>
          </ac:spMkLst>
        </pc:spChg>
        <pc:spChg chg="add mod">
          <ac:chgData name="Plass, Kate" userId="S::kate.plass@st-marys.newcastle.sch.uk::a7b948b2-5b85-405b-9b33-4adb4687e40b" providerId="AD" clId="Web-{65A1989B-6022-25DD-4608-C60418645DF8}" dt="2023-05-01T10:47:17.902" v="819" actId="20577"/>
          <ac:spMkLst>
            <pc:docMk/>
            <pc:sldMk cId="4000765874" sldId="271"/>
            <ac:spMk id="37" creationId="{84DD8BBE-3A7B-2B47-5045-3260B0121735}"/>
          </ac:spMkLst>
        </pc:spChg>
        <pc:grpChg chg="add del">
          <ac:chgData name="Plass, Kate" userId="S::kate.plass@st-marys.newcastle.sch.uk::a7b948b2-5b85-405b-9b33-4adb4687e40b" providerId="AD" clId="Web-{65A1989B-6022-25DD-4608-C60418645DF8}" dt="2023-05-01T10:42:20.129" v="719"/>
          <ac:grpSpMkLst>
            <pc:docMk/>
            <pc:sldMk cId="4000765874" sldId="271"/>
            <ac:grpSpMk id="14" creationId="{63737881-458F-40AD-B72B-B57D267DC423}"/>
          </ac:grpSpMkLst>
        </pc:grpChg>
        <pc:picChg chg="add mod ord modCrop">
          <ac:chgData name="Plass, Kate" userId="S::kate.plass@st-marys.newcastle.sch.uk::a7b948b2-5b85-405b-9b33-4adb4687e40b" providerId="AD" clId="Web-{65A1989B-6022-25DD-4608-C60418645DF8}" dt="2023-05-01T10:42:40.833" v="722" actId="14100"/>
          <ac:picMkLst>
            <pc:docMk/>
            <pc:sldMk cId="4000765874" sldId="271"/>
            <ac:picMk id="4" creationId="{6DFA5487-D47E-F0BD-D7EA-3EB80425811F}"/>
          </ac:picMkLst>
        </pc:picChg>
      </pc:sldChg>
      <pc:sldChg chg="addSp delSp modSp new mod setBg">
        <pc:chgData name="Plass, Kate" userId="S::kate.plass@st-marys.newcastle.sch.uk::a7b948b2-5b85-405b-9b33-4adb4687e40b" providerId="AD" clId="Web-{65A1989B-6022-25DD-4608-C60418645DF8}" dt="2023-05-01T10:57:25.402" v="879" actId="20577"/>
        <pc:sldMkLst>
          <pc:docMk/>
          <pc:sldMk cId="3871354254" sldId="272"/>
        </pc:sldMkLst>
        <pc:spChg chg="mod">
          <ac:chgData name="Plass, Kate" userId="S::kate.plass@st-marys.newcastle.sch.uk::a7b948b2-5b85-405b-9b33-4adb4687e40b" providerId="AD" clId="Web-{65A1989B-6022-25DD-4608-C60418645DF8}" dt="2023-05-01T10:57:17.980" v="877" actId="1076"/>
          <ac:spMkLst>
            <pc:docMk/>
            <pc:sldMk cId="3871354254" sldId="272"/>
            <ac:spMk id="2" creationId="{0049D1CA-85F1-1578-1291-4B528A3BB2E7}"/>
          </ac:spMkLst>
        </pc:spChg>
        <pc:spChg chg="mod">
          <ac:chgData name="Plass, Kate" userId="S::kate.plass@st-marys.newcastle.sch.uk::a7b948b2-5b85-405b-9b33-4adb4687e40b" providerId="AD" clId="Web-{65A1989B-6022-25DD-4608-C60418645DF8}" dt="2023-05-01T10:57:25.402" v="879" actId="20577"/>
          <ac:spMkLst>
            <pc:docMk/>
            <pc:sldMk cId="3871354254" sldId="272"/>
            <ac:spMk id="3" creationId="{B2E3AC10-5ABC-D5D6-2E71-D1FF5F09DE5D}"/>
          </ac:spMkLst>
        </pc:spChg>
        <pc:spChg chg="add del">
          <ac:chgData name="Plass, Kate" userId="S::kate.plass@st-marys.newcastle.sch.uk::a7b948b2-5b85-405b-9b33-4adb4687e40b" providerId="AD" clId="Web-{65A1989B-6022-25DD-4608-C60418645DF8}" dt="2023-05-01T10:56:09.806" v="852"/>
          <ac:spMkLst>
            <pc:docMk/>
            <pc:sldMk cId="3871354254" sldId="272"/>
            <ac:spMk id="10" creationId="{743AA782-23D1-4521-8CAD-47662984AA08}"/>
          </ac:spMkLst>
        </pc:spChg>
        <pc:spChg chg="add del">
          <ac:chgData name="Plass, Kate" userId="S::kate.plass@st-marys.newcastle.sch.uk::a7b948b2-5b85-405b-9b33-4adb4687e40b" providerId="AD" clId="Web-{65A1989B-6022-25DD-4608-C60418645DF8}" dt="2023-05-01T10:56:09.806" v="852"/>
          <ac:spMkLst>
            <pc:docMk/>
            <pc:sldMk cId="3871354254" sldId="272"/>
            <ac:spMk id="12" creationId="{71877DBC-BB60-40F0-AC93-2ACDBAAE60CE}"/>
          </ac:spMkLst>
        </pc:spChg>
        <pc:spChg chg="add">
          <ac:chgData name="Plass, Kate" userId="S::kate.plass@st-marys.newcastle.sch.uk::a7b948b2-5b85-405b-9b33-4adb4687e40b" providerId="AD" clId="Web-{65A1989B-6022-25DD-4608-C60418645DF8}" dt="2023-05-01T10:56:09.822" v="853"/>
          <ac:spMkLst>
            <pc:docMk/>
            <pc:sldMk cId="3871354254" sldId="272"/>
            <ac:spMk id="14" creationId="{F821940F-7A1D-4ACC-85B4-A932898ABB37}"/>
          </ac:spMkLst>
        </pc:spChg>
        <pc:spChg chg="add">
          <ac:chgData name="Plass, Kate" userId="S::kate.plass@st-marys.newcastle.sch.uk::a7b948b2-5b85-405b-9b33-4adb4687e40b" providerId="AD" clId="Web-{65A1989B-6022-25DD-4608-C60418645DF8}" dt="2023-05-01T10:56:09.822" v="853"/>
          <ac:spMkLst>
            <pc:docMk/>
            <pc:sldMk cId="3871354254" sldId="272"/>
            <ac:spMk id="15" creationId="{16674508-81D3-48CF-96BF-7FC60EAA572A}"/>
          </ac:spMkLst>
        </pc:spChg>
        <pc:picChg chg="add mod">
          <ac:chgData name="Plass, Kate" userId="S::kate.plass@st-marys.newcastle.sch.uk::a7b948b2-5b85-405b-9b33-4adb4687e40b" providerId="AD" clId="Web-{65A1989B-6022-25DD-4608-C60418645DF8}" dt="2023-05-01T10:56:09.822" v="853"/>
          <ac:picMkLst>
            <pc:docMk/>
            <pc:sldMk cId="3871354254" sldId="272"/>
            <ac:picMk id="5" creationId="{0E6407DD-6329-B352-067B-77678BCC5C6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FnloKzEAX7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2C8AE385-B38F-7BF7-9BF8-24A44AE56659}"/>
              </a:ext>
            </a:extLst>
          </p:cNvPr>
          <p:cNvPicPr>
            <a:picLocks noChangeAspect="1"/>
          </p:cNvPicPr>
          <p:nvPr/>
        </p:nvPicPr>
        <p:blipFill rotWithShape="1">
          <a:blip r:embed="rId2"/>
          <a:srcRect r="2" b="20728"/>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75684" y="2587230"/>
            <a:ext cx="10058400" cy="3574778"/>
          </a:xfrm>
          <a:effectLst>
            <a:outerShdw blurRad="50800" dist="38100" dir="2700000" algn="tl" rotWithShape="0">
              <a:prstClr val="black">
                <a:alpha val="40000"/>
              </a:prstClr>
            </a:outerShdw>
          </a:effectLst>
        </p:spPr>
        <p:txBody>
          <a:bodyPr>
            <a:normAutofit/>
          </a:bodyPr>
          <a:lstStyle/>
          <a:p>
            <a:r>
              <a:rPr lang="en-US" sz="3200" b="1" dirty="0">
                <a:cs typeface="Calibri Light"/>
              </a:rPr>
              <a:t>Thoughts and prayers Monday 8th May – Friday 12th May</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2C8AE385-B38F-7BF7-9BF8-24A44AE56659}"/>
              </a:ext>
            </a:extLst>
          </p:cNvPr>
          <p:cNvPicPr>
            <a:picLocks noChangeAspect="1"/>
          </p:cNvPicPr>
          <p:nvPr/>
        </p:nvPicPr>
        <p:blipFill rotWithShape="1">
          <a:blip r:embed="rId2"/>
          <a:srcRect r="2" b="20728"/>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75684" y="2587230"/>
            <a:ext cx="10058400" cy="3574778"/>
          </a:xfrm>
          <a:effectLst>
            <a:outerShdw blurRad="50800" dist="38100" dir="2700000" algn="tl" rotWithShape="0">
              <a:prstClr val="black">
                <a:alpha val="40000"/>
              </a:prstClr>
            </a:outerShdw>
          </a:effectLst>
        </p:spPr>
        <p:txBody>
          <a:bodyPr>
            <a:normAutofit/>
          </a:bodyPr>
          <a:lstStyle/>
          <a:p>
            <a:r>
              <a:rPr lang="en-US" sz="3200" b="1" dirty="0">
                <a:cs typeface="Calibri Light"/>
              </a:rPr>
              <a:t>Thoughts and prayers Monday 8th May – Friday 12th May</a:t>
            </a:r>
          </a:p>
        </p:txBody>
      </p:sp>
    </p:spTree>
    <p:extLst>
      <p:ext uri="{BB962C8B-B14F-4D97-AF65-F5344CB8AC3E}">
        <p14:creationId xmlns:p14="http://schemas.microsoft.com/office/powerpoint/2010/main" val="3531588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8ED861-34E8-614D-81A0-7A39F90791FD}"/>
              </a:ext>
            </a:extLst>
          </p:cNvPr>
          <p:cNvSpPr>
            <a:spLocks noGrp="1"/>
          </p:cNvSpPr>
          <p:nvPr>
            <p:ph type="title"/>
          </p:nvPr>
        </p:nvSpPr>
        <p:spPr>
          <a:xfrm>
            <a:off x="572493" y="238539"/>
            <a:ext cx="11018520" cy="1434415"/>
          </a:xfrm>
        </p:spPr>
        <p:txBody>
          <a:bodyPr anchor="b">
            <a:normAutofit/>
          </a:bodyPr>
          <a:lstStyle/>
          <a:p>
            <a:r>
              <a:rPr lang="en-US" sz="5400" dirty="0">
                <a:cs typeface="Calibri Light"/>
              </a:rPr>
              <a:t>Malala Yousafzai</a:t>
            </a:r>
            <a:endParaRPr lang="en-US" sz="5400" dirty="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69F023-796C-E1DF-06E8-F466B3BE6A6F}"/>
              </a:ext>
            </a:extLst>
          </p:cNvPr>
          <p:cNvSpPr>
            <a:spLocks noGrp="1"/>
          </p:cNvSpPr>
          <p:nvPr>
            <p:ph idx="1"/>
          </p:nvPr>
        </p:nvSpPr>
        <p:spPr>
          <a:xfrm>
            <a:off x="572493" y="2071316"/>
            <a:ext cx="6713552" cy="4119172"/>
          </a:xfrm>
        </p:spPr>
        <p:txBody>
          <a:bodyPr vert="horz" lIns="91440" tIns="45720" rIns="91440" bIns="45720" rtlCol="0" anchor="t">
            <a:normAutofit lnSpcReduction="10000"/>
          </a:bodyPr>
          <a:lstStyle/>
          <a:p>
            <a:pPr marL="0" indent="0">
              <a:buNone/>
            </a:pPr>
            <a:r>
              <a:rPr lang="en-US" sz="1500" dirty="0">
                <a:ea typeface="+mn-lt"/>
                <a:cs typeface="+mn-lt"/>
              </a:rPr>
              <a:t>Malala Yousafzai is a young woman from Pakistan who became an advocate for girls' education and human rights. She was born on July 12, 1997, in Mingora, a small town in the Swat Valley of Pakistan.</a:t>
            </a:r>
            <a:endParaRPr lang="en-US" sz="1500" dirty="0">
              <a:cs typeface="Calibri" panose="020F0502020204030204"/>
            </a:endParaRPr>
          </a:p>
          <a:p>
            <a:pPr marL="0" indent="0">
              <a:buNone/>
            </a:pPr>
            <a:r>
              <a:rPr lang="en-US" sz="1500" dirty="0">
                <a:ea typeface="+mn-lt"/>
                <a:cs typeface="+mn-lt"/>
              </a:rPr>
              <a:t>When Malala was growing up, the Taliban had taken control of the Swat Valley, and they had banned girls from attending school. Malala was very passionate about her education, and she was determined to fight for her right to learn. She started speaking out against the Taliban's policies and gave interviews to the media, where she spoke about her desire to attend school.</a:t>
            </a:r>
            <a:endParaRPr lang="en-US" sz="1500" dirty="0">
              <a:cs typeface="Calibri" panose="020F0502020204030204"/>
            </a:endParaRPr>
          </a:p>
          <a:p>
            <a:pPr marL="0" indent="0">
              <a:buNone/>
            </a:pPr>
            <a:r>
              <a:rPr lang="en-US" sz="1500" dirty="0">
                <a:ea typeface="+mn-lt"/>
                <a:cs typeface="+mn-lt"/>
              </a:rPr>
              <a:t>In 2012, when Malala was just 15 years old, she was shot in the head by a Taliban gunman while she was on her way home from school. Despite being critically injured, Malala survived the attack and was flown to the UK for medical treatment.</a:t>
            </a:r>
            <a:endParaRPr lang="en-US" sz="1500">
              <a:cs typeface="Calibri" panose="020F0502020204030204"/>
            </a:endParaRPr>
          </a:p>
          <a:p>
            <a:pPr marL="0" indent="0">
              <a:buNone/>
            </a:pPr>
            <a:r>
              <a:rPr lang="en-US" sz="1500" dirty="0">
                <a:ea typeface="+mn-lt"/>
                <a:cs typeface="+mn-lt"/>
              </a:rPr>
              <a:t>After recovering from her injuries, Malala became an even stronger advocate for girls' education and human rights. She spoke at the United Nations and traveled the world, sharing her story and promoting education for girls everywhere. She co-founded the Malala Fund, a non-profit organization that advocates for girls' education and provides support to girls in need around the world.</a:t>
            </a:r>
            <a:endParaRPr lang="en-US" sz="1500" dirty="0">
              <a:cs typeface="Calibri"/>
            </a:endParaRPr>
          </a:p>
          <a:p>
            <a:pPr marL="0" indent="0">
              <a:buNone/>
            </a:pPr>
            <a:r>
              <a:rPr lang="en-US" sz="2000" dirty="0">
                <a:ea typeface="+mn-lt"/>
                <a:cs typeface="+mn-lt"/>
                <a:hlinkClick r:id="rId2"/>
              </a:rPr>
              <a:t>Malala Yousafzai Video</a:t>
            </a:r>
            <a:endParaRPr lang="en-US" sz="2000"/>
          </a:p>
          <a:p>
            <a:endParaRPr lang="en-US" sz="1500">
              <a:cs typeface="Calibri"/>
            </a:endParaRPr>
          </a:p>
        </p:txBody>
      </p:sp>
      <p:pic>
        <p:nvPicPr>
          <p:cNvPr id="4" name="Picture 4" descr="A picture containing person, red&#10;&#10;Description automatically generated">
            <a:extLst>
              <a:ext uri="{FF2B5EF4-FFF2-40B4-BE49-F238E27FC236}">
                <a16:creationId xmlns:a16="http://schemas.microsoft.com/office/drawing/2014/main" id="{D3669887-FC02-F10C-F8D2-23AC3F8A679C}"/>
              </a:ext>
            </a:extLst>
          </p:cNvPr>
          <p:cNvPicPr>
            <a:picLocks noChangeAspect="1"/>
          </p:cNvPicPr>
          <p:nvPr/>
        </p:nvPicPr>
        <p:blipFill rotWithShape="1">
          <a:blip r:embed="rId3"/>
          <a:srcRect r="3792" b="-3"/>
          <a:stretch/>
        </p:blipFill>
        <p:spPr>
          <a:xfrm>
            <a:off x="7675658" y="2093976"/>
            <a:ext cx="3941064" cy="4096512"/>
          </a:xfrm>
          <a:prstGeom prst="rect">
            <a:avLst/>
          </a:prstGeom>
        </p:spPr>
      </p:pic>
    </p:spTree>
    <p:extLst>
      <p:ext uri="{BB962C8B-B14F-4D97-AF65-F5344CB8AC3E}">
        <p14:creationId xmlns:p14="http://schemas.microsoft.com/office/powerpoint/2010/main" val="3559154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sky, outdoor, sunset, sun&#10;&#10;Description automatically generated">
            <a:extLst>
              <a:ext uri="{FF2B5EF4-FFF2-40B4-BE49-F238E27FC236}">
                <a16:creationId xmlns:a16="http://schemas.microsoft.com/office/drawing/2014/main" id="{B29408BD-7ADD-E004-DB71-4CF29F223618}"/>
              </a:ext>
            </a:extLst>
          </p:cNvPr>
          <p:cNvPicPr>
            <a:picLocks noChangeAspect="1"/>
          </p:cNvPicPr>
          <p:nvPr/>
        </p:nvPicPr>
        <p:blipFill rotWithShape="1">
          <a:blip r:embed="rId2"/>
          <a:srcRect t="29077"/>
          <a:stretch/>
        </p:blipFill>
        <p:spPr>
          <a:xfrm>
            <a:off x="2522356" y="-81054"/>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0F3041-3F2F-2A2D-9779-ADC3C3367091}"/>
              </a:ext>
            </a:extLst>
          </p:cNvPr>
          <p:cNvSpPr>
            <a:spLocks noGrp="1"/>
          </p:cNvSpPr>
          <p:nvPr>
            <p:ph type="title"/>
          </p:nvPr>
        </p:nvSpPr>
        <p:spPr>
          <a:xfrm>
            <a:off x="141051" y="338"/>
            <a:ext cx="6156827" cy="1899912"/>
          </a:xfrm>
        </p:spPr>
        <p:txBody>
          <a:bodyPr>
            <a:noAutofit/>
          </a:bodyPr>
          <a:lstStyle/>
          <a:p>
            <a:r>
              <a:rPr lang="en-US" sz="2800" b="1" dirty="0">
                <a:solidFill>
                  <a:srgbClr val="374151"/>
                </a:solidFill>
                <a:latin typeface="Calibri"/>
                <a:ea typeface="+mj-lt"/>
                <a:cs typeface="+mj-lt"/>
              </a:rPr>
              <a:t>Malala Yousafzai demonstrated remarkable confidence throughout her life, especially in the face of adversity</a:t>
            </a:r>
            <a:endParaRPr lang="en-US" sz="2800" b="1" dirty="0">
              <a:latin typeface="Calibri"/>
            </a:endParaRPr>
          </a:p>
        </p:txBody>
      </p:sp>
      <p:sp>
        <p:nvSpPr>
          <p:cNvPr id="8" name="Content Placeholder 7">
            <a:extLst>
              <a:ext uri="{FF2B5EF4-FFF2-40B4-BE49-F238E27FC236}">
                <a16:creationId xmlns:a16="http://schemas.microsoft.com/office/drawing/2014/main" id="{85488031-1C70-8D5D-23F9-391EC10C5751}"/>
              </a:ext>
            </a:extLst>
          </p:cNvPr>
          <p:cNvSpPr>
            <a:spLocks noGrp="1"/>
          </p:cNvSpPr>
          <p:nvPr>
            <p:ph idx="1"/>
          </p:nvPr>
        </p:nvSpPr>
        <p:spPr>
          <a:xfrm>
            <a:off x="205902" y="1899180"/>
            <a:ext cx="6205465" cy="3742762"/>
          </a:xfrm>
        </p:spPr>
        <p:txBody>
          <a:bodyPr vert="horz" lIns="91440" tIns="45720" rIns="91440" bIns="45720" rtlCol="0" anchor="t">
            <a:normAutofit fontScale="92500" lnSpcReduction="20000"/>
          </a:bodyPr>
          <a:lstStyle/>
          <a:p>
            <a:pPr marL="0" indent="0">
              <a:buNone/>
            </a:pPr>
            <a:r>
              <a:rPr lang="en-US" sz="2400" dirty="0">
                <a:solidFill>
                  <a:schemeClr val="accent4"/>
                </a:solidFill>
                <a:ea typeface="+mn-lt"/>
                <a:cs typeface="+mn-lt"/>
              </a:rPr>
              <a:t>Malala's </a:t>
            </a:r>
            <a:r>
              <a:rPr lang="en-US" dirty="0">
                <a:solidFill>
                  <a:schemeClr val="accent2">
                    <a:lumMod val="75000"/>
                  </a:schemeClr>
                </a:solidFill>
                <a:latin typeface="Baguet Script"/>
                <a:ea typeface="+mn-lt"/>
                <a:cs typeface="+mn-lt"/>
              </a:rPr>
              <a:t>confidence</a:t>
            </a:r>
            <a:r>
              <a:rPr lang="en-US" sz="2400" dirty="0">
                <a:solidFill>
                  <a:schemeClr val="accent4"/>
                </a:solidFill>
                <a:ea typeface="+mn-lt"/>
                <a:cs typeface="+mn-lt"/>
              </a:rPr>
              <a:t> was evident in her </a:t>
            </a:r>
            <a:r>
              <a:rPr lang="en-US" dirty="0">
                <a:solidFill>
                  <a:schemeClr val="accent2">
                    <a:lumMod val="75000"/>
                  </a:schemeClr>
                </a:solidFill>
                <a:latin typeface="Baguet Script"/>
                <a:ea typeface="+mn-lt"/>
                <a:cs typeface="+mn-lt"/>
              </a:rPr>
              <a:t>determination</a:t>
            </a:r>
            <a:r>
              <a:rPr lang="en-US" sz="2400" dirty="0">
                <a:solidFill>
                  <a:schemeClr val="accent2">
                    <a:lumMod val="75000"/>
                  </a:schemeClr>
                </a:solidFill>
                <a:latin typeface="Baguet Script"/>
                <a:ea typeface="+mn-lt"/>
                <a:cs typeface="+mn-lt"/>
              </a:rPr>
              <a:t> </a:t>
            </a:r>
            <a:r>
              <a:rPr lang="en-US" sz="2400" dirty="0">
                <a:solidFill>
                  <a:schemeClr val="accent4"/>
                </a:solidFill>
                <a:ea typeface="+mn-lt"/>
                <a:cs typeface="+mn-lt"/>
              </a:rPr>
              <a:t>to stand up for what she believed in, even in the face of danger and opposition. Her unwavering </a:t>
            </a:r>
            <a:r>
              <a:rPr lang="en-US" dirty="0">
                <a:solidFill>
                  <a:schemeClr val="accent2">
                    <a:lumMod val="75000"/>
                  </a:schemeClr>
                </a:solidFill>
                <a:latin typeface="Baguet Script"/>
                <a:ea typeface="+mn-lt"/>
                <a:cs typeface="+mn-lt"/>
              </a:rPr>
              <a:t>commitment</a:t>
            </a:r>
            <a:r>
              <a:rPr lang="en-US" sz="2400" dirty="0">
                <a:solidFill>
                  <a:schemeClr val="accent4"/>
                </a:solidFill>
                <a:ea typeface="+mn-lt"/>
                <a:cs typeface="+mn-lt"/>
              </a:rPr>
              <a:t> to girls' education and women's rights has inspired millions around the world.</a:t>
            </a:r>
            <a:endParaRPr lang="en-US" sz="1800" dirty="0">
              <a:solidFill>
                <a:schemeClr val="accent4"/>
              </a:solidFill>
              <a:ea typeface="+mn-lt"/>
              <a:cs typeface="+mn-lt"/>
            </a:endParaRPr>
          </a:p>
          <a:p>
            <a:pPr marL="0" indent="0">
              <a:buNone/>
            </a:pPr>
            <a:endParaRPr lang="en-US" sz="2400" dirty="0">
              <a:solidFill>
                <a:schemeClr val="accent4"/>
              </a:solidFill>
              <a:cs typeface="Calibri" panose="020F0502020204030204"/>
            </a:endParaRPr>
          </a:p>
          <a:p>
            <a:pPr marL="0" indent="0">
              <a:buNone/>
            </a:pPr>
            <a:r>
              <a:rPr lang="en-US" sz="2400" dirty="0">
                <a:solidFill>
                  <a:schemeClr val="accent2">
                    <a:lumMod val="75000"/>
                  </a:schemeClr>
                </a:solidFill>
                <a:cs typeface="Calibri" panose="020F0502020204030204"/>
              </a:rPr>
              <a:t>Think of one area of your life where you could show more confidence, determination and commitment. </a:t>
            </a:r>
          </a:p>
          <a:p>
            <a:pPr marL="0" indent="0">
              <a:buNone/>
            </a:pPr>
            <a:endParaRPr lang="en-US" sz="2400" dirty="0">
              <a:solidFill>
                <a:schemeClr val="accent2">
                  <a:lumMod val="75000"/>
                </a:schemeClr>
              </a:solidFill>
              <a:cs typeface="Calibri" panose="020F0502020204030204"/>
            </a:endParaRPr>
          </a:p>
          <a:p>
            <a:pPr marL="0" indent="0">
              <a:buNone/>
            </a:pPr>
            <a:endParaRPr lang="en-US" sz="2400" dirty="0">
              <a:solidFill>
                <a:schemeClr val="accent2">
                  <a:lumMod val="75000"/>
                </a:schemeClr>
              </a:solidFill>
              <a:cs typeface="Calibri" panose="020F0502020204030204"/>
            </a:endParaRPr>
          </a:p>
          <a:p>
            <a:pPr marL="0" indent="0">
              <a:buNone/>
            </a:pPr>
            <a:r>
              <a:rPr lang="en-US" sz="2400" dirty="0">
                <a:solidFill>
                  <a:schemeClr val="accent2">
                    <a:lumMod val="75000"/>
                  </a:schemeClr>
                </a:solidFill>
                <a:cs typeface="Calibri" panose="020F0502020204030204"/>
              </a:rPr>
              <a:t>The power to make a change is in YOUR hands</a:t>
            </a:r>
          </a:p>
          <a:p>
            <a:pPr marL="0" indent="0">
              <a:buNone/>
            </a:pPr>
            <a:endParaRPr lang="en-US" sz="2400" dirty="0">
              <a:solidFill>
                <a:schemeClr val="accent4"/>
              </a:solidFill>
              <a:cs typeface="Calibri" panose="020F0502020204030204"/>
            </a:endParaRPr>
          </a:p>
          <a:p>
            <a:pPr marL="0" indent="0">
              <a:buNone/>
            </a:pPr>
            <a:endParaRPr lang="en-US" sz="2400" dirty="0">
              <a:solidFill>
                <a:schemeClr val="accent4"/>
              </a:solidFill>
              <a:cs typeface="Calibri" panose="020F0502020204030204"/>
            </a:endParaRPr>
          </a:p>
        </p:txBody>
      </p:sp>
    </p:spTree>
    <p:extLst>
      <p:ext uri="{BB962C8B-B14F-4D97-AF65-F5344CB8AC3E}">
        <p14:creationId xmlns:p14="http://schemas.microsoft.com/office/powerpoint/2010/main" val="3649921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D076E1-C929-D30D-5B81-D111F6FD101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cs typeface="Calibri Light"/>
              </a:rPr>
              <a:t>Let us Pray</a:t>
            </a:r>
          </a:p>
        </p:txBody>
      </p:sp>
      <p:sp>
        <p:nvSpPr>
          <p:cNvPr id="3" name="Content Placeholder 2">
            <a:extLst>
              <a:ext uri="{FF2B5EF4-FFF2-40B4-BE49-F238E27FC236}">
                <a16:creationId xmlns:a16="http://schemas.microsoft.com/office/drawing/2014/main" id="{F70E8262-491F-6E69-B922-589756E00D57}"/>
              </a:ext>
            </a:extLst>
          </p:cNvPr>
          <p:cNvSpPr>
            <a:spLocks noGrp="1"/>
          </p:cNvSpPr>
          <p:nvPr>
            <p:ph idx="1"/>
          </p:nvPr>
        </p:nvSpPr>
        <p:spPr>
          <a:xfrm>
            <a:off x="4581727" y="649480"/>
            <a:ext cx="3025303" cy="5546047"/>
          </a:xfrm>
        </p:spPr>
        <p:txBody>
          <a:bodyPr vert="horz" lIns="91440" tIns="45720" rIns="91440" bIns="45720" rtlCol="0" anchor="ctr">
            <a:noAutofit/>
          </a:bodyPr>
          <a:lstStyle/>
          <a:p>
            <a:pPr marL="0" indent="0">
              <a:buNone/>
            </a:pPr>
            <a:r>
              <a:rPr lang="en-US" sz="1400" dirty="0">
                <a:ea typeface="+mn-lt"/>
                <a:cs typeface="+mn-lt"/>
              </a:rPr>
              <a:t>Lord, I come before you with a humble heart, seeking your guidance and strength. I ask for your help in building my confidence so that I may face the challenges and opportunities that lie ahead with courage and conviction.</a:t>
            </a:r>
            <a:endParaRPr lang="en-US" sz="1400">
              <a:cs typeface="Calibri" panose="020F0502020204030204"/>
            </a:endParaRPr>
          </a:p>
          <a:p>
            <a:pPr marL="0" indent="0">
              <a:buNone/>
            </a:pPr>
            <a:r>
              <a:rPr lang="en-US" sz="1400" dirty="0">
                <a:ea typeface="+mn-lt"/>
                <a:cs typeface="+mn-lt"/>
              </a:rPr>
              <a:t>Please help me to believe in myself, to see my own worth, and to recognize my strengths and abilities. Help me to let go of my fears and doubts, and to trust in your plan for me.</a:t>
            </a:r>
            <a:endParaRPr lang="en-US" sz="1400">
              <a:cs typeface="Calibri" panose="020F0502020204030204"/>
            </a:endParaRPr>
          </a:p>
          <a:p>
            <a:pPr marL="0" indent="0">
              <a:buNone/>
            </a:pPr>
            <a:r>
              <a:rPr lang="en-US" sz="1400" dirty="0">
                <a:ea typeface="+mn-lt"/>
                <a:cs typeface="+mn-lt"/>
              </a:rPr>
              <a:t>Grant me the wisdom to know that I am capable of achieving my goals and the courage to take the necessary steps to make them a reality. Help me to embrace my uniqueness and to stand confidently in who I am.</a:t>
            </a:r>
            <a:endParaRPr lang="en-US" sz="1400">
              <a:cs typeface="Calibri" panose="020F0502020204030204"/>
            </a:endParaRPr>
          </a:p>
          <a:p>
            <a:pPr marL="0" indent="0">
              <a:buNone/>
            </a:pPr>
            <a:r>
              <a:rPr lang="en-US" sz="1400" dirty="0">
                <a:ea typeface="+mn-lt"/>
                <a:cs typeface="+mn-lt"/>
              </a:rPr>
              <a:t>May your loving presence fill me with the assurance and peace that comes from knowing that I am not alone. I trust that you will be with me every step of the way, guiding me and supporting me as I grow in confidence and faith.</a:t>
            </a:r>
            <a:endParaRPr lang="en-US" sz="1400" dirty="0">
              <a:cs typeface="Calibri" panose="020F0502020204030204"/>
            </a:endParaRPr>
          </a:p>
          <a:p>
            <a:pPr marL="0" indent="0">
              <a:buNone/>
            </a:pPr>
            <a:r>
              <a:rPr lang="en-US" sz="1400" dirty="0">
                <a:ea typeface="+mn-lt"/>
                <a:cs typeface="+mn-lt"/>
              </a:rPr>
              <a:t>Thank you for the blessings you have given me and for the promise of a bright and hopeful future. I pray all of these things in your holy name.</a:t>
            </a:r>
            <a:endParaRPr lang="en-US" sz="1400" dirty="0">
              <a:cs typeface="Calibri" panose="020F0502020204030204"/>
            </a:endParaRPr>
          </a:p>
          <a:p>
            <a:pPr marL="0" indent="0">
              <a:buNone/>
            </a:pPr>
            <a:r>
              <a:rPr lang="en-US" sz="1400" dirty="0">
                <a:ea typeface="+mn-lt"/>
                <a:cs typeface="+mn-lt"/>
              </a:rPr>
              <a:t>Amen</a:t>
            </a:r>
            <a:endParaRPr lang="en-US" sz="1400" dirty="0">
              <a:cs typeface="Calibri"/>
            </a:endParaRPr>
          </a:p>
          <a:p>
            <a:endParaRPr lang="en-US" sz="1100">
              <a:cs typeface="Calibri"/>
            </a:endParaRPr>
          </a:p>
        </p:txBody>
      </p:sp>
      <p:pic>
        <p:nvPicPr>
          <p:cNvPr id="5" name="Picture 5">
            <a:extLst>
              <a:ext uri="{FF2B5EF4-FFF2-40B4-BE49-F238E27FC236}">
                <a16:creationId xmlns:a16="http://schemas.microsoft.com/office/drawing/2014/main" id="{8B75635E-A39B-7A3C-872C-94E8460F62BF}"/>
              </a:ext>
            </a:extLst>
          </p:cNvPr>
          <p:cNvPicPr>
            <a:picLocks noChangeAspect="1"/>
          </p:cNvPicPr>
          <p:nvPr/>
        </p:nvPicPr>
        <p:blipFill>
          <a:blip r:embed="rId2"/>
          <a:stretch>
            <a:fillRect/>
          </a:stretch>
        </p:blipFill>
        <p:spPr>
          <a:xfrm>
            <a:off x="8109502" y="1139209"/>
            <a:ext cx="3615776" cy="4591461"/>
          </a:xfrm>
          <a:prstGeom prst="rect">
            <a:avLst/>
          </a:prstGeom>
        </p:spPr>
      </p:pic>
    </p:spTree>
    <p:extLst>
      <p:ext uri="{BB962C8B-B14F-4D97-AF65-F5344CB8AC3E}">
        <p14:creationId xmlns:p14="http://schemas.microsoft.com/office/powerpoint/2010/main" val="416244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2C8AE385-B38F-7BF7-9BF8-24A44AE56659}"/>
              </a:ext>
            </a:extLst>
          </p:cNvPr>
          <p:cNvPicPr>
            <a:picLocks noChangeAspect="1"/>
          </p:cNvPicPr>
          <p:nvPr/>
        </p:nvPicPr>
        <p:blipFill rotWithShape="1">
          <a:blip r:embed="rId2"/>
          <a:srcRect r="2" b="20728"/>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75684" y="2587230"/>
            <a:ext cx="10058400" cy="3574778"/>
          </a:xfrm>
          <a:effectLst>
            <a:outerShdw blurRad="50800" dist="38100" dir="2700000" algn="tl" rotWithShape="0">
              <a:prstClr val="black">
                <a:alpha val="40000"/>
              </a:prstClr>
            </a:outerShdw>
          </a:effectLst>
        </p:spPr>
        <p:txBody>
          <a:bodyPr>
            <a:normAutofit/>
          </a:bodyPr>
          <a:lstStyle/>
          <a:p>
            <a:r>
              <a:rPr lang="en-US" sz="3200" b="1" dirty="0">
                <a:cs typeface="Calibri Light"/>
              </a:rPr>
              <a:t>Thoughts and prayers Monday 8th May – Friday 12th May</a:t>
            </a:r>
          </a:p>
        </p:txBody>
      </p:sp>
    </p:spTree>
    <p:extLst>
      <p:ext uri="{BB962C8B-B14F-4D97-AF65-F5344CB8AC3E}">
        <p14:creationId xmlns:p14="http://schemas.microsoft.com/office/powerpoint/2010/main" val="380781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017C437-0ED0-DC14-0383-82EE78467422}"/>
              </a:ext>
            </a:extLst>
          </p:cNvPr>
          <p:cNvSpPr txBox="1"/>
          <p:nvPr/>
        </p:nvSpPr>
        <p:spPr>
          <a:xfrm>
            <a:off x="640080" y="2872899"/>
            <a:ext cx="4243589" cy="332066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lnSpcReduction="10000"/>
          </a:bodyPr>
          <a:lstStyle/>
          <a:p>
            <a:pPr>
              <a:lnSpc>
                <a:spcPct val="90000"/>
              </a:lnSpc>
              <a:spcAft>
                <a:spcPts val="600"/>
              </a:spcAft>
            </a:pPr>
            <a:r>
              <a:rPr lang="en-US" sz="2200" dirty="0"/>
              <a:t>A positive affirmation is a statement that is used to reinforce </a:t>
            </a:r>
            <a:r>
              <a:rPr lang="en-US" sz="3200" dirty="0">
                <a:latin typeface="Baguet Script"/>
              </a:rPr>
              <a:t>positive</a:t>
            </a:r>
            <a:r>
              <a:rPr lang="en-US" sz="2200" dirty="0"/>
              <a:t> beliefs and increase </a:t>
            </a:r>
            <a:r>
              <a:rPr lang="en-US" sz="2800" dirty="0">
                <a:latin typeface="Baguet Script"/>
              </a:rPr>
              <a:t>confidence </a:t>
            </a:r>
            <a:r>
              <a:rPr lang="en-US" sz="2200" dirty="0"/>
              <a:t>and </a:t>
            </a:r>
            <a:r>
              <a:rPr lang="en-US" sz="2800" dirty="0">
                <a:latin typeface="Baguet Script"/>
              </a:rPr>
              <a:t>self-esteem.</a:t>
            </a:r>
            <a:r>
              <a:rPr lang="en-US" sz="2200" dirty="0"/>
              <a:t> It is a phrase or sentence that is repeated to oneself, often on a regular basis, with the intention of changing negative thought patterns and promoting a </a:t>
            </a:r>
            <a:r>
              <a:rPr lang="en-US" sz="2800" dirty="0">
                <a:latin typeface="Baguet Script"/>
              </a:rPr>
              <a:t>positive mindset</a:t>
            </a:r>
            <a:endParaRPr lang="en-US" dirty="0">
              <a:latin typeface="Baguet Script"/>
            </a:endParaRPr>
          </a:p>
        </p:txBody>
      </p:sp>
      <p:pic>
        <p:nvPicPr>
          <p:cNvPr id="4" name="Picture 4" descr="A picture containing text, businesscard&#10;&#10;Description automatically generated">
            <a:extLst>
              <a:ext uri="{FF2B5EF4-FFF2-40B4-BE49-F238E27FC236}">
                <a16:creationId xmlns:a16="http://schemas.microsoft.com/office/drawing/2014/main" id="{228D5757-EE0E-1D01-3EA1-5606CEBBAF21}"/>
              </a:ext>
            </a:extLst>
          </p:cNvPr>
          <p:cNvPicPr>
            <a:picLocks noGrp="1" noChangeAspect="1"/>
          </p:cNvPicPr>
          <p:nvPr>
            <p:ph idx="1"/>
          </p:nvPr>
        </p:nvPicPr>
        <p:blipFill rotWithShape="1">
          <a:blip r:embed="rId2"/>
          <a:srcRect l="12011" r="2128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0C7F546F-C062-612E-7264-6F2E8DE1D214}"/>
              </a:ext>
            </a:extLst>
          </p:cNvPr>
          <p:cNvSpPr txBox="1"/>
          <p:nvPr/>
        </p:nvSpPr>
        <p:spPr>
          <a:xfrm>
            <a:off x="113489" y="599872"/>
            <a:ext cx="56420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latin typeface="Baguet Script"/>
                <a:cs typeface="Calibri"/>
              </a:rPr>
              <a:t>Positive Affirmations</a:t>
            </a:r>
            <a:endParaRPr lang="en-US" sz="4800" dirty="0">
              <a:latin typeface="Baguet Script"/>
            </a:endParaRPr>
          </a:p>
        </p:txBody>
      </p:sp>
    </p:spTree>
    <p:extLst>
      <p:ext uri="{BB962C8B-B14F-4D97-AF65-F5344CB8AC3E}">
        <p14:creationId xmlns:p14="http://schemas.microsoft.com/office/powerpoint/2010/main" val="636729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DFA5487-D47E-F0BD-D7EA-3EB80425811F}"/>
              </a:ext>
            </a:extLst>
          </p:cNvPr>
          <p:cNvPicPr>
            <a:picLocks noChangeAspect="1"/>
          </p:cNvPicPr>
          <p:nvPr/>
        </p:nvPicPr>
        <p:blipFill rotWithShape="1">
          <a:blip r:embed="rId2"/>
          <a:srcRect r="9233" b="8038"/>
          <a:stretch/>
        </p:blipFill>
        <p:spPr>
          <a:xfrm>
            <a:off x="3522468" y="10"/>
            <a:ext cx="8670295" cy="6858057"/>
          </a:xfrm>
          <a:prstGeom prst="rect">
            <a:avLst/>
          </a:prstGeom>
        </p:spPr>
      </p:pic>
      <p:sp>
        <p:nvSpPr>
          <p:cNvPr id="36" name="Rectangle 3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232B040-E50F-ED0B-BDA9-DFDD9DB90ACA}"/>
              </a:ext>
            </a:extLst>
          </p:cNvPr>
          <p:cNvSpPr txBox="1"/>
          <p:nvPr/>
        </p:nvSpPr>
        <p:spPr>
          <a:xfrm>
            <a:off x="273817" y="1339628"/>
            <a:ext cx="4670314" cy="112471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Autofit/>
          </a:bodyPr>
          <a:lstStyle/>
          <a:p>
            <a:pPr>
              <a:lnSpc>
                <a:spcPct val="90000"/>
              </a:lnSpc>
              <a:spcBef>
                <a:spcPct val="0"/>
              </a:spcBef>
              <a:spcAft>
                <a:spcPts val="600"/>
              </a:spcAft>
            </a:pPr>
            <a:r>
              <a:rPr lang="en-US" sz="2600" dirty="0">
                <a:latin typeface="+mj-lt"/>
                <a:ea typeface="+mj-ea"/>
                <a:cs typeface="+mj-cs"/>
              </a:rPr>
              <a:t>On a post it note write down positive affirmations for either yourself or someone you care about</a:t>
            </a:r>
          </a:p>
        </p:txBody>
      </p:sp>
      <p:sp>
        <p:nvSpPr>
          <p:cNvPr id="33" name="Rectangle 3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Content Placeholder 25">
            <a:extLst>
              <a:ext uri="{FF2B5EF4-FFF2-40B4-BE49-F238E27FC236}">
                <a16:creationId xmlns:a16="http://schemas.microsoft.com/office/drawing/2014/main" id="{84DD8BBE-3A7B-2B47-5045-3260B0121735}"/>
              </a:ext>
            </a:extLst>
          </p:cNvPr>
          <p:cNvSpPr>
            <a:spLocks noGrp="1"/>
          </p:cNvSpPr>
          <p:nvPr>
            <p:ph idx="1"/>
          </p:nvPr>
        </p:nvSpPr>
        <p:spPr>
          <a:xfrm>
            <a:off x="371094" y="2718054"/>
            <a:ext cx="3438906" cy="3207258"/>
          </a:xfrm>
        </p:spPr>
        <p:txBody>
          <a:bodyPr vert="horz" lIns="91440" tIns="45720" rIns="91440" bIns="45720" rtlCol="0" anchor="t">
            <a:noAutofit/>
          </a:bodyPr>
          <a:lstStyle/>
          <a:p>
            <a:pPr marL="0" indent="0">
              <a:buNone/>
            </a:pPr>
            <a:r>
              <a:rPr lang="en-US" sz="2400" dirty="0">
                <a:ea typeface="+mn-lt"/>
                <a:cs typeface="+mn-lt"/>
              </a:rPr>
              <a:t>Choose affirmations that are meaningful to you or others and that will inspire you to achieve your goals.</a:t>
            </a:r>
          </a:p>
          <a:p>
            <a:pPr marL="0" indent="0">
              <a:buNone/>
            </a:pPr>
            <a:endParaRPr lang="en-US" sz="2400" dirty="0">
              <a:cs typeface="Calibri" panose="020F0502020204030204"/>
            </a:endParaRPr>
          </a:p>
          <a:p>
            <a:pPr marL="0" indent="0">
              <a:buNone/>
            </a:pPr>
            <a:r>
              <a:rPr lang="en-US" sz="2400" dirty="0">
                <a:cs typeface="Calibri" panose="020F0502020204030204"/>
              </a:rPr>
              <a:t>You could stick one into your planner as a regular reminder of how </a:t>
            </a:r>
            <a:r>
              <a:rPr lang="en-US" sz="4400" dirty="0">
                <a:solidFill>
                  <a:srgbClr val="FFFF00"/>
                </a:solidFill>
                <a:latin typeface="Baguet Script"/>
                <a:cs typeface="Calibri" panose="020F0502020204030204"/>
              </a:rPr>
              <a:t>great</a:t>
            </a:r>
            <a:r>
              <a:rPr lang="en-US" sz="2400" dirty="0">
                <a:cs typeface="Calibri" panose="020F0502020204030204"/>
              </a:rPr>
              <a:t> you are!</a:t>
            </a:r>
          </a:p>
        </p:txBody>
      </p:sp>
    </p:spTree>
    <p:extLst>
      <p:ext uri="{BB962C8B-B14F-4D97-AF65-F5344CB8AC3E}">
        <p14:creationId xmlns:p14="http://schemas.microsoft.com/office/powerpoint/2010/main" val="400076587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1">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49D1CA-85F1-1578-1291-4B528A3BB2E7}"/>
              </a:ext>
            </a:extLst>
          </p:cNvPr>
          <p:cNvSpPr>
            <a:spLocks noGrp="1"/>
          </p:cNvSpPr>
          <p:nvPr>
            <p:ph type="title"/>
          </p:nvPr>
        </p:nvSpPr>
        <p:spPr>
          <a:xfrm>
            <a:off x="1574779" y="1621"/>
            <a:ext cx="4784796" cy="1330840"/>
          </a:xfrm>
        </p:spPr>
        <p:txBody>
          <a:bodyPr>
            <a:normAutofit/>
          </a:bodyPr>
          <a:lstStyle/>
          <a:p>
            <a:r>
              <a:rPr lang="en-US" dirty="0">
                <a:cs typeface="Calibri Light"/>
              </a:rPr>
              <a:t>Let Us Pray</a:t>
            </a:r>
            <a:endParaRPr lang="en-US" dirty="0"/>
          </a:p>
        </p:txBody>
      </p:sp>
      <p:sp>
        <p:nvSpPr>
          <p:cNvPr id="3" name="Content Placeholder 2">
            <a:extLst>
              <a:ext uri="{FF2B5EF4-FFF2-40B4-BE49-F238E27FC236}">
                <a16:creationId xmlns:a16="http://schemas.microsoft.com/office/drawing/2014/main" id="{B2E3AC10-5ABC-D5D6-2E71-D1FF5F09DE5D}"/>
              </a:ext>
            </a:extLst>
          </p:cNvPr>
          <p:cNvSpPr>
            <a:spLocks noGrp="1"/>
          </p:cNvSpPr>
          <p:nvPr>
            <p:ph idx="1"/>
          </p:nvPr>
        </p:nvSpPr>
        <p:spPr>
          <a:xfrm>
            <a:off x="1574779" y="1197016"/>
            <a:ext cx="6351142" cy="3908585"/>
          </a:xfrm>
        </p:spPr>
        <p:txBody>
          <a:bodyPr vert="horz" lIns="91440" tIns="45720" rIns="91440" bIns="45720" rtlCol="0" anchor="t">
            <a:noAutofit/>
          </a:bodyPr>
          <a:lstStyle/>
          <a:p>
            <a:pPr marL="0" indent="0">
              <a:buNone/>
            </a:pPr>
            <a:r>
              <a:rPr lang="en-US" sz="1600" b="1" dirty="0">
                <a:latin typeface="Calibri"/>
                <a:cs typeface="Calibri"/>
              </a:rPr>
              <a:t>Lord, in the morning I start each day,</a:t>
            </a:r>
          </a:p>
          <a:p>
            <a:pPr marL="0" indent="0">
              <a:buNone/>
            </a:pPr>
            <a:r>
              <a:rPr lang="en-US" sz="1600" b="1" dirty="0">
                <a:latin typeface="Calibri"/>
                <a:cs typeface="Calibri"/>
              </a:rPr>
              <a:t>By taking a moment to bow and pray.</a:t>
            </a:r>
          </a:p>
          <a:p>
            <a:pPr marL="0" indent="0">
              <a:buNone/>
            </a:pPr>
            <a:r>
              <a:rPr lang="en-US" sz="1600" b="1" dirty="0">
                <a:latin typeface="Calibri"/>
                <a:cs typeface="Calibri"/>
              </a:rPr>
              <a:t>Beginning with thanks,</a:t>
            </a:r>
          </a:p>
          <a:p>
            <a:pPr marL="0" indent="0">
              <a:buNone/>
            </a:pPr>
            <a:r>
              <a:rPr lang="en-US" sz="1600" b="1" dirty="0">
                <a:latin typeface="Calibri"/>
                <a:cs typeface="Calibri"/>
              </a:rPr>
              <a:t>I then give praise for all your kind and loving ways.</a:t>
            </a:r>
          </a:p>
          <a:p>
            <a:pPr marL="0" indent="0">
              <a:buNone/>
            </a:pPr>
            <a:r>
              <a:rPr lang="en-US" sz="1600" b="1" dirty="0">
                <a:latin typeface="Calibri"/>
                <a:cs typeface="Calibri"/>
              </a:rPr>
              <a:t>Today if sunshine turns to rain,</a:t>
            </a:r>
          </a:p>
          <a:p>
            <a:pPr marL="0" indent="0">
              <a:buNone/>
            </a:pPr>
            <a:r>
              <a:rPr lang="en-US" sz="1600" b="1" dirty="0">
                <a:latin typeface="Calibri"/>
                <a:cs typeface="Calibri"/>
              </a:rPr>
              <a:t>If a dark cloud brings some pain,</a:t>
            </a:r>
          </a:p>
          <a:p>
            <a:pPr marL="0" indent="0">
              <a:buNone/>
            </a:pPr>
            <a:r>
              <a:rPr lang="en-US" sz="1600" b="1" dirty="0">
                <a:latin typeface="Calibri"/>
                <a:cs typeface="Calibri"/>
              </a:rPr>
              <a:t>I won’t doubt or hide in fear.</a:t>
            </a:r>
          </a:p>
          <a:p>
            <a:pPr marL="0" indent="0">
              <a:buNone/>
            </a:pPr>
            <a:r>
              <a:rPr lang="en-US" sz="1600" b="1" dirty="0">
                <a:latin typeface="Calibri"/>
                <a:cs typeface="Calibri"/>
              </a:rPr>
              <a:t>For you, my God, are always near.</a:t>
            </a:r>
          </a:p>
          <a:p>
            <a:pPr marL="0" indent="0">
              <a:buNone/>
            </a:pPr>
            <a:r>
              <a:rPr lang="en-US" sz="1600" b="1" dirty="0">
                <a:latin typeface="Calibri"/>
                <a:cs typeface="Calibri"/>
              </a:rPr>
              <a:t>I will travel where you lead;</a:t>
            </a:r>
          </a:p>
          <a:p>
            <a:pPr marL="0" indent="0">
              <a:buNone/>
            </a:pPr>
            <a:r>
              <a:rPr lang="en-US" sz="1600" b="1" dirty="0">
                <a:latin typeface="Calibri"/>
                <a:cs typeface="Calibri"/>
              </a:rPr>
              <a:t>I will help my friends in need.</a:t>
            </a:r>
          </a:p>
          <a:p>
            <a:pPr marL="0" indent="0">
              <a:buNone/>
            </a:pPr>
            <a:r>
              <a:rPr lang="en-US" sz="1600" b="1" dirty="0">
                <a:latin typeface="Calibri"/>
                <a:cs typeface="Calibri"/>
              </a:rPr>
              <a:t>Where you send me, I will go;</a:t>
            </a:r>
          </a:p>
          <a:p>
            <a:pPr marL="0" indent="0">
              <a:buNone/>
            </a:pPr>
            <a:r>
              <a:rPr lang="en-US" sz="1600" b="1" dirty="0">
                <a:latin typeface="Calibri"/>
                <a:cs typeface="Calibri"/>
              </a:rPr>
              <a:t>With your help, I’ll learn and grow.</a:t>
            </a:r>
          </a:p>
          <a:p>
            <a:pPr marL="0" indent="0">
              <a:buNone/>
            </a:pPr>
            <a:r>
              <a:rPr lang="en-US" sz="1600" b="1" dirty="0">
                <a:latin typeface="Calibri"/>
                <a:cs typeface="Calibri"/>
              </a:rPr>
              <a:t>Hold my family in your hands,</a:t>
            </a:r>
          </a:p>
          <a:p>
            <a:pPr marL="0" indent="0">
              <a:buNone/>
            </a:pPr>
            <a:r>
              <a:rPr lang="en-US" sz="1600" b="1" dirty="0">
                <a:latin typeface="Calibri"/>
                <a:cs typeface="Calibri"/>
              </a:rPr>
              <a:t>As we follow your commands.</a:t>
            </a:r>
          </a:p>
          <a:p>
            <a:pPr marL="0" indent="0">
              <a:buNone/>
            </a:pPr>
            <a:r>
              <a:rPr lang="en-US" sz="1600" b="1" dirty="0">
                <a:latin typeface="Calibri"/>
                <a:cs typeface="Calibri"/>
              </a:rPr>
              <a:t>And I will keep you close in sight</a:t>
            </a:r>
          </a:p>
          <a:p>
            <a:pPr marL="0" indent="0">
              <a:buNone/>
            </a:pPr>
            <a:r>
              <a:rPr lang="en-US" sz="1600" b="1" dirty="0">
                <a:latin typeface="Calibri"/>
                <a:cs typeface="Calibri"/>
              </a:rPr>
              <a:t>When I crawl in bed tonight.</a:t>
            </a:r>
          </a:p>
          <a:p>
            <a:endParaRPr lang="en-US" sz="800">
              <a:cs typeface="Calibri"/>
            </a:endParaRPr>
          </a:p>
        </p:txBody>
      </p:sp>
      <p:pic>
        <p:nvPicPr>
          <p:cNvPr id="5" name="Picture 5">
            <a:extLst>
              <a:ext uri="{FF2B5EF4-FFF2-40B4-BE49-F238E27FC236}">
                <a16:creationId xmlns:a16="http://schemas.microsoft.com/office/drawing/2014/main" id="{0E6407DD-6329-B352-067B-77678BCC5C69}"/>
              </a:ext>
            </a:extLst>
          </p:cNvPr>
          <p:cNvPicPr>
            <a:picLocks noChangeAspect="1"/>
          </p:cNvPicPr>
          <p:nvPr/>
        </p:nvPicPr>
        <p:blipFill>
          <a:blip r:embed="rId2"/>
          <a:stretch>
            <a:fillRect/>
          </a:stretch>
        </p:blipFill>
        <p:spPr>
          <a:xfrm>
            <a:off x="7104997" y="717012"/>
            <a:ext cx="4288875" cy="5446191"/>
          </a:xfrm>
          <a:prstGeom prst="rect">
            <a:avLst/>
          </a:prstGeom>
        </p:spPr>
      </p:pic>
    </p:spTree>
    <p:extLst>
      <p:ext uri="{BB962C8B-B14F-4D97-AF65-F5344CB8AC3E}">
        <p14:creationId xmlns:p14="http://schemas.microsoft.com/office/powerpoint/2010/main" val="387135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ands moving forward">
            <a:extLst>
              <a:ext uri="{FF2B5EF4-FFF2-40B4-BE49-F238E27FC236}">
                <a16:creationId xmlns:a16="http://schemas.microsoft.com/office/drawing/2014/main" id="{B9312C81-5A14-BBE1-89AF-66036D2CC183}"/>
              </a:ext>
            </a:extLst>
          </p:cNvPr>
          <p:cNvPicPr>
            <a:picLocks noChangeAspect="1"/>
          </p:cNvPicPr>
          <p:nvPr/>
        </p:nvPicPr>
        <p:blipFill rotWithShape="1">
          <a:blip r:embed="rId2"/>
          <a:srcRect t="15387" r="9092" b="59"/>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0E3B1C-2CC8-9DC6-5F95-4DA938812C60}"/>
              </a:ext>
            </a:extLst>
          </p:cNvPr>
          <p:cNvSpPr>
            <a:spLocks noGrp="1"/>
          </p:cNvSpPr>
          <p:nvPr>
            <p:ph type="title"/>
          </p:nvPr>
        </p:nvSpPr>
        <p:spPr>
          <a:xfrm>
            <a:off x="290030" y="585735"/>
            <a:ext cx="4500080" cy="1124712"/>
          </a:xfrm>
        </p:spPr>
        <p:txBody>
          <a:bodyPr anchor="b">
            <a:noAutofit/>
          </a:bodyPr>
          <a:lstStyle/>
          <a:p>
            <a:r>
              <a:rPr lang="en-US" sz="4000" dirty="0">
                <a:latin typeface="Baguet Script"/>
                <a:cs typeface="Calibri Light"/>
              </a:rPr>
              <a:t>What is confidence?</a:t>
            </a:r>
            <a:endParaRPr lang="en-US" sz="3600" dirty="0">
              <a:latin typeface="Baguet Script"/>
            </a:endParaRP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DA4F190-E2AA-E029-DCBF-04973A1B8060}"/>
              </a:ext>
            </a:extLst>
          </p:cNvPr>
          <p:cNvSpPr>
            <a:spLocks noGrp="1"/>
          </p:cNvSpPr>
          <p:nvPr>
            <p:ph idx="1"/>
          </p:nvPr>
        </p:nvSpPr>
        <p:spPr>
          <a:xfrm>
            <a:off x="144115" y="2166820"/>
            <a:ext cx="6130225" cy="3207258"/>
          </a:xfrm>
        </p:spPr>
        <p:txBody>
          <a:bodyPr vert="horz" lIns="91440" tIns="45720" rIns="91440" bIns="45720" rtlCol="0" anchor="t">
            <a:noAutofit/>
          </a:bodyPr>
          <a:lstStyle/>
          <a:p>
            <a:pPr marL="0" indent="0">
              <a:buNone/>
            </a:pPr>
            <a:r>
              <a:rPr lang="en-US" sz="1800" dirty="0">
                <a:latin typeface="Calibri"/>
                <a:cs typeface="Calibri"/>
              </a:rPr>
              <a:t>Confidence can be defined as a belief or feeling of trust in one's abilities, qualities, judgments, or decisions. It's a sense of self-assurance that arises from one's perceived competence, experience, and past successes. Confidence is often associated with a positive attitude, assertiveness, and an ability to take </a:t>
            </a:r>
            <a:r>
              <a:rPr lang="en-US" dirty="0">
                <a:solidFill>
                  <a:schemeClr val="accent1">
                    <a:lumMod val="60000"/>
                    <a:lumOff val="40000"/>
                  </a:schemeClr>
                </a:solidFill>
                <a:latin typeface="Baguet Script"/>
                <a:cs typeface="Calibri"/>
              </a:rPr>
              <a:t>risks</a:t>
            </a:r>
            <a:r>
              <a:rPr lang="en-US" dirty="0">
                <a:latin typeface="Baguet Script"/>
                <a:cs typeface="Calibri"/>
              </a:rPr>
              <a:t> </a:t>
            </a:r>
            <a:r>
              <a:rPr lang="en-US" sz="1800" dirty="0">
                <a:latin typeface="Calibri"/>
                <a:cs typeface="Calibri"/>
              </a:rPr>
              <a:t>and </a:t>
            </a:r>
            <a:r>
              <a:rPr lang="en-US" dirty="0">
                <a:solidFill>
                  <a:schemeClr val="accent1">
                    <a:lumMod val="60000"/>
                    <a:lumOff val="40000"/>
                  </a:schemeClr>
                </a:solidFill>
                <a:latin typeface="Baguet Script"/>
                <a:cs typeface="Calibri"/>
              </a:rPr>
              <a:t>face challenges.</a:t>
            </a:r>
          </a:p>
          <a:p>
            <a:pPr marL="0" indent="0">
              <a:buNone/>
            </a:pPr>
            <a:r>
              <a:rPr lang="en-US" sz="1800" dirty="0">
                <a:latin typeface="Calibri"/>
                <a:cs typeface="Calibri"/>
              </a:rPr>
              <a:t>Confidence can have a significant impact on various aspects of our lives, including our personal relationships, academic success, and overall well-being. However, it's important to note that confidence is not the same as arrogance or overconfidence, which can lead to risky or harmful behavior. </a:t>
            </a:r>
            <a:endParaRPr lang="en-US"/>
          </a:p>
          <a:p>
            <a:pPr marL="0" indent="0">
              <a:buNone/>
            </a:pPr>
            <a:r>
              <a:rPr lang="en-US" sz="1800" dirty="0">
                <a:latin typeface="Calibri"/>
                <a:cs typeface="Calibri"/>
              </a:rPr>
              <a:t>Instead, true confidence is rooted in a realistic assessment of one's abilities and limitations, along with a </a:t>
            </a:r>
            <a:r>
              <a:rPr lang="en-US" dirty="0">
                <a:solidFill>
                  <a:schemeClr val="accent1">
                    <a:lumMod val="60000"/>
                    <a:lumOff val="40000"/>
                  </a:schemeClr>
                </a:solidFill>
                <a:latin typeface="Baguet Script"/>
                <a:cs typeface="Calibri"/>
              </a:rPr>
              <a:t>willingness to learn and grow</a:t>
            </a:r>
          </a:p>
        </p:txBody>
      </p:sp>
    </p:spTree>
    <p:extLst>
      <p:ext uri="{BB962C8B-B14F-4D97-AF65-F5344CB8AC3E}">
        <p14:creationId xmlns:p14="http://schemas.microsoft.com/office/powerpoint/2010/main" val="450198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67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9743D76C-F548-D86D-2B08-561D687AF69A}"/>
              </a:ext>
            </a:extLst>
          </p:cNvPr>
          <p:cNvPicPr>
            <a:picLocks noGrp="1" noChangeAspect="1"/>
          </p:cNvPicPr>
          <p:nvPr>
            <p:ph idx="1"/>
          </p:nvPr>
        </p:nvPicPr>
        <p:blipFill>
          <a:blip r:embed="rId2"/>
          <a:stretch>
            <a:fillRect/>
          </a:stretch>
        </p:blipFill>
        <p:spPr>
          <a:xfrm>
            <a:off x="1117028" y="643467"/>
            <a:ext cx="9957944" cy="5571066"/>
          </a:xfrm>
          <a:prstGeom prst="rect">
            <a:avLst/>
          </a:prstGeom>
        </p:spPr>
      </p:pic>
      <p:sp>
        <p:nvSpPr>
          <p:cNvPr id="5" name="TextBox 4">
            <a:extLst>
              <a:ext uri="{FF2B5EF4-FFF2-40B4-BE49-F238E27FC236}">
                <a16:creationId xmlns:a16="http://schemas.microsoft.com/office/drawing/2014/main" id="{65582680-7E78-A5C5-E2A3-C61FDAB2D819}"/>
              </a:ext>
            </a:extLst>
          </p:cNvPr>
          <p:cNvSpPr txBox="1"/>
          <p:nvPr/>
        </p:nvSpPr>
        <p:spPr>
          <a:xfrm>
            <a:off x="1206230" y="1716932"/>
            <a:ext cx="956877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US" b="1" dirty="0">
                <a:solidFill>
                  <a:schemeClr val="bg1"/>
                </a:solidFill>
                <a:latin typeface="Söhne"/>
              </a:rPr>
              <a:t>What does confidence mean to you? Describe how you feel when you are confident.</a:t>
            </a:r>
          </a:p>
          <a:p>
            <a:pPr>
              <a:buAutoNum type="arabicPeriod"/>
            </a:pPr>
            <a:endParaRPr lang="en-US" b="1" dirty="0">
              <a:solidFill>
                <a:schemeClr val="bg1"/>
              </a:solidFill>
              <a:latin typeface="Söhne"/>
            </a:endParaRPr>
          </a:p>
          <a:p>
            <a:pPr>
              <a:buAutoNum type="arabicPeriod"/>
            </a:pPr>
            <a:r>
              <a:rPr lang="en-US" b="1" dirty="0">
                <a:solidFill>
                  <a:schemeClr val="bg1"/>
                </a:solidFill>
                <a:latin typeface="Söhne"/>
              </a:rPr>
              <a:t>Think about a time when you lacked confidence. What were the circumstances, and how did you feel? What could you have done differently to feel more confident?</a:t>
            </a:r>
          </a:p>
          <a:p>
            <a:pPr>
              <a:buAutoNum type="arabicPeriod"/>
            </a:pPr>
            <a:endParaRPr lang="en-US" b="1" dirty="0">
              <a:solidFill>
                <a:schemeClr val="bg1"/>
              </a:solidFill>
              <a:latin typeface="Söhne"/>
            </a:endParaRPr>
          </a:p>
          <a:p>
            <a:pPr>
              <a:buAutoNum type="arabicPeriod"/>
            </a:pPr>
            <a:r>
              <a:rPr lang="en-US" b="1" dirty="0">
                <a:solidFill>
                  <a:schemeClr val="bg1"/>
                </a:solidFill>
                <a:latin typeface="Söhne"/>
              </a:rPr>
              <a:t>What are your strengths and weaknesses? How can you use your strengths to boost your confidence? How can you work on your weaknesses to build your confidence?</a:t>
            </a:r>
          </a:p>
          <a:p>
            <a:endParaRPr lang="en-US" b="1" dirty="0">
              <a:solidFill>
                <a:schemeClr val="bg1"/>
              </a:solidFill>
              <a:latin typeface="Söhne"/>
            </a:endParaRPr>
          </a:p>
          <a:p>
            <a:r>
              <a:rPr lang="en-US" b="1" dirty="0">
                <a:solidFill>
                  <a:schemeClr val="bg1"/>
                </a:solidFill>
                <a:latin typeface="Söhne"/>
              </a:rPr>
              <a:t>4. How do you handle failure and setbacks? How can you learn from these experiences and use them to build your confidence?</a:t>
            </a:r>
          </a:p>
          <a:p>
            <a:endParaRPr lang="en-US" b="1" dirty="0">
              <a:solidFill>
                <a:schemeClr val="bg1"/>
              </a:solidFill>
              <a:latin typeface="Söhne"/>
            </a:endParaRPr>
          </a:p>
          <a:p>
            <a:r>
              <a:rPr lang="en-US" b="1" dirty="0">
                <a:solidFill>
                  <a:schemeClr val="bg1"/>
                </a:solidFill>
                <a:latin typeface="Söhne"/>
              </a:rPr>
              <a:t>5. Who are some people in your life that support and encourage you? How can you surround yourself with positive influences and build a support system that helps you feel confident?</a:t>
            </a:r>
          </a:p>
          <a:p>
            <a:pPr>
              <a:buAutoNum type="arabicPeriod"/>
            </a:pPr>
            <a:endParaRPr lang="en-US" dirty="0">
              <a:solidFill>
                <a:srgbClr val="374151"/>
              </a:solidFill>
              <a:latin typeface="Söhne"/>
            </a:endParaRPr>
          </a:p>
        </p:txBody>
      </p:sp>
      <p:sp>
        <p:nvSpPr>
          <p:cNvPr id="6" name="TextBox 5">
            <a:extLst>
              <a:ext uri="{FF2B5EF4-FFF2-40B4-BE49-F238E27FC236}">
                <a16:creationId xmlns:a16="http://schemas.microsoft.com/office/drawing/2014/main" id="{2FF6ED05-450A-5F0A-8503-A6982F2D0940}"/>
              </a:ext>
            </a:extLst>
          </p:cNvPr>
          <p:cNvSpPr txBox="1"/>
          <p:nvPr/>
        </p:nvSpPr>
        <p:spPr>
          <a:xfrm>
            <a:off x="1394297" y="713361"/>
            <a:ext cx="94520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Baguet Script"/>
                <a:cs typeface="Calibri"/>
              </a:rPr>
              <a:t>With the person next to you, discuss the following questions</a:t>
            </a:r>
            <a:endParaRPr lang="en-US" sz="2800" dirty="0">
              <a:latin typeface="Baguet Script"/>
            </a:endParaRPr>
          </a:p>
        </p:txBody>
      </p:sp>
    </p:spTree>
    <p:extLst>
      <p:ext uri="{BB962C8B-B14F-4D97-AF65-F5344CB8AC3E}">
        <p14:creationId xmlns:p14="http://schemas.microsoft.com/office/powerpoint/2010/main" val="1535374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4">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0CD52-5699-08ED-F117-F13C35F6A8BA}"/>
              </a:ext>
            </a:extLst>
          </p:cNvPr>
          <p:cNvSpPr>
            <a:spLocks noGrp="1"/>
          </p:cNvSpPr>
          <p:nvPr>
            <p:ph type="title"/>
          </p:nvPr>
        </p:nvSpPr>
        <p:spPr>
          <a:xfrm>
            <a:off x="1009641" y="4849079"/>
            <a:ext cx="4284417" cy="1665386"/>
          </a:xfrm>
        </p:spPr>
        <p:txBody>
          <a:bodyPr vert="horz" lIns="91440" tIns="45720" rIns="91440" bIns="45720" rtlCol="0" anchor="t">
            <a:normAutofit/>
          </a:bodyPr>
          <a:lstStyle/>
          <a:p>
            <a:r>
              <a:rPr lang="en-US">
                <a:solidFill>
                  <a:schemeClr val="bg1"/>
                </a:solidFill>
              </a:rPr>
              <a:t>Let Us Pray</a:t>
            </a:r>
          </a:p>
        </p:txBody>
      </p:sp>
      <p:sp>
        <p:nvSpPr>
          <p:cNvPr id="34" name="Rectangle 26">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E1AD659D-2B69-532C-EE4D-83E1C86C86FE}"/>
              </a:ext>
            </a:extLst>
          </p:cNvPr>
          <p:cNvPicPr>
            <a:picLocks noGrp="1" noChangeAspect="1"/>
          </p:cNvPicPr>
          <p:nvPr>
            <p:ph idx="1"/>
          </p:nvPr>
        </p:nvPicPr>
        <p:blipFill>
          <a:blip r:embed="rId2"/>
          <a:stretch>
            <a:fillRect/>
          </a:stretch>
        </p:blipFill>
        <p:spPr>
          <a:xfrm>
            <a:off x="4450" y="-2642"/>
            <a:ext cx="6150426" cy="6862391"/>
          </a:xfrm>
          <a:prstGeom prst="rect">
            <a:avLst/>
          </a:prstGeom>
        </p:spPr>
      </p:pic>
      <p:pic>
        <p:nvPicPr>
          <p:cNvPr id="4" name="Picture 4" descr="Text, letter&#10;&#10;Description automatically generated">
            <a:extLst>
              <a:ext uri="{FF2B5EF4-FFF2-40B4-BE49-F238E27FC236}">
                <a16:creationId xmlns:a16="http://schemas.microsoft.com/office/drawing/2014/main" id="{72BF175F-47FD-3921-FF05-A5B8AABA8FD8}"/>
              </a:ext>
            </a:extLst>
          </p:cNvPr>
          <p:cNvPicPr>
            <a:picLocks noChangeAspect="1"/>
          </p:cNvPicPr>
          <p:nvPr/>
        </p:nvPicPr>
        <p:blipFill>
          <a:blip r:embed="rId3"/>
          <a:stretch>
            <a:fillRect/>
          </a:stretch>
        </p:blipFill>
        <p:spPr>
          <a:xfrm>
            <a:off x="6248036" y="232444"/>
            <a:ext cx="5541052" cy="6562455"/>
          </a:xfrm>
          <a:prstGeom prst="rect">
            <a:avLst/>
          </a:prstGeom>
        </p:spPr>
      </p:pic>
      <p:sp>
        <p:nvSpPr>
          <p:cNvPr id="35" name="Rectangle 28">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420" y="4549143"/>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866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2C8AE385-B38F-7BF7-9BF8-24A44AE56659}"/>
              </a:ext>
            </a:extLst>
          </p:cNvPr>
          <p:cNvPicPr>
            <a:picLocks noChangeAspect="1"/>
          </p:cNvPicPr>
          <p:nvPr/>
        </p:nvPicPr>
        <p:blipFill rotWithShape="1">
          <a:blip r:embed="rId2"/>
          <a:srcRect r="2" b="20728"/>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75684" y="2587230"/>
            <a:ext cx="10058400" cy="3574778"/>
          </a:xfrm>
          <a:effectLst>
            <a:outerShdw blurRad="50800" dist="38100" dir="2700000" algn="tl" rotWithShape="0">
              <a:prstClr val="black">
                <a:alpha val="40000"/>
              </a:prstClr>
            </a:outerShdw>
          </a:effectLst>
        </p:spPr>
        <p:txBody>
          <a:bodyPr>
            <a:normAutofit/>
          </a:bodyPr>
          <a:lstStyle/>
          <a:p>
            <a:r>
              <a:rPr lang="en-US" sz="3200" b="1" dirty="0">
                <a:cs typeface="Calibri Light"/>
              </a:rPr>
              <a:t>Thoughts and prayers Monday 8th May – Friday 12th May</a:t>
            </a:r>
          </a:p>
        </p:txBody>
      </p:sp>
    </p:spTree>
    <p:extLst>
      <p:ext uri="{BB962C8B-B14F-4D97-AF65-F5344CB8AC3E}">
        <p14:creationId xmlns:p14="http://schemas.microsoft.com/office/powerpoint/2010/main" val="272728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B13680C4-F1ED-BC7E-BC97-8CC853056AEE}"/>
              </a:ext>
            </a:extLst>
          </p:cNvPr>
          <p:cNvPicPr>
            <a:picLocks noGrp="1" noChangeAspect="1"/>
          </p:cNvPicPr>
          <p:nvPr>
            <p:ph idx="1"/>
          </p:nvPr>
        </p:nvPicPr>
        <p:blipFill rotWithShape="1">
          <a:blip r:embed="rId2"/>
          <a:srcRect t="23035" b="18859"/>
          <a:stretch/>
        </p:blipFill>
        <p:spPr>
          <a:xfrm>
            <a:off x="20" y="-1"/>
            <a:ext cx="12191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grpSp>
        <p:nvGrpSpPr>
          <p:cNvPr id="16" name="Group 15">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7" name="Freeform: Shape 16">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extBox 4">
            <a:extLst>
              <a:ext uri="{FF2B5EF4-FFF2-40B4-BE49-F238E27FC236}">
                <a16:creationId xmlns:a16="http://schemas.microsoft.com/office/drawing/2014/main" id="{407627BE-5218-A0D9-C65C-892FEB86A73F}"/>
              </a:ext>
            </a:extLst>
          </p:cNvPr>
          <p:cNvSpPr txBox="1"/>
          <p:nvPr/>
        </p:nvSpPr>
        <p:spPr>
          <a:xfrm>
            <a:off x="346414" y="4669978"/>
            <a:ext cx="11010561" cy="117370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90000"/>
              </a:lnSpc>
              <a:spcAft>
                <a:spcPts val="600"/>
              </a:spcAft>
            </a:pPr>
            <a:r>
              <a:rPr lang="en-US" sz="2400" dirty="0">
                <a:solidFill>
                  <a:schemeClr val="bg1">
                    <a:alpha val="80000"/>
                  </a:schemeClr>
                </a:solidFill>
              </a:rPr>
              <a:t>The scripture this week is taken from 1 Peter 3:15-18.</a:t>
            </a:r>
            <a:endParaRPr lang="en-US" sz="2400" dirty="0">
              <a:solidFill>
                <a:schemeClr val="bg1">
                  <a:alpha val="80000"/>
                </a:schemeClr>
              </a:solidFill>
              <a:cs typeface="Calibri"/>
            </a:endParaRPr>
          </a:p>
          <a:p>
            <a:pPr indent="-228600" algn="ctr">
              <a:lnSpc>
                <a:spcPct val="90000"/>
              </a:lnSpc>
              <a:spcAft>
                <a:spcPts val="600"/>
              </a:spcAft>
              <a:buFont typeface="Arial" panose="020B0604020202020204" pitchFamily="34" charset="0"/>
              <a:buChar char="•"/>
            </a:pPr>
            <a:endParaRPr lang="en-US" sz="2400" dirty="0">
              <a:solidFill>
                <a:srgbClr val="FFFFFF">
                  <a:alpha val="80000"/>
                </a:srgbClr>
              </a:solidFill>
              <a:cs typeface="Calibri" panose="020F0502020204030204"/>
            </a:endParaRPr>
          </a:p>
          <a:p>
            <a:pPr algn="ctr"/>
            <a:r>
              <a:rPr lang="en-US" sz="2000" dirty="0">
                <a:solidFill>
                  <a:schemeClr val="bg1"/>
                </a:solidFill>
                <a:ea typeface="+mn-lt"/>
                <a:cs typeface="+mn-lt"/>
              </a:rPr>
              <a:t>In this passage, Peter is exhorting Christians to be prepared to defend their faith when asked by others. This means being able to articulate the reasons for their </a:t>
            </a:r>
            <a:r>
              <a:rPr lang="en-US" sz="2800" dirty="0">
                <a:solidFill>
                  <a:schemeClr val="bg1"/>
                </a:solidFill>
                <a:latin typeface="Baguet Script"/>
                <a:ea typeface="+mn-lt"/>
                <a:cs typeface="+mn-lt"/>
              </a:rPr>
              <a:t>hope</a:t>
            </a:r>
            <a:r>
              <a:rPr lang="en-US" sz="2000" dirty="0">
                <a:solidFill>
                  <a:schemeClr val="bg1"/>
                </a:solidFill>
                <a:ea typeface="+mn-lt"/>
                <a:cs typeface="+mn-lt"/>
              </a:rPr>
              <a:t> in Christ, and doing so with gentleness and respect. Peter also encourages believers to maintain a clear conscience, so that those who speak against them may be ashamed of their false accusations</a:t>
            </a:r>
            <a:endParaRPr lang="en-US" sz="2000" dirty="0">
              <a:solidFill>
                <a:schemeClr val="bg1"/>
              </a:solidFill>
              <a:cs typeface="Calibri" panose="020F0502020204030204"/>
            </a:endParaRPr>
          </a:p>
        </p:txBody>
      </p:sp>
    </p:spTree>
    <p:extLst>
      <p:ext uri="{BB962C8B-B14F-4D97-AF65-F5344CB8AC3E}">
        <p14:creationId xmlns:p14="http://schemas.microsoft.com/office/powerpoint/2010/main" val="43500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Plant growing in a concrete crack">
            <a:extLst>
              <a:ext uri="{FF2B5EF4-FFF2-40B4-BE49-F238E27FC236}">
                <a16:creationId xmlns:a16="http://schemas.microsoft.com/office/drawing/2014/main" id="{F5BFA725-FF73-432D-C74E-C8F07DD9B6BB}"/>
              </a:ext>
            </a:extLst>
          </p:cNvPr>
          <p:cNvPicPr>
            <a:picLocks noChangeAspect="1"/>
          </p:cNvPicPr>
          <p:nvPr/>
        </p:nvPicPr>
        <p:blipFill rotWithShape="1">
          <a:blip r:embed="rId2"/>
          <a:srcRect r="3325" b="-3"/>
          <a:stretch/>
        </p:blipFill>
        <p:spPr>
          <a:xfrm>
            <a:off x="20" y="10"/>
            <a:ext cx="9947062" cy="6857990"/>
          </a:xfrm>
          <a:prstGeom prst="rect">
            <a:avLst/>
          </a:prstGeom>
        </p:spPr>
      </p:pic>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4FC1F3AA-CF2B-19B4-8949-9AF1807EE65F}"/>
              </a:ext>
            </a:extLst>
          </p:cNvPr>
          <p:cNvSpPr>
            <a:spLocks noGrp="1"/>
          </p:cNvSpPr>
          <p:nvPr>
            <p:ph type="title"/>
          </p:nvPr>
        </p:nvSpPr>
        <p:spPr>
          <a:xfrm>
            <a:off x="8468252" y="-126"/>
            <a:ext cx="3633746" cy="1588422"/>
          </a:xfrm>
        </p:spPr>
        <p:txBody>
          <a:bodyPr anchor="b">
            <a:normAutofit/>
          </a:bodyPr>
          <a:lstStyle/>
          <a:p>
            <a:r>
              <a:rPr lang="en-US" sz="7200" dirty="0">
                <a:latin typeface="Baguet Script"/>
                <a:cs typeface="Calibri Light"/>
              </a:rPr>
              <a:t>HOPE</a:t>
            </a:r>
            <a:endParaRPr lang="en-US" sz="7200" dirty="0">
              <a:latin typeface="Baguet Script"/>
            </a:endParaRPr>
          </a:p>
        </p:txBody>
      </p:sp>
      <p:sp>
        <p:nvSpPr>
          <p:cNvPr id="3" name="Content Placeholder 2">
            <a:extLst>
              <a:ext uri="{FF2B5EF4-FFF2-40B4-BE49-F238E27FC236}">
                <a16:creationId xmlns:a16="http://schemas.microsoft.com/office/drawing/2014/main" id="{A51838ED-C12E-EA67-D20A-9BEBD3E2D395}"/>
              </a:ext>
            </a:extLst>
          </p:cNvPr>
          <p:cNvSpPr>
            <a:spLocks noGrp="1"/>
          </p:cNvSpPr>
          <p:nvPr>
            <p:ph idx="1"/>
          </p:nvPr>
        </p:nvSpPr>
        <p:spPr>
          <a:xfrm>
            <a:off x="8062932" y="1587835"/>
            <a:ext cx="3633747" cy="2700062"/>
          </a:xfrm>
        </p:spPr>
        <p:txBody>
          <a:bodyPr vert="horz" lIns="91440" tIns="45720" rIns="91440" bIns="45720" rtlCol="0">
            <a:normAutofit/>
          </a:bodyPr>
          <a:lstStyle/>
          <a:p>
            <a:pPr marL="0" indent="0">
              <a:buNone/>
            </a:pPr>
            <a:r>
              <a:rPr lang="en-US" sz="1400">
                <a:ea typeface="+mn-lt"/>
                <a:cs typeface="+mn-lt"/>
              </a:rPr>
              <a:t>The passage reflects the theme of confidence by encouraging Christians to have a deep and unwavering trust in their faith and in Christ, while also encouraging them to share their faith with others in a gentle and respectful manner</a:t>
            </a:r>
          </a:p>
          <a:p>
            <a:endParaRPr lang="en-US" sz="1400">
              <a:cs typeface="Calibri"/>
            </a:endParaRPr>
          </a:p>
          <a:p>
            <a:pPr marL="0" indent="0">
              <a:buNone/>
            </a:pPr>
            <a:r>
              <a:rPr lang="en-US" sz="1400">
                <a:ea typeface="+mn-lt"/>
                <a:cs typeface="+mn-lt"/>
              </a:rPr>
              <a:t>It encourages us to reflect on the reasons for our hope, challenging us to share our faith, reminding us of the power of Christ's resurrection, and acknowledging the possibility of suffering.</a:t>
            </a:r>
            <a:endParaRPr lang="en-US" sz="1400">
              <a:cs typeface="Calibri"/>
            </a:endParaRPr>
          </a:p>
        </p:txBody>
      </p:sp>
      <p:sp>
        <p:nvSpPr>
          <p:cNvPr id="4" name="TextBox 3">
            <a:extLst>
              <a:ext uri="{FF2B5EF4-FFF2-40B4-BE49-F238E27FC236}">
                <a16:creationId xmlns:a16="http://schemas.microsoft.com/office/drawing/2014/main" id="{5FF5DD5B-33AB-FB8A-4891-4D62D85D0C46}"/>
              </a:ext>
            </a:extLst>
          </p:cNvPr>
          <p:cNvSpPr txBox="1"/>
          <p:nvPr/>
        </p:nvSpPr>
        <p:spPr>
          <a:xfrm>
            <a:off x="8738680" y="4182893"/>
            <a:ext cx="3453319"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E3AADF"/>
                </a:solidFill>
                <a:cs typeface="Calibri"/>
              </a:rPr>
              <a:t>What are you </a:t>
            </a:r>
            <a:r>
              <a:rPr lang="en-US" sz="3200" b="1" dirty="0">
                <a:solidFill>
                  <a:srgbClr val="7030A0"/>
                </a:solidFill>
                <a:latin typeface="Baguet Script"/>
                <a:cs typeface="Calibri"/>
              </a:rPr>
              <a:t>hopeful</a:t>
            </a:r>
            <a:r>
              <a:rPr lang="en-US" sz="3200" b="1" dirty="0">
                <a:solidFill>
                  <a:srgbClr val="E3AADF"/>
                </a:solidFill>
                <a:latin typeface="Baguet Script"/>
                <a:cs typeface="Calibri"/>
              </a:rPr>
              <a:t> </a:t>
            </a:r>
            <a:r>
              <a:rPr lang="en-US" sz="2400" b="1" dirty="0">
                <a:solidFill>
                  <a:srgbClr val="E3AADF"/>
                </a:solidFill>
                <a:cs typeface="Calibri"/>
              </a:rPr>
              <a:t>for? </a:t>
            </a:r>
          </a:p>
          <a:p>
            <a:r>
              <a:rPr lang="en-US" sz="2400" b="1" dirty="0">
                <a:solidFill>
                  <a:srgbClr val="E3AADF"/>
                </a:solidFill>
                <a:cs typeface="Calibri"/>
              </a:rPr>
              <a:t>How can you find the </a:t>
            </a:r>
            <a:r>
              <a:rPr lang="en-US" sz="3200" b="1" dirty="0">
                <a:solidFill>
                  <a:srgbClr val="7030A0"/>
                </a:solidFill>
                <a:latin typeface="Baguet Script"/>
                <a:cs typeface="Calibri"/>
              </a:rPr>
              <a:t>confidence</a:t>
            </a:r>
            <a:r>
              <a:rPr lang="en-US" sz="2400" b="1" dirty="0">
                <a:solidFill>
                  <a:srgbClr val="7030A0"/>
                </a:solidFill>
                <a:cs typeface="Calibri"/>
              </a:rPr>
              <a:t> </a:t>
            </a:r>
            <a:r>
              <a:rPr lang="en-US" sz="2400" b="1" dirty="0">
                <a:solidFill>
                  <a:srgbClr val="E3AADF"/>
                </a:solidFill>
                <a:cs typeface="Calibri"/>
              </a:rPr>
              <a:t>to maintain that hope?</a:t>
            </a:r>
          </a:p>
        </p:txBody>
      </p:sp>
    </p:spTree>
    <p:extLst>
      <p:ext uri="{BB962C8B-B14F-4D97-AF65-F5344CB8AC3E}">
        <p14:creationId xmlns:p14="http://schemas.microsoft.com/office/powerpoint/2010/main" val="1154876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5DC4F1-2459-5320-3EC1-F685E330E1EB}"/>
              </a:ext>
            </a:extLst>
          </p:cNvPr>
          <p:cNvSpPr>
            <a:spLocks noGrp="1"/>
          </p:cNvSpPr>
          <p:nvPr>
            <p:ph type="title"/>
          </p:nvPr>
        </p:nvSpPr>
        <p:spPr>
          <a:xfrm>
            <a:off x="572493" y="238539"/>
            <a:ext cx="11018520" cy="1434415"/>
          </a:xfrm>
        </p:spPr>
        <p:txBody>
          <a:bodyPr anchor="b">
            <a:normAutofit/>
          </a:bodyPr>
          <a:lstStyle/>
          <a:p>
            <a:r>
              <a:rPr lang="en-US" sz="3000">
                <a:latin typeface="Baguet Script"/>
                <a:cs typeface="Calibri"/>
              </a:rPr>
              <a:t>Finding confidence to keep unwavering hope can be challenging, especially during difficult times. Here are some suggestions that may help</a:t>
            </a:r>
            <a:endParaRPr lang="en-US" sz="3000">
              <a:latin typeface="Baguet Script"/>
              <a:cs typeface="Calibri Light" panose="020F0302020204030204"/>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F694ACFF-D3BB-60EE-C6C0-21449D59638E}"/>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buNone/>
            </a:pPr>
            <a:endParaRPr lang="en-US" sz="1000" dirty="0">
              <a:cs typeface="Calibri" panose="020F0502020204030204"/>
            </a:endParaRPr>
          </a:p>
          <a:p>
            <a:r>
              <a:rPr lang="en-US" sz="1400" dirty="0">
                <a:solidFill>
                  <a:srgbClr val="7030A0"/>
                </a:solidFill>
                <a:ea typeface="+mn-lt"/>
                <a:cs typeface="+mn-lt"/>
              </a:rPr>
              <a:t>Cultivate a positive mindset: One way to find confidence and maintain hope is to focus on positive thoughts and experiences. Try to cultivate a sense of gratitude by regularly reflecting on the things in your life that bring you joy and fulfillment. This can help you to stay positive and hopeful, even in the midst of challenges.</a:t>
            </a:r>
            <a:endParaRPr lang="en-US" sz="1400">
              <a:solidFill>
                <a:srgbClr val="7030A0"/>
              </a:solidFill>
              <a:cs typeface="Calibri"/>
            </a:endParaRPr>
          </a:p>
          <a:p>
            <a:r>
              <a:rPr lang="en-US" sz="1400" dirty="0">
                <a:solidFill>
                  <a:srgbClr val="E3AADF"/>
                </a:solidFill>
                <a:ea typeface="+mn-lt"/>
                <a:cs typeface="+mn-lt"/>
              </a:rPr>
              <a:t>Practice self-care: Taking care of yourself physically, mentally, and emotionally can help you to build resilience and maintain confidence. This may involve getting enough rest, eating healthy foods, exercising regularly, and taking time to engage in activities that bring you joy.</a:t>
            </a:r>
            <a:endParaRPr lang="en-US" sz="1400">
              <a:solidFill>
                <a:srgbClr val="E3AADF"/>
              </a:solidFill>
              <a:cs typeface="Calibri"/>
            </a:endParaRPr>
          </a:p>
          <a:p>
            <a:r>
              <a:rPr lang="en-US" sz="1400" dirty="0">
                <a:solidFill>
                  <a:schemeClr val="accent5">
                    <a:lumMod val="60000"/>
                    <a:lumOff val="40000"/>
                  </a:schemeClr>
                </a:solidFill>
                <a:ea typeface="+mn-lt"/>
                <a:cs typeface="+mn-lt"/>
              </a:rPr>
              <a:t>Seek support: It can be helpful to seek out the support of others who share your beliefs or who can offer encouragement and empathy. This may involve joining a faith community, attending support groups, or confiding in friends or family members who you trust.</a:t>
            </a:r>
            <a:endParaRPr lang="en-US" sz="1400">
              <a:solidFill>
                <a:schemeClr val="accent5">
                  <a:lumMod val="60000"/>
                  <a:lumOff val="40000"/>
                </a:schemeClr>
              </a:solidFill>
              <a:cs typeface="Calibri"/>
            </a:endParaRPr>
          </a:p>
          <a:p>
            <a:r>
              <a:rPr lang="en-US" sz="1400" dirty="0">
                <a:solidFill>
                  <a:schemeClr val="accent6">
                    <a:lumMod val="40000"/>
                    <a:lumOff val="60000"/>
                  </a:schemeClr>
                </a:solidFill>
                <a:ea typeface="+mn-lt"/>
                <a:cs typeface="+mn-lt"/>
              </a:rPr>
              <a:t>Focus on your values: Consider what is most important to you and focus on living in alignment with those values. When you live according to your values, you may find greater purpose and meaning, which can help to bolster your confidence and maintain hope.</a:t>
            </a:r>
            <a:endParaRPr lang="en-US" sz="1400">
              <a:solidFill>
                <a:schemeClr val="accent6">
                  <a:lumMod val="40000"/>
                  <a:lumOff val="60000"/>
                </a:schemeClr>
              </a:solidFill>
              <a:cs typeface="Calibri" panose="020F0502020204030204"/>
            </a:endParaRPr>
          </a:p>
          <a:p>
            <a:pPr marL="0" indent="0">
              <a:buNone/>
            </a:pPr>
            <a:endParaRPr lang="en-US" sz="1000" dirty="0">
              <a:cs typeface="Calibri"/>
            </a:endParaRPr>
          </a:p>
          <a:p>
            <a:endParaRPr lang="en-US" sz="1000">
              <a:cs typeface="Calibri"/>
            </a:endParaRPr>
          </a:p>
          <a:p>
            <a:endParaRPr lang="en-US" sz="1000">
              <a:cs typeface="Calibri"/>
            </a:endParaRPr>
          </a:p>
        </p:txBody>
      </p:sp>
      <p:pic>
        <p:nvPicPr>
          <p:cNvPr id="4" name="Picture 4">
            <a:extLst>
              <a:ext uri="{FF2B5EF4-FFF2-40B4-BE49-F238E27FC236}">
                <a16:creationId xmlns:a16="http://schemas.microsoft.com/office/drawing/2014/main" id="{FEA0E419-0525-64FD-4675-2945573F43FF}"/>
              </a:ext>
            </a:extLst>
          </p:cNvPr>
          <p:cNvPicPr>
            <a:picLocks noChangeAspect="1"/>
          </p:cNvPicPr>
          <p:nvPr/>
        </p:nvPicPr>
        <p:blipFill rotWithShape="1">
          <a:blip r:embed="rId2"/>
          <a:srcRect l="34238" r="7317"/>
          <a:stretch/>
        </p:blipFill>
        <p:spPr>
          <a:xfrm>
            <a:off x="7675658" y="2093976"/>
            <a:ext cx="3941064" cy="4096512"/>
          </a:xfrm>
          <a:prstGeom prst="rect">
            <a:avLst/>
          </a:prstGeom>
        </p:spPr>
      </p:pic>
    </p:spTree>
    <p:extLst>
      <p:ext uri="{BB962C8B-B14F-4D97-AF65-F5344CB8AC3E}">
        <p14:creationId xmlns:p14="http://schemas.microsoft.com/office/powerpoint/2010/main" val="3481894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1AE21-143A-FC74-3371-905B75961AFA}"/>
              </a:ext>
            </a:extLst>
          </p:cNvPr>
          <p:cNvSpPr>
            <a:spLocks noGrp="1"/>
          </p:cNvSpPr>
          <p:nvPr>
            <p:ph type="title"/>
          </p:nvPr>
        </p:nvSpPr>
        <p:spPr/>
        <p:txBody>
          <a:bodyPr/>
          <a:lstStyle/>
          <a:p>
            <a:endParaRPr lang="en-US"/>
          </a:p>
        </p:txBody>
      </p:sp>
      <p:pic>
        <p:nvPicPr>
          <p:cNvPr id="6" name="Picture 6" descr="Text, letter&#10;&#10;Description automatically generated">
            <a:extLst>
              <a:ext uri="{FF2B5EF4-FFF2-40B4-BE49-F238E27FC236}">
                <a16:creationId xmlns:a16="http://schemas.microsoft.com/office/drawing/2014/main" id="{45898F54-8358-13C1-4106-BCB82E4C5FCC}"/>
              </a:ext>
            </a:extLst>
          </p:cNvPr>
          <p:cNvPicPr>
            <a:picLocks noGrp="1" noChangeAspect="1"/>
          </p:cNvPicPr>
          <p:nvPr>
            <p:ph idx="1"/>
          </p:nvPr>
        </p:nvPicPr>
        <p:blipFill rotWithShape="1">
          <a:blip r:embed="rId2"/>
          <a:srcRect l="40" t="-32" r="53" b="8166"/>
          <a:stretch/>
        </p:blipFill>
        <p:spPr>
          <a:xfrm>
            <a:off x="6096805" y="-476"/>
            <a:ext cx="6085499" cy="6865978"/>
          </a:xfrm>
        </p:spPr>
      </p:pic>
      <p:pic>
        <p:nvPicPr>
          <p:cNvPr id="5" name="Picture 5">
            <a:extLst>
              <a:ext uri="{FF2B5EF4-FFF2-40B4-BE49-F238E27FC236}">
                <a16:creationId xmlns:a16="http://schemas.microsoft.com/office/drawing/2014/main" id="{CABDA420-0EBB-8D88-C85C-98D0FF5FFCF2}"/>
              </a:ext>
            </a:extLst>
          </p:cNvPr>
          <p:cNvPicPr>
            <a:picLocks noChangeAspect="1"/>
          </p:cNvPicPr>
          <p:nvPr/>
        </p:nvPicPr>
        <p:blipFill>
          <a:blip r:embed="rId3"/>
          <a:stretch>
            <a:fillRect/>
          </a:stretch>
        </p:blipFill>
        <p:spPr>
          <a:xfrm>
            <a:off x="4450" y="-2642"/>
            <a:ext cx="6150426" cy="6862391"/>
          </a:xfrm>
          <a:prstGeom prst="rect">
            <a:avLst/>
          </a:prstGeom>
        </p:spPr>
      </p:pic>
    </p:spTree>
    <p:extLst>
      <p:ext uri="{BB962C8B-B14F-4D97-AF65-F5344CB8AC3E}">
        <p14:creationId xmlns:p14="http://schemas.microsoft.com/office/powerpoint/2010/main" val="14620677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Thoughts and prayers Monday 8th May – Friday 12th May</vt:lpstr>
      <vt:lpstr>What is confidence?</vt:lpstr>
      <vt:lpstr>PowerPoint Presentation</vt:lpstr>
      <vt:lpstr>Let Us Pray</vt:lpstr>
      <vt:lpstr>Thoughts and prayers Monday 8th May – Friday 12th May</vt:lpstr>
      <vt:lpstr>PowerPoint Presentation</vt:lpstr>
      <vt:lpstr>HOPE</vt:lpstr>
      <vt:lpstr>Finding confidence to keep unwavering hope can be challenging, especially during difficult times. Here are some suggestions that may help</vt:lpstr>
      <vt:lpstr>PowerPoint Presentation</vt:lpstr>
      <vt:lpstr>Thoughts and prayers Monday 8th May – Friday 12th May</vt:lpstr>
      <vt:lpstr>Malala Yousafzai</vt:lpstr>
      <vt:lpstr>Malala Yousafzai demonstrated remarkable confidence throughout her life, especially in the face of adversity</vt:lpstr>
      <vt:lpstr>Let us Pray</vt:lpstr>
      <vt:lpstr>Thoughts and prayers Monday 8th May – Friday 12th May</vt:lpstr>
      <vt:lpstr>PowerPoint Presentation</vt:lpstr>
      <vt:lpstr>PowerPoint Presentation</vt:lpstr>
      <vt:lpstr>Let Us Pray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321</cp:revision>
  <dcterms:created xsi:type="dcterms:W3CDTF">2023-05-01T09:11:52Z</dcterms:created>
  <dcterms:modified xsi:type="dcterms:W3CDTF">2023-05-01T10:57:29Z</dcterms:modified>
</cp:coreProperties>
</file>