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85" r:id="rId3"/>
    <p:sldId id="286" r:id="rId4"/>
    <p:sldId id="267" r:id="rId5"/>
    <p:sldId id="268" r:id="rId6"/>
    <p:sldId id="269" r:id="rId7"/>
    <p:sldId id="270" r:id="rId8"/>
    <p:sldId id="272" r:id="rId9"/>
    <p:sldId id="271" r:id="rId10"/>
    <p:sldId id="273" r:id="rId11"/>
    <p:sldId id="274" r:id="rId12"/>
    <p:sldId id="275" r:id="rId13"/>
    <p:sldId id="276" r:id="rId14"/>
    <p:sldId id="277" r:id="rId15"/>
    <p:sldId id="283" r:id="rId16"/>
    <p:sldId id="284" r:id="rId17"/>
    <p:sldId id="282" r:id="rId18"/>
    <p:sldId id="281" r:id="rId19"/>
    <p:sldId id="280"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56EFA-CA46-5ED4-00EF-93042FD0FF10}" v="134" dt="2023-03-30T10:00:32.550"/>
    <p1510:client id="{3728F443-8EE6-70AD-7AE9-03C0ED1E556F}" v="7" dt="2023-03-30T13:19:08.088"/>
    <p1510:client id="{73422683-C291-81BB-9FA7-51DDD9EC65B1}" v="129" dt="2023-03-13T10:31:52.749"/>
    <p1510:client id="{83356C50-A1BB-7010-F11B-00E59538326F}" v="182" dt="2023-03-27T10:58:47.401"/>
    <p1510:client id="{A0018E8E-59C4-F55B-34C7-E9BCDF51A271}" v="30" dt="2023-03-27T11:07:58.675"/>
    <p1510:client id="{BF5E160E-1CAA-F320-2C68-004B0DB36949}" v="80" dt="2023-03-17T09:59:08.604"/>
    <p1510:client id="{D07CA9A4-A7DA-A885-AA8B-DDD4C8EABD74}" v="520" dt="2023-03-30T14:02:27.707"/>
    <p1510:client id="{E1AA8C0C-6928-6D07-147A-ED935175F20E}" v="4" dt="2023-03-30T11:22:08.474"/>
    <p1510:client id="{EAB0828D-95CA-A1B5-E31B-DB5D8349422F}" v="403" dt="2023-03-20T09:54:16.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ass, Kate" userId="S::kate.plass@st-marys.newcastle.sch.uk::a7b948b2-5b85-405b-9b33-4adb4687e40b" providerId="AD" clId="Web-{EAB0828D-95CA-A1B5-E31B-DB5D8349422F}"/>
    <pc:docChg chg="addSld delSld modSld sldOrd">
      <pc:chgData name="Plass, Kate" userId="S::kate.plass@st-marys.newcastle.sch.uk::a7b948b2-5b85-405b-9b33-4adb4687e40b" providerId="AD" clId="Web-{EAB0828D-95CA-A1B5-E31B-DB5D8349422F}" dt="2023-03-20T10:17:42.315" v="341"/>
      <pc:docMkLst>
        <pc:docMk/>
      </pc:docMkLst>
      <pc:sldChg chg="del">
        <pc:chgData name="Plass, Kate" userId="S::kate.plass@st-marys.newcastle.sch.uk::a7b948b2-5b85-405b-9b33-4adb4687e40b" providerId="AD" clId="Web-{EAB0828D-95CA-A1B5-E31B-DB5D8349422F}" dt="2023-03-20T09:38:22.177" v="31"/>
        <pc:sldMkLst>
          <pc:docMk/>
          <pc:sldMk cId="109857222" sldId="256"/>
        </pc:sldMkLst>
      </pc:sldChg>
      <pc:sldChg chg="del">
        <pc:chgData name="Plass, Kate" userId="S::kate.plass@st-marys.newcastle.sch.uk::a7b948b2-5b85-405b-9b33-4adb4687e40b" providerId="AD" clId="Web-{EAB0828D-95CA-A1B5-E31B-DB5D8349422F}" dt="2023-03-20T09:34:21.840" v="0"/>
        <pc:sldMkLst>
          <pc:docMk/>
          <pc:sldMk cId="33564669" sldId="257"/>
        </pc:sldMkLst>
      </pc:sldChg>
      <pc:sldChg chg="del">
        <pc:chgData name="Plass, Kate" userId="S::kate.plass@st-marys.newcastle.sch.uk::a7b948b2-5b85-405b-9b33-4adb4687e40b" providerId="AD" clId="Web-{EAB0828D-95CA-A1B5-E31B-DB5D8349422F}" dt="2023-03-20T09:51:34.347" v="191"/>
        <pc:sldMkLst>
          <pc:docMk/>
          <pc:sldMk cId="3490947967" sldId="259"/>
        </pc:sldMkLst>
      </pc:sldChg>
      <pc:sldChg chg="addSp delSp modSp new mod ord setBg setClrOvrMap">
        <pc:chgData name="Plass, Kate" userId="S::kate.plass@st-marys.newcastle.sch.uk::a7b948b2-5b85-405b-9b33-4adb4687e40b" providerId="AD" clId="Web-{EAB0828D-95CA-A1B5-E31B-DB5D8349422F}" dt="2023-03-20T09:35:47.999" v="28" actId="20577"/>
        <pc:sldMkLst>
          <pc:docMk/>
          <pc:sldMk cId="1491648046" sldId="260"/>
        </pc:sldMkLst>
        <pc:spChg chg="mod ord">
          <ac:chgData name="Plass, Kate" userId="S::kate.plass@st-marys.newcastle.sch.uk::a7b948b2-5b85-405b-9b33-4adb4687e40b" providerId="AD" clId="Web-{EAB0828D-95CA-A1B5-E31B-DB5D8349422F}" dt="2023-03-20T09:35:47.999" v="28" actId="20577"/>
          <ac:spMkLst>
            <pc:docMk/>
            <pc:sldMk cId="1491648046" sldId="260"/>
            <ac:spMk id="2" creationId="{94C0F943-B342-D6E6-BA82-C42422BE4A9C}"/>
          </ac:spMkLst>
        </pc:spChg>
        <pc:spChg chg="del">
          <ac:chgData name="Plass, Kate" userId="S::kate.plass@st-marys.newcastle.sch.uk::a7b948b2-5b85-405b-9b33-4adb4687e40b" providerId="AD" clId="Web-{EAB0828D-95CA-A1B5-E31B-DB5D8349422F}" dt="2023-03-20T09:34:56.809" v="3"/>
          <ac:spMkLst>
            <pc:docMk/>
            <pc:sldMk cId="1491648046" sldId="260"/>
            <ac:spMk id="3" creationId="{43A4778B-010B-B214-809B-59E2E36E57B8}"/>
          </ac:spMkLst>
        </pc:spChg>
        <pc:spChg chg="add mod">
          <ac:chgData name="Plass, Kate" userId="S::kate.plass@st-marys.newcastle.sch.uk::a7b948b2-5b85-405b-9b33-4adb4687e40b" providerId="AD" clId="Web-{EAB0828D-95CA-A1B5-E31B-DB5D8349422F}" dt="2023-03-20T09:35:44.186" v="24" actId="20577"/>
          <ac:spMkLst>
            <pc:docMk/>
            <pc:sldMk cId="1491648046" sldId="260"/>
            <ac:spMk id="8" creationId="{CD336E03-93FB-2550-4B6A-49B2D6026117}"/>
          </ac:spMkLst>
        </pc:spChg>
        <pc:spChg chg="add">
          <ac:chgData name="Plass, Kate" userId="S::kate.plass@st-marys.newcastle.sch.uk::a7b948b2-5b85-405b-9b33-4adb4687e40b" providerId="AD" clId="Web-{EAB0828D-95CA-A1B5-E31B-DB5D8349422F}" dt="2023-03-20T09:34:59.872" v="4"/>
          <ac:spMkLst>
            <pc:docMk/>
            <pc:sldMk cId="1491648046" sldId="260"/>
            <ac:spMk id="11" creationId="{9AA72BD9-2C5A-4EDC-931F-5AA08EACA0F3}"/>
          </ac:spMkLst>
        </pc:spChg>
        <pc:spChg chg="add">
          <ac:chgData name="Plass, Kate" userId="S::kate.plass@st-marys.newcastle.sch.uk::a7b948b2-5b85-405b-9b33-4adb4687e40b" providerId="AD" clId="Web-{EAB0828D-95CA-A1B5-E31B-DB5D8349422F}" dt="2023-03-20T09:34:59.872" v="4"/>
          <ac:spMkLst>
            <pc:docMk/>
            <pc:sldMk cId="1491648046" sldId="260"/>
            <ac:spMk id="13" creationId="{DD3981AC-7B61-4947-BCF3-F7AA7FA385B9}"/>
          </ac:spMkLst>
        </pc:spChg>
        <pc:spChg chg="add">
          <ac:chgData name="Plass, Kate" userId="S::kate.plass@st-marys.newcastle.sch.uk::a7b948b2-5b85-405b-9b33-4adb4687e40b" providerId="AD" clId="Web-{EAB0828D-95CA-A1B5-E31B-DB5D8349422F}" dt="2023-03-20T09:34:59.872" v="4"/>
          <ac:spMkLst>
            <pc:docMk/>
            <pc:sldMk cId="1491648046" sldId="260"/>
            <ac:spMk id="15" creationId="{55D4142C-5077-457F-A6AD-3FECFDB39685}"/>
          </ac:spMkLst>
        </pc:spChg>
        <pc:spChg chg="add">
          <ac:chgData name="Plass, Kate" userId="S::kate.plass@st-marys.newcastle.sch.uk::a7b948b2-5b85-405b-9b33-4adb4687e40b" providerId="AD" clId="Web-{EAB0828D-95CA-A1B5-E31B-DB5D8349422F}" dt="2023-03-20T09:34:59.872" v="4"/>
          <ac:spMkLst>
            <pc:docMk/>
            <pc:sldMk cId="1491648046" sldId="260"/>
            <ac:spMk id="17" creationId="{7A5F0580-5EE9-419F-96EE-B6529EF6E7D0}"/>
          </ac:spMkLst>
        </pc:spChg>
        <pc:picChg chg="add mod ord">
          <ac:chgData name="Plass, Kate" userId="S::kate.plass@st-marys.newcastle.sch.uk::a7b948b2-5b85-405b-9b33-4adb4687e40b" providerId="AD" clId="Web-{EAB0828D-95CA-A1B5-E31B-DB5D8349422F}" dt="2023-03-20T09:34:59.872" v="4"/>
          <ac:picMkLst>
            <pc:docMk/>
            <pc:sldMk cId="1491648046" sldId="260"/>
            <ac:picMk id="4" creationId="{E2F79BD7-9101-9AC8-7837-C8DB5E821282}"/>
          </ac:picMkLst>
        </pc:picChg>
      </pc:sldChg>
      <pc:sldChg chg="addSp delSp modSp new mod setBg">
        <pc:chgData name="Plass, Kate" userId="S::kate.plass@st-marys.newcastle.sch.uk::a7b948b2-5b85-405b-9b33-4adb4687e40b" providerId="AD" clId="Web-{EAB0828D-95CA-A1B5-E31B-DB5D8349422F}" dt="2023-03-20T09:47:40.557" v="148" actId="20577"/>
        <pc:sldMkLst>
          <pc:docMk/>
          <pc:sldMk cId="412349782" sldId="261"/>
        </pc:sldMkLst>
        <pc:spChg chg="mod ord">
          <ac:chgData name="Plass, Kate" userId="S::kate.plass@st-marys.newcastle.sch.uk::a7b948b2-5b85-405b-9b33-4adb4687e40b" providerId="AD" clId="Web-{EAB0828D-95CA-A1B5-E31B-DB5D8349422F}" dt="2023-03-20T09:46:26.289" v="124"/>
          <ac:spMkLst>
            <pc:docMk/>
            <pc:sldMk cId="412349782" sldId="261"/>
            <ac:spMk id="2" creationId="{404C1B81-23F7-1E41-805E-7E78B69E5B84}"/>
          </ac:spMkLst>
        </pc:spChg>
        <pc:spChg chg="del">
          <ac:chgData name="Plass, Kate" userId="S::kate.plass@st-marys.newcastle.sch.uk::a7b948b2-5b85-405b-9b33-4adb4687e40b" providerId="AD" clId="Web-{EAB0828D-95CA-A1B5-E31B-DB5D8349422F}" dt="2023-03-20T09:38:20.833" v="30"/>
          <ac:spMkLst>
            <pc:docMk/>
            <pc:sldMk cId="412349782" sldId="261"/>
            <ac:spMk id="3" creationId="{590D89DD-A70C-5D8E-6DEC-81813FBE5E99}"/>
          </ac:spMkLst>
        </pc:spChg>
        <pc:spChg chg="add mod">
          <ac:chgData name="Plass, Kate" userId="S::kate.plass@st-marys.newcastle.sch.uk::a7b948b2-5b85-405b-9b33-4adb4687e40b" providerId="AD" clId="Web-{EAB0828D-95CA-A1B5-E31B-DB5D8349422F}" dt="2023-03-20T09:47:40.557" v="148" actId="20577"/>
          <ac:spMkLst>
            <pc:docMk/>
            <pc:sldMk cId="412349782" sldId="261"/>
            <ac:spMk id="6" creationId="{BF08F3A8-7076-4666-0E99-728C3E59D106}"/>
          </ac:spMkLst>
        </pc:spChg>
        <pc:spChg chg="add del mod">
          <ac:chgData name="Plass, Kate" userId="S::kate.plass@st-marys.newcastle.sch.uk::a7b948b2-5b85-405b-9b33-4adb4687e40b" providerId="AD" clId="Web-{EAB0828D-95CA-A1B5-E31B-DB5D8349422F}" dt="2023-03-20T09:43:41.298" v="43"/>
          <ac:spMkLst>
            <pc:docMk/>
            <pc:sldMk cId="412349782" sldId="261"/>
            <ac:spMk id="8" creationId="{E969E242-FEB9-32E9-119F-A75813B7A321}"/>
          </ac:spMkLst>
        </pc:spChg>
        <pc:spChg chg="add del">
          <ac:chgData name="Plass, Kate" userId="S::kate.plass@st-marys.newcastle.sch.uk::a7b948b2-5b85-405b-9b33-4adb4687e40b" providerId="AD" clId="Web-{EAB0828D-95CA-A1B5-E31B-DB5D8349422F}" dt="2023-03-20T09:43:45.595" v="44"/>
          <ac:spMkLst>
            <pc:docMk/>
            <pc:sldMk cId="412349782" sldId="261"/>
            <ac:spMk id="11" creationId="{F13C74B1-5B17-4795-BED0-7140497B445A}"/>
          </ac:spMkLst>
        </pc:spChg>
        <pc:spChg chg="add del">
          <ac:chgData name="Plass, Kate" userId="S::kate.plass@st-marys.newcastle.sch.uk::a7b948b2-5b85-405b-9b33-4adb4687e40b" providerId="AD" clId="Web-{EAB0828D-95CA-A1B5-E31B-DB5D8349422F}" dt="2023-03-20T09:43:45.595" v="44"/>
          <ac:spMkLst>
            <pc:docMk/>
            <pc:sldMk cId="412349782" sldId="261"/>
            <ac:spMk id="13" creationId="{D4974D33-8DC5-464E-8C6D-BE58F0669C17}"/>
          </ac:spMkLst>
        </pc:spChg>
        <pc:spChg chg="add del">
          <ac:chgData name="Plass, Kate" userId="S::kate.plass@st-marys.newcastle.sch.uk::a7b948b2-5b85-405b-9b33-4adb4687e40b" providerId="AD" clId="Web-{EAB0828D-95CA-A1B5-E31B-DB5D8349422F}" dt="2023-03-20T09:46:26.289" v="124"/>
          <ac:spMkLst>
            <pc:docMk/>
            <pc:sldMk cId="412349782" sldId="261"/>
            <ac:spMk id="18" creationId="{A8CCCB6D-5162-4AAE-A5E3-3AC55410DBCE}"/>
          </ac:spMkLst>
        </pc:spChg>
        <pc:spChg chg="add del">
          <ac:chgData name="Plass, Kate" userId="S::kate.plass@st-marys.newcastle.sch.uk::a7b948b2-5b85-405b-9b33-4adb4687e40b" providerId="AD" clId="Web-{EAB0828D-95CA-A1B5-E31B-DB5D8349422F}" dt="2023-03-20T09:46:26.289" v="124"/>
          <ac:spMkLst>
            <pc:docMk/>
            <pc:sldMk cId="412349782" sldId="261"/>
            <ac:spMk id="20" creationId="{0BCD8C04-CC7B-40EF-82EB-E9821F79BB86}"/>
          </ac:spMkLst>
        </pc:spChg>
        <pc:spChg chg="add">
          <ac:chgData name="Plass, Kate" userId="S::kate.plass@st-marys.newcastle.sch.uk::a7b948b2-5b85-405b-9b33-4adb4687e40b" providerId="AD" clId="Web-{EAB0828D-95CA-A1B5-E31B-DB5D8349422F}" dt="2023-03-20T09:46:26.289" v="124"/>
          <ac:spMkLst>
            <pc:docMk/>
            <pc:sldMk cId="412349782" sldId="261"/>
            <ac:spMk id="25" creationId="{A7C5F937-FDA4-49FD-A135-03738460F694}"/>
          </ac:spMkLst>
        </pc:spChg>
        <pc:spChg chg="add">
          <ac:chgData name="Plass, Kate" userId="S::kate.plass@st-marys.newcastle.sch.uk::a7b948b2-5b85-405b-9b33-4adb4687e40b" providerId="AD" clId="Web-{EAB0828D-95CA-A1B5-E31B-DB5D8349422F}" dt="2023-03-20T09:46:26.289" v="124"/>
          <ac:spMkLst>
            <pc:docMk/>
            <pc:sldMk cId="412349782" sldId="261"/>
            <ac:spMk id="27" creationId="{F515E37C-522A-423F-B958-36BF6614147F}"/>
          </ac:spMkLst>
        </pc:spChg>
        <pc:spChg chg="add">
          <ac:chgData name="Plass, Kate" userId="S::kate.plass@st-marys.newcastle.sch.uk::a7b948b2-5b85-405b-9b33-4adb4687e40b" providerId="AD" clId="Web-{EAB0828D-95CA-A1B5-E31B-DB5D8349422F}" dt="2023-03-20T09:46:26.289" v="124"/>
          <ac:spMkLst>
            <pc:docMk/>
            <pc:sldMk cId="412349782" sldId="261"/>
            <ac:spMk id="29" creationId="{C125E75E-F290-415E-9397-4DAC206C5A43}"/>
          </ac:spMkLst>
        </pc:spChg>
        <pc:picChg chg="add mod ord">
          <ac:chgData name="Plass, Kate" userId="S::kate.plass@st-marys.newcastle.sch.uk::a7b948b2-5b85-405b-9b33-4adb4687e40b" providerId="AD" clId="Web-{EAB0828D-95CA-A1B5-E31B-DB5D8349422F}" dt="2023-03-20T09:46:26.289" v="124"/>
          <ac:picMkLst>
            <pc:docMk/>
            <pc:sldMk cId="412349782" sldId="261"/>
            <ac:picMk id="4" creationId="{4B4CF536-44B8-AF7D-D6F3-3F1E56089BCC}"/>
          </ac:picMkLst>
        </pc:picChg>
        <pc:picChg chg="add mod ord">
          <ac:chgData name="Plass, Kate" userId="S::kate.plass@st-marys.newcastle.sch.uk::a7b948b2-5b85-405b-9b33-4adb4687e40b" providerId="AD" clId="Web-{EAB0828D-95CA-A1B5-E31B-DB5D8349422F}" dt="2023-03-20T09:47:20.181" v="145" actId="1076"/>
          <ac:picMkLst>
            <pc:docMk/>
            <pc:sldMk cId="412349782" sldId="261"/>
            <ac:picMk id="5" creationId="{11103CD8-64E5-310A-C3F6-E55A83E73E62}"/>
          </ac:picMkLst>
        </pc:picChg>
      </pc:sldChg>
      <pc:sldChg chg="addSp delSp modSp new mod setBg">
        <pc:chgData name="Plass, Kate" userId="S::kate.plass@st-marys.newcastle.sch.uk::a7b948b2-5b85-405b-9b33-4adb4687e40b" providerId="AD" clId="Web-{EAB0828D-95CA-A1B5-E31B-DB5D8349422F}" dt="2023-03-20T09:49:52.937" v="179" actId="1076"/>
        <pc:sldMkLst>
          <pc:docMk/>
          <pc:sldMk cId="2194904278" sldId="262"/>
        </pc:sldMkLst>
        <pc:spChg chg="del">
          <ac:chgData name="Plass, Kate" userId="S::kate.plass@st-marys.newcastle.sch.uk::a7b948b2-5b85-405b-9b33-4adb4687e40b" providerId="AD" clId="Web-{EAB0828D-95CA-A1B5-E31B-DB5D8349422F}" dt="2023-03-20T09:49:13.404" v="151"/>
          <ac:spMkLst>
            <pc:docMk/>
            <pc:sldMk cId="2194904278" sldId="262"/>
            <ac:spMk id="2" creationId="{98955898-74C6-2496-D21C-B95F6CD19AF5}"/>
          </ac:spMkLst>
        </pc:spChg>
        <pc:spChg chg="del">
          <ac:chgData name="Plass, Kate" userId="S::kate.plass@st-marys.newcastle.sch.uk::a7b948b2-5b85-405b-9b33-4adb4687e40b" providerId="AD" clId="Web-{EAB0828D-95CA-A1B5-E31B-DB5D8349422F}" dt="2023-03-20T09:49:07.342" v="150"/>
          <ac:spMkLst>
            <pc:docMk/>
            <pc:sldMk cId="2194904278" sldId="262"/>
            <ac:spMk id="3" creationId="{209D7A14-D370-300E-4ED8-70E4CF65969E}"/>
          </ac:spMkLst>
        </pc:spChg>
        <pc:spChg chg="add del">
          <ac:chgData name="Plass, Kate" userId="S::kate.plass@st-marys.newcastle.sch.uk::a7b948b2-5b85-405b-9b33-4adb4687e40b" providerId="AD" clId="Web-{EAB0828D-95CA-A1B5-E31B-DB5D8349422F}" dt="2023-03-20T09:49:24.280" v="154"/>
          <ac:spMkLst>
            <pc:docMk/>
            <pc:sldMk cId="2194904278" sldId="262"/>
            <ac:spMk id="9" creationId="{7BDAC5B6-20CE-447F-8BA1-F2274AC7AE5B}"/>
          </ac:spMkLst>
        </pc:spChg>
        <pc:spChg chg="add del">
          <ac:chgData name="Plass, Kate" userId="S::kate.plass@st-marys.newcastle.sch.uk::a7b948b2-5b85-405b-9b33-4adb4687e40b" providerId="AD" clId="Web-{EAB0828D-95CA-A1B5-E31B-DB5D8349422F}" dt="2023-03-20T09:49:24.280" v="154"/>
          <ac:spMkLst>
            <pc:docMk/>
            <pc:sldMk cId="2194904278" sldId="262"/>
            <ac:spMk id="11" creationId="{D1D22B31-BF8F-446B-9009-8A251FB177CB}"/>
          </ac:spMkLst>
        </pc:spChg>
        <pc:spChg chg="add mod">
          <ac:chgData name="Plass, Kate" userId="S::kate.plass@st-marys.newcastle.sch.uk::a7b948b2-5b85-405b-9b33-4adb4687e40b" providerId="AD" clId="Web-{EAB0828D-95CA-A1B5-E31B-DB5D8349422F}" dt="2023-03-20T09:49:52.937" v="179" actId="1076"/>
          <ac:spMkLst>
            <pc:docMk/>
            <pc:sldMk cId="2194904278" sldId="262"/>
            <ac:spMk id="15" creationId="{E6C21925-77AC-B9A2-556E-E8FA2F089F2A}"/>
          </ac:spMkLst>
        </pc:spChg>
        <pc:spChg chg="add">
          <ac:chgData name="Plass, Kate" userId="S::kate.plass@st-marys.newcastle.sch.uk::a7b948b2-5b85-405b-9b33-4adb4687e40b" providerId="AD" clId="Web-{EAB0828D-95CA-A1B5-E31B-DB5D8349422F}" dt="2023-03-20T09:49:24.280" v="154"/>
          <ac:spMkLst>
            <pc:docMk/>
            <pc:sldMk cId="2194904278" sldId="262"/>
            <ac:spMk id="18" creationId="{23E547B5-89CF-4EC0-96DE-25771AED0799}"/>
          </ac:spMkLst>
        </pc:spChg>
        <pc:spChg chg="add">
          <ac:chgData name="Plass, Kate" userId="S::kate.plass@st-marys.newcastle.sch.uk::a7b948b2-5b85-405b-9b33-4adb4687e40b" providerId="AD" clId="Web-{EAB0828D-95CA-A1B5-E31B-DB5D8349422F}" dt="2023-03-20T09:49:24.280" v="154"/>
          <ac:spMkLst>
            <pc:docMk/>
            <pc:sldMk cId="2194904278" sldId="262"/>
            <ac:spMk id="20" creationId="{3F0B8CEB-8279-4E5E-A0CE-1FC9F71736F2}"/>
          </ac:spMkLst>
        </pc:spChg>
        <pc:picChg chg="add mod ord">
          <ac:chgData name="Plass, Kate" userId="S::kate.plass@st-marys.newcastle.sch.uk::a7b948b2-5b85-405b-9b33-4adb4687e40b" providerId="AD" clId="Web-{EAB0828D-95CA-A1B5-E31B-DB5D8349422F}" dt="2023-03-20T09:49:24.280" v="154"/>
          <ac:picMkLst>
            <pc:docMk/>
            <pc:sldMk cId="2194904278" sldId="262"/>
            <ac:picMk id="4" creationId="{A499F67F-2977-E163-8DD3-9BF98FB28712}"/>
          </ac:picMkLst>
        </pc:picChg>
      </pc:sldChg>
      <pc:sldChg chg="addSp delSp modSp new mod setBg">
        <pc:chgData name="Plass, Kate" userId="S::kate.plass@st-marys.newcastle.sch.uk::a7b948b2-5b85-405b-9b33-4adb4687e40b" providerId="AD" clId="Web-{EAB0828D-95CA-A1B5-E31B-DB5D8349422F}" dt="2023-03-20T09:53:05.023" v="291" actId="20577"/>
        <pc:sldMkLst>
          <pc:docMk/>
          <pc:sldMk cId="867835550" sldId="263"/>
        </pc:sldMkLst>
        <pc:spChg chg="mod ord">
          <ac:chgData name="Plass, Kate" userId="S::kate.plass@st-marys.newcastle.sch.uk::a7b948b2-5b85-405b-9b33-4adb4687e40b" providerId="AD" clId="Web-{EAB0828D-95CA-A1B5-E31B-DB5D8349422F}" dt="2023-03-20T09:51:49.379" v="195" actId="20577"/>
          <ac:spMkLst>
            <pc:docMk/>
            <pc:sldMk cId="867835550" sldId="263"/>
            <ac:spMk id="2" creationId="{F201C7C0-4174-7A0A-C26A-39A84F9E27F5}"/>
          </ac:spMkLst>
        </pc:spChg>
        <pc:spChg chg="del">
          <ac:chgData name="Plass, Kate" userId="S::kate.plass@st-marys.newcastle.sch.uk::a7b948b2-5b85-405b-9b33-4adb4687e40b" providerId="AD" clId="Web-{EAB0828D-95CA-A1B5-E31B-DB5D8349422F}" dt="2023-03-20T09:51:21.456" v="181"/>
          <ac:spMkLst>
            <pc:docMk/>
            <pc:sldMk cId="867835550" sldId="263"/>
            <ac:spMk id="3" creationId="{30AFB919-61E2-BE62-0585-8ACC0FCA2223}"/>
          </ac:spMkLst>
        </pc:spChg>
        <pc:spChg chg="add mod">
          <ac:chgData name="Plass, Kate" userId="S::kate.plass@st-marys.newcastle.sch.uk::a7b948b2-5b85-405b-9b33-4adb4687e40b" providerId="AD" clId="Web-{EAB0828D-95CA-A1B5-E31B-DB5D8349422F}" dt="2023-03-20T09:53:05.023" v="291" actId="20577"/>
          <ac:spMkLst>
            <pc:docMk/>
            <pc:sldMk cId="867835550" sldId="263"/>
            <ac:spMk id="8" creationId="{2B1490BA-7CAB-A69A-BF14-5C96A0401271}"/>
          </ac:spMkLst>
        </pc:spChg>
        <pc:picChg chg="add mod ord">
          <ac:chgData name="Plass, Kate" userId="S::kate.plass@st-marys.newcastle.sch.uk::a7b948b2-5b85-405b-9b33-4adb4687e40b" providerId="AD" clId="Web-{EAB0828D-95CA-A1B5-E31B-DB5D8349422F}" dt="2023-03-20T09:51:24.456" v="182"/>
          <ac:picMkLst>
            <pc:docMk/>
            <pc:sldMk cId="867835550" sldId="263"/>
            <ac:picMk id="4" creationId="{FBEC6EEA-95B6-7CE8-9F9C-C945ED5A69D3}"/>
          </ac:picMkLst>
        </pc:picChg>
      </pc:sldChg>
      <pc:sldChg chg="addSp delSp modSp new mod setBg setClrOvrMap">
        <pc:chgData name="Plass, Kate" userId="S::kate.plass@st-marys.newcastle.sch.uk::a7b948b2-5b85-405b-9b33-4adb4687e40b" providerId="AD" clId="Web-{EAB0828D-95CA-A1B5-E31B-DB5D8349422F}" dt="2023-03-20T10:17:42.315" v="341"/>
        <pc:sldMkLst>
          <pc:docMk/>
          <pc:sldMk cId="2180521470" sldId="264"/>
        </pc:sldMkLst>
        <pc:spChg chg="mod">
          <ac:chgData name="Plass, Kate" userId="S::kate.plass@st-marys.newcastle.sch.uk::a7b948b2-5b85-405b-9b33-4adb4687e40b" providerId="AD" clId="Web-{EAB0828D-95CA-A1B5-E31B-DB5D8349422F}" dt="2023-03-20T10:17:42.315" v="341"/>
          <ac:spMkLst>
            <pc:docMk/>
            <pc:sldMk cId="2180521470" sldId="264"/>
            <ac:spMk id="2" creationId="{1653D249-DD8C-4C87-9FD6-1459A55EF475}"/>
          </ac:spMkLst>
        </pc:spChg>
        <pc:spChg chg="del">
          <ac:chgData name="Plass, Kate" userId="S::kate.plass@st-marys.newcastle.sch.uk::a7b948b2-5b85-405b-9b33-4adb4687e40b" providerId="AD" clId="Web-{EAB0828D-95CA-A1B5-E31B-DB5D8349422F}" dt="2023-03-20T09:53:22.492" v="293"/>
          <ac:spMkLst>
            <pc:docMk/>
            <pc:sldMk cId="2180521470" sldId="264"/>
            <ac:spMk id="3" creationId="{B6FDAAAC-BB31-5241-14B2-C0BFBCFB72EA}"/>
          </ac:spMkLst>
        </pc:spChg>
        <pc:spChg chg="add del">
          <ac:chgData name="Plass, Kate" userId="S::kate.plass@st-marys.newcastle.sch.uk::a7b948b2-5b85-405b-9b33-4adb4687e40b" providerId="AD" clId="Web-{EAB0828D-95CA-A1B5-E31B-DB5D8349422F}" dt="2023-03-20T10:17:42.315" v="341"/>
          <ac:spMkLst>
            <pc:docMk/>
            <pc:sldMk cId="2180521470" sldId="264"/>
            <ac:spMk id="8" creationId="{66B332A4-D438-4773-A77F-5ED49A448D9D}"/>
          </ac:spMkLst>
        </pc:spChg>
        <pc:spChg chg="add del">
          <ac:chgData name="Plass, Kate" userId="S::kate.plass@st-marys.newcastle.sch.uk::a7b948b2-5b85-405b-9b33-4adb4687e40b" providerId="AD" clId="Web-{EAB0828D-95CA-A1B5-E31B-DB5D8349422F}" dt="2023-03-20T10:17:42.315" v="341"/>
          <ac:spMkLst>
            <pc:docMk/>
            <pc:sldMk cId="2180521470" sldId="264"/>
            <ac:spMk id="10" creationId="{DF9AD32D-FF05-44F4-BD4D-9CEE89B71EB9}"/>
          </ac:spMkLst>
        </pc:spChg>
        <pc:spChg chg="add">
          <ac:chgData name="Plass, Kate" userId="S::kate.plass@st-marys.newcastle.sch.uk::a7b948b2-5b85-405b-9b33-4adb4687e40b" providerId="AD" clId="Web-{EAB0828D-95CA-A1B5-E31B-DB5D8349422F}" dt="2023-03-20T10:17:42.315" v="341"/>
          <ac:spMkLst>
            <pc:docMk/>
            <pc:sldMk cId="2180521470" sldId="264"/>
            <ac:spMk id="15" creationId="{FFD48BC7-DC40-47DE-87EE-9F4B6ECB9ABB}"/>
          </ac:spMkLst>
        </pc:spChg>
        <pc:spChg chg="add">
          <ac:chgData name="Plass, Kate" userId="S::kate.plass@st-marys.newcastle.sch.uk::a7b948b2-5b85-405b-9b33-4adb4687e40b" providerId="AD" clId="Web-{EAB0828D-95CA-A1B5-E31B-DB5D8349422F}" dt="2023-03-20T10:17:42.315" v="341"/>
          <ac:spMkLst>
            <pc:docMk/>
            <pc:sldMk cId="2180521470" sldId="264"/>
            <ac:spMk id="17" creationId="{E502BBC7-2C76-46F3-BC24-5985BC13DB88}"/>
          </ac:spMkLst>
        </pc:spChg>
        <pc:spChg chg="add">
          <ac:chgData name="Plass, Kate" userId="S::kate.plass@st-marys.newcastle.sch.uk::a7b948b2-5b85-405b-9b33-4adb4687e40b" providerId="AD" clId="Web-{EAB0828D-95CA-A1B5-E31B-DB5D8349422F}" dt="2023-03-20T10:17:42.315" v="341"/>
          <ac:spMkLst>
            <pc:docMk/>
            <pc:sldMk cId="2180521470" sldId="264"/>
            <ac:spMk id="19" creationId="{C7F28D52-2A5F-4D23-81AE-7CB8B591C7AF}"/>
          </ac:spMkLst>
        </pc:spChg>
        <pc:spChg chg="add">
          <ac:chgData name="Plass, Kate" userId="S::kate.plass@st-marys.newcastle.sch.uk::a7b948b2-5b85-405b-9b33-4adb4687e40b" providerId="AD" clId="Web-{EAB0828D-95CA-A1B5-E31B-DB5D8349422F}" dt="2023-03-20T10:17:42.315" v="341"/>
          <ac:spMkLst>
            <pc:docMk/>
            <pc:sldMk cId="2180521470" sldId="264"/>
            <ac:spMk id="21" creationId="{3629484E-3792-4B3D-89AD-7C8A1ED0E0D4}"/>
          </ac:spMkLst>
        </pc:spChg>
      </pc:sldChg>
    </pc:docChg>
  </pc:docChgLst>
  <pc:docChgLst>
    <pc:chgData name="Plass, Kate" userId="S::kate.plass@st-marys.newcastle.sch.uk::a7b948b2-5b85-405b-9b33-4adb4687e40b" providerId="AD" clId="Web-{3728F443-8EE6-70AD-7AE9-03C0ED1E556F}"/>
    <pc:docChg chg="modSld">
      <pc:chgData name="Plass, Kate" userId="S::kate.plass@st-marys.newcastle.sch.uk::a7b948b2-5b85-405b-9b33-4adb4687e40b" providerId="AD" clId="Web-{3728F443-8EE6-70AD-7AE9-03C0ED1E556F}" dt="2023-03-30T13:19:08.088" v="6" actId="1076"/>
      <pc:docMkLst>
        <pc:docMk/>
      </pc:docMkLst>
      <pc:sldChg chg="modSp">
        <pc:chgData name="Plass, Kate" userId="S::kate.plass@st-marys.newcastle.sch.uk::a7b948b2-5b85-405b-9b33-4adb4687e40b" providerId="AD" clId="Web-{3728F443-8EE6-70AD-7AE9-03C0ED1E556F}" dt="2023-03-30T13:19:08.088" v="6" actId="1076"/>
        <pc:sldMkLst>
          <pc:docMk/>
          <pc:sldMk cId="1019446040" sldId="268"/>
        </pc:sldMkLst>
        <pc:spChg chg="mod">
          <ac:chgData name="Plass, Kate" userId="S::kate.plass@st-marys.newcastle.sch.uk::a7b948b2-5b85-405b-9b33-4adb4687e40b" providerId="AD" clId="Web-{3728F443-8EE6-70AD-7AE9-03C0ED1E556F}" dt="2023-03-30T13:19:08.088" v="6" actId="1076"/>
          <ac:spMkLst>
            <pc:docMk/>
            <pc:sldMk cId="1019446040" sldId="268"/>
            <ac:spMk id="3" creationId="{44040382-7757-0FB0-D069-B948F4C2F9F0}"/>
          </ac:spMkLst>
        </pc:spChg>
      </pc:sldChg>
    </pc:docChg>
  </pc:docChgLst>
  <pc:docChgLst>
    <pc:chgData name="Plass, Kate" userId="S::kate.plass@st-marys.newcastle.sch.uk::a7b948b2-5b85-405b-9b33-4adb4687e40b" providerId="AD" clId="Web-{BF5E160E-1CAA-F320-2C68-004B0DB36949}"/>
    <pc:docChg chg="addSld delSld modSld">
      <pc:chgData name="Plass, Kate" userId="S::kate.plass@st-marys.newcastle.sch.uk::a7b948b2-5b85-405b-9b33-4adb4687e40b" providerId="AD" clId="Web-{BF5E160E-1CAA-F320-2C68-004B0DB36949}" dt="2023-03-17T09:59:08.604" v="85"/>
      <pc:docMkLst>
        <pc:docMk/>
      </pc:docMkLst>
      <pc:sldChg chg="addSp delSp modSp addAnim">
        <pc:chgData name="Plass, Kate" userId="S::kate.plass@st-marys.newcastle.sch.uk::a7b948b2-5b85-405b-9b33-4adb4687e40b" providerId="AD" clId="Web-{BF5E160E-1CAA-F320-2C68-004B0DB36949}" dt="2023-03-17T09:59:08.604" v="85"/>
        <pc:sldMkLst>
          <pc:docMk/>
          <pc:sldMk cId="109857222" sldId="256"/>
        </pc:sldMkLst>
        <pc:spChg chg="mod">
          <ac:chgData name="Plass, Kate" userId="S::kate.plass@st-marys.newcastle.sch.uk::a7b948b2-5b85-405b-9b33-4adb4687e40b" providerId="AD" clId="Web-{BF5E160E-1CAA-F320-2C68-004B0DB36949}" dt="2023-03-17T09:59:08.604" v="83"/>
          <ac:spMkLst>
            <pc:docMk/>
            <pc:sldMk cId="109857222" sldId="256"/>
            <ac:spMk id="2" creationId="{00000000-0000-0000-0000-000000000000}"/>
          </ac:spMkLst>
        </pc:spChg>
        <pc:spChg chg="mod">
          <ac:chgData name="Plass, Kate" userId="S::kate.plass@st-marys.newcastle.sch.uk::a7b948b2-5b85-405b-9b33-4adb4687e40b" providerId="AD" clId="Web-{BF5E160E-1CAA-F320-2C68-004B0DB36949}" dt="2023-03-17T09:59:08.604" v="83"/>
          <ac:spMkLst>
            <pc:docMk/>
            <pc:sldMk cId="109857222" sldId="256"/>
            <ac:spMk id="3" creationId="{00000000-0000-0000-0000-000000000000}"/>
          </ac:spMkLst>
        </pc:spChg>
        <pc:spChg chg="del">
          <ac:chgData name="Plass, Kate" userId="S::kate.plass@st-marys.newcastle.sch.uk::a7b948b2-5b85-405b-9b33-4adb4687e40b" providerId="AD" clId="Web-{BF5E160E-1CAA-F320-2C68-004B0DB36949}" dt="2023-03-17T09:50:39.297" v="17"/>
          <ac:spMkLst>
            <pc:docMk/>
            <pc:sldMk cId="109857222" sldId="256"/>
            <ac:spMk id="9" creationId="{C1DD1A8A-57D5-4A81-AD04-532B043C5611}"/>
          </ac:spMkLst>
        </pc:spChg>
        <pc:spChg chg="del">
          <ac:chgData name="Plass, Kate" userId="S::kate.plass@st-marys.newcastle.sch.uk::a7b948b2-5b85-405b-9b33-4adb4687e40b" providerId="AD" clId="Web-{BF5E160E-1CAA-F320-2C68-004B0DB36949}" dt="2023-03-17T09:50:39.297" v="17"/>
          <ac:spMkLst>
            <pc:docMk/>
            <pc:sldMk cId="109857222" sldId="256"/>
            <ac:spMk id="11" creationId="{007891EC-4501-44ED-A8C8-B11B6DB767AB}"/>
          </ac:spMkLst>
        </pc:spChg>
        <pc:spChg chg="add del">
          <ac:chgData name="Plass, Kate" userId="S::kate.plass@st-marys.newcastle.sch.uk::a7b948b2-5b85-405b-9b33-4adb4687e40b" providerId="AD" clId="Web-{BF5E160E-1CAA-F320-2C68-004B0DB36949}" dt="2023-03-17T09:59:08.604" v="83"/>
          <ac:spMkLst>
            <pc:docMk/>
            <pc:sldMk cId="109857222" sldId="256"/>
            <ac:spMk id="16" creationId="{E91DC736-0EF8-4F87-9146-EBF1D2EE4D3D}"/>
          </ac:spMkLst>
        </pc:spChg>
        <pc:spChg chg="add del">
          <ac:chgData name="Plass, Kate" userId="S::kate.plass@st-marys.newcastle.sch.uk::a7b948b2-5b85-405b-9b33-4adb4687e40b" providerId="AD" clId="Web-{BF5E160E-1CAA-F320-2C68-004B0DB36949}" dt="2023-03-17T09:59:08.604" v="83"/>
          <ac:spMkLst>
            <pc:docMk/>
            <pc:sldMk cId="109857222" sldId="256"/>
            <ac:spMk id="18" creationId="{097CD68E-23E3-4007-8847-CD0944C4F7BE}"/>
          </ac:spMkLst>
        </pc:spChg>
        <pc:spChg chg="add del">
          <ac:chgData name="Plass, Kate" userId="S::kate.plass@st-marys.newcastle.sch.uk::a7b948b2-5b85-405b-9b33-4adb4687e40b" providerId="AD" clId="Web-{BF5E160E-1CAA-F320-2C68-004B0DB36949}" dt="2023-03-17T09:59:08.604" v="83"/>
          <ac:spMkLst>
            <pc:docMk/>
            <pc:sldMk cId="109857222" sldId="256"/>
            <ac:spMk id="20" creationId="{AF2F604E-43BE-4DC3-B983-E071523364F8}"/>
          </ac:spMkLst>
        </pc:spChg>
        <pc:spChg chg="add del">
          <ac:chgData name="Plass, Kate" userId="S::kate.plass@st-marys.newcastle.sch.uk::a7b948b2-5b85-405b-9b33-4adb4687e40b" providerId="AD" clId="Web-{BF5E160E-1CAA-F320-2C68-004B0DB36949}" dt="2023-03-17T09:59:08.604" v="83"/>
          <ac:spMkLst>
            <pc:docMk/>
            <pc:sldMk cId="109857222" sldId="256"/>
            <ac:spMk id="22" creationId="{08C9B587-E65E-4B52-B37C-ABEBB6E87928}"/>
          </ac:spMkLst>
        </pc:spChg>
        <pc:spChg chg="add">
          <ac:chgData name="Plass, Kate" userId="S::kate.plass@st-marys.newcastle.sch.uk::a7b948b2-5b85-405b-9b33-4adb4687e40b" providerId="AD" clId="Web-{BF5E160E-1CAA-F320-2C68-004B0DB36949}" dt="2023-03-17T09:59:08.604" v="83"/>
          <ac:spMkLst>
            <pc:docMk/>
            <pc:sldMk cId="109857222" sldId="256"/>
            <ac:spMk id="27" creationId="{E91DC736-0EF8-4F87-9146-EBF1D2EE4D3D}"/>
          </ac:spMkLst>
        </pc:spChg>
        <pc:spChg chg="add">
          <ac:chgData name="Plass, Kate" userId="S::kate.plass@st-marys.newcastle.sch.uk::a7b948b2-5b85-405b-9b33-4adb4687e40b" providerId="AD" clId="Web-{BF5E160E-1CAA-F320-2C68-004B0DB36949}" dt="2023-03-17T09:59:08.604" v="83"/>
          <ac:spMkLst>
            <pc:docMk/>
            <pc:sldMk cId="109857222" sldId="256"/>
            <ac:spMk id="29" creationId="{097CD68E-23E3-4007-8847-CD0944C4F7BE}"/>
          </ac:spMkLst>
        </pc:spChg>
        <pc:spChg chg="add">
          <ac:chgData name="Plass, Kate" userId="S::kate.plass@st-marys.newcastle.sch.uk::a7b948b2-5b85-405b-9b33-4adb4687e40b" providerId="AD" clId="Web-{BF5E160E-1CAA-F320-2C68-004B0DB36949}" dt="2023-03-17T09:59:08.604" v="83"/>
          <ac:spMkLst>
            <pc:docMk/>
            <pc:sldMk cId="109857222" sldId="256"/>
            <ac:spMk id="31" creationId="{AF2F604E-43BE-4DC3-B983-E071523364F8}"/>
          </ac:spMkLst>
        </pc:spChg>
        <pc:spChg chg="add">
          <ac:chgData name="Plass, Kate" userId="S::kate.plass@st-marys.newcastle.sch.uk::a7b948b2-5b85-405b-9b33-4adb4687e40b" providerId="AD" clId="Web-{BF5E160E-1CAA-F320-2C68-004B0DB36949}" dt="2023-03-17T09:59:08.604" v="83"/>
          <ac:spMkLst>
            <pc:docMk/>
            <pc:sldMk cId="109857222" sldId="256"/>
            <ac:spMk id="33" creationId="{08C9B587-E65E-4B52-B37C-ABEBB6E87928}"/>
          </ac:spMkLst>
        </pc:spChg>
        <pc:picChg chg="del mod">
          <ac:chgData name="Plass, Kate" userId="S::kate.plass@st-marys.newcastle.sch.uk::a7b948b2-5b85-405b-9b33-4adb4687e40b" providerId="AD" clId="Web-{BF5E160E-1CAA-F320-2C68-004B0DB36949}" dt="2023-03-17T09:50:29.406" v="15"/>
          <ac:picMkLst>
            <pc:docMk/>
            <pc:sldMk cId="109857222" sldId="256"/>
            <ac:picMk id="4" creationId="{B4D23CF6-7133-7747-3D77-200A80500AFD}"/>
          </ac:picMkLst>
        </pc:picChg>
        <pc:picChg chg="add del mod ord">
          <ac:chgData name="Plass, Kate" userId="S::kate.plass@st-marys.newcastle.sch.uk::a7b948b2-5b85-405b-9b33-4adb4687e40b" providerId="AD" clId="Web-{BF5E160E-1CAA-F320-2C68-004B0DB36949}" dt="2023-03-17T09:59:01.229" v="81"/>
          <ac:picMkLst>
            <pc:docMk/>
            <pc:sldMk cId="109857222" sldId="256"/>
            <ac:picMk id="5" creationId="{020D8292-E793-0973-9822-A383A970FCC3}"/>
          </ac:picMkLst>
        </pc:picChg>
        <pc:picChg chg="add mod ord">
          <ac:chgData name="Plass, Kate" userId="S::kate.plass@st-marys.newcastle.sch.uk::a7b948b2-5b85-405b-9b33-4adb4687e40b" providerId="AD" clId="Web-{BF5E160E-1CAA-F320-2C68-004B0DB36949}" dt="2023-03-17T09:59:08.604" v="83"/>
          <ac:picMkLst>
            <pc:docMk/>
            <pc:sldMk cId="109857222" sldId="256"/>
            <ac:picMk id="6" creationId="{57376495-164F-15BE-3C8E-FCD172887FF8}"/>
          </ac:picMkLst>
        </pc:picChg>
      </pc:sldChg>
      <pc:sldChg chg="addSp delSp modSp mod setBg setClrOvrMap">
        <pc:chgData name="Plass, Kate" userId="S::kate.plass@st-marys.newcastle.sch.uk::a7b948b2-5b85-405b-9b33-4adb4687e40b" providerId="AD" clId="Web-{BF5E160E-1CAA-F320-2C68-004B0DB36949}" dt="2023-03-17T09:55:15.865" v="73" actId="20577"/>
        <pc:sldMkLst>
          <pc:docMk/>
          <pc:sldMk cId="33564669" sldId="257"/>
        </pc:sldMkLst>
        <pc:spChg chg="add del mod">
          <ac:chgData name="Plass, Kate" userId="S::kate.plass@st-marys.newcastle.sch.uk::a7b948b2-5b85-405b-9b33-4adb4687e40b" providerId="AD" clId="Web-{BF5E160E-1CAA-F320-2C68-004B0DB36949}" dt="2023-03-17T09:54:08.067" v="58"/>
          <ac:spMkLst>
            <pc:docMk/>
            <pc:sldMk cId="33564669" sldId="257"/>
            <ac:spMk id="3" creationId="{23726682-D3FC-1A46-BE7D-5C91F7ABA3A0}"/>
          </ac:spMkLst>
        </pc:spChg>
        <pc:spChg chg="del">
          <ac:chgData name="Plass, Kate" userId="S::kate.plass@st-marys.newcastle.sch.uk::a7b948b2-5b85-405b-9b33-4adb4687e40b" providerId="AD" clId="Web-{BF5E160E-1CAA-F320-2C68-004B0DB36949}" dt="2023-03-17T09:53:42.441" v="56"/>
          <ac:spMkLst>
            <pc:docMk/>
            <pc:sldMk cId="33564669" sldId="257"/>
            <ac:spMk id="5" creationId="{CEA93170-4E73-F946-1C0C-08AF1E4E8CFA}"/>
          </ac:spMkLst>
        </pc:spChg>
        <pc:spChg chg="del">
          <ac:chgData name="Plass, Kate" userId="S::kate.plass@st-marys.newcastle.sch.uk::a7b948b2-5b85-405b-9b33-4adb4687e40b" providerId="AD" clId="Web-{BF5E160E-1CAA-F320-2C68-004B0DB36949}" dt="2023-03-17T09:54:12.957" v="59"/>
          <ac:spMkLst>
            <pc:docMk/>
            <pc:sldMk cId="33564669" sldId="257"/>
            <ac:spMk id="14" creationId="{71B2258F-86CA-4D4D-8270-BC05FCDEBFB3}"/>
          </ac:spMkLst>
        </pc:spChg>
        <pc:spChg chg="add mod">
          <ac:chgData name="Plass, Kate" userId="S::kate.plass@st-marys.newcastle.sch.uk::a7b948b2-5b85-405b-9b33-4adb4687e40b" providerId="AD" clId="Web-{BF5E160E-1CAA-F320-2C68-004B0DB36949}" dt="2023-03-17T09:55:15.865" v="73" actId="20577"/>
          <ac:spMkLst>
            <pc:docMk/>
            <pc:sldMk cId="33564669" sldId="257"/>
            <ac:spMk id="18" creationId="{DE591613-C554-2A8B-3DB0-125D74E0148A}"/>
          </ac:spMkLst>
        </pc:spChg>
        <pc:spChg chg="add">
          <ac:chgData name="Plass, Kate" userId="S::kate.plass@st-marys.newcastle.sch.uk::a7b948b2-5b85-405b-9b33-4adb4687e40b" providerId="AD" clId="Web-{BF5E160E-1CAA-F320-2C68-004B0DB36949}" dt="2023-03-17T09:54:12.957" v="59"/>
          <ac:spMkLst>
            <pc:docMk/>
            <pc:sldMk cId="33564669" sldId="257"/>
            <ac:spMk id="21" creationId="{04812C46-200A-4DEB-A05E-3ED6C68C2387}"/>
          </ac:spMkLst>
        </pc:spChg>
        <pc:spChg chg="add">
          <ac:chgData name="Plass, Kate" userId="S::kate.plass@st-marys.newcastle.sch.uk::a7b948b2-5b85-405b-9b33-4adb4687e40b" providerId="AD" clId="Web-{BF5E160E-1CAA-F320-2C68-004B0DB36949}" dt="2023-03-17T09:54:12.957" v="59"/>
          <ac:spMkLst>
            <pc:docMk/>
            <pc:sldMk cId="33564669" sldId="257"/>
            <ac:spMk id="23" creationId="{D1EA859B-E555-4109-94F3-6700E046E008}"/>
          </ac:spMkLst>
        </pc:spChg>
        <pc:picChg chg="del">
          <ac:chgData name="Plass, Kate" userId="S::kate.plass@st-marys.newcastle.sch.uk::a7b948b2-5b85-405b-9b33-4adb4687e40b" providerId="AD" clId="Web-{BF5E160E-1CAA-F320-2C68-004B0DB36949}" dt="2023-03-17T09:53:43.082" v="57"/>
          <ac:picMkLst>
            <pc:docMk/>
            <pc:sldMk cId="33564669" sldId="257"/>
            <ac:picMk id="4" creationId="{232035BB-3F41-F2F8-4CDC-B98E60297E7E}"/>
          </ac:picMkLst>
        </pc:picChg>
        <pc:picChg chg="add mod ord">
          <ac:chgData name="Plass, Kate" userId="S::kate.plass@st-marys.newcastle.sch.uk::a7b948b2-5b85-405b-9b33-4adb4687e40b" providerId="AD" clId="Web-{BF5E160E-1CAA-F320-2C68-004B0DB36949}" dt="2023-03-17T09:54:12.957" v="59"/>
          <ac:picMkLst>
            <pc:docMk/>
            <pc:sldMk cId="33564669" sldId="257"/>
            <ac:picMk id="6" creationId="{65926062-0B1A-5DDF-7542-23FBEF5CE256}"/>
          </ac:picMkLst>
        </pc:picChg>
      </pc:sldChg>
      <pc:sldChg chg="modSp">
        <pc:chgData name="Plass, Kate" userId="S::kate.plass@st-marys.newcastle.sch.uk::a7b948b2-5b85-405b-9b33-4adb4687e40b" providerId="AD" clId="Web-{BF5E160E-1CAA-F320-2C68-004B0DB36949}" dt="2023-03-17T09:56:28.101" v="80" actId="1076"/>
        <pc:sldMkLst>
          <pc:docMk/>
          <pc:sldMk cId="3490947967" sldId="259"/>
        </pc:sldMkLst>
        <pc:spChg chg="mod">
          <ac:chgData name="Plass, Kate" userId="S::kate.plass@st-marys.newcastle.sch.uk::a7b948b2-5b85-405b-9b33-4adb4687e40b" providerId="AD" clId="Web-{BF5E160E-1CAA-F320-2C68-004B0DB36949}" dt="2023-03-17T09:40:45.176" v="4" actId="1076"/>
          <ac:spMkLst>
            <pc:docMk/>
            <pc:sldMk cId="3490947967" sldId="259"/>
            <ac:spMk id="2" creationId="{C0F5FA93-406D-AAB9-354F-8DCF299A2278}"/>
          </ac:spMkLst>
        </pc:spChg>
        <pc:spChg chg="mod">
          <ac:chgData name="Plass, Kate" userId="S::kate.plass@st-marys.newcastle.sch.uk::a7b948b2-5b85-405b-9b33-4adb4687e40b" providerId="AD" clId="Web-{BF5E160E-1CAA-F320-2C68-004B0DB36949}" dt="2023-03-17T09:56:28.101" v="80" actId="1076"/>
          <ac:spMkLst>
            <pc:docMk/>
            <pc:sldMk cId="3490947967" sldId="259"/>
            <ac:spMk id="8" creationId="{18CA995D-A7ED-7D61-8C63-E9861656FF74}"/>
          </ac:spMkLst>
        </pc:spChg>
      </pc:sldChg>
      <pc:sldChg chg="modSp new del">
        <pc:chgData name="Plass, Kate" userId="S::kate.plass@st-marys.newcastle.sch.uk::a7b948b2-5b85-405b-9b33-4adb4687e40b" providerId="AD" clId="Web-{BF5E160E-1CAA-F320-2C68-004B0DB36949}" dt="2023-03-17T09:55:23.396" v="74"/>
        <pc:sldMkLst>
          <pc:docMk/>
          <pc:sldMk cId="2196026792" sldId="260"/>
        </pc:sldMkLst>
        <pc:spChg chg="mod">
          <ac:chgData name="Plass, Kate" userId="S::kate.plass@st-marys.newcastle.sch.uk::a7b948b2-5b85-405b-9b33-4adb4687e40b" providerId="AD" clId="Web-{BF5E160E-1CAA-F320-2C68-004B0DB36949}" dt="2023-03-17T09:53:39.175" v="55" actId="20577"/>
          <ac:spMkLst>
            <pc:docMk/>
            <pc:sldMk cId="2196026792" sldId="260"/>
            <ac:spMk id="3" creationId="{7AB4C038-7BF0-46F1-AAF9-5C7A1575CB1E}"/>
          </ac:spMkLst>
        </pc:spChg>
      </pc:sldChg>
    </pc:docChg>
  </pc:docChgLst>
  <pc:docChgLst>
    <pc:chgData name="Plass, Kate" userId="S::kate.plass@st-marys.newcastle.sch.uk::a7b948b2-5b85-405b-9b33-4adb4687e40b" providerId="AD" clId="Web-{0BE56EFA-CA46-5ED4-00EF-93042FD0FF10}"/>
    <pc:docChg chg="addSld modSld sldOrd">
      <pc:chgData name="Plass, Kate" userId="S::kate.plass@st-marys.newcastle.sch.uk::a7b948b2-5b85-405b-9b33-4adb4687e40b" providerId="AD" clId="Web-{0BE56EFA-CA46-5ED4-00EF-93042FD0FF10}" dt="2023-03-30T10:00:32.190" v="137" actId="20577"/>
      <pc:docMkLst>
        <pc:docMk/>
      </pc:docMkLst>
      <pc:sldChg chg="modSp">
        <pc:chgData name="Plass, Kate" userId="S::kate.plass@st-marys.newcastle.sch.uk::a7b948b2-5b85-405b-9b33-4adb4687e40b" providerId="AD" clId="Web-{0BE56EFA-CA46-5ED4-00EF-93042FD0FF10}" dt="2023-03-30T09:47:05.122" v="7" actId="1076"/>
        <pc:sldMkLst>
          <pc:docMk/>
          <pc:sldMk cId="1019446040" sldId="268"/>
        </pc:sldMkLst>
        <pc:spChg chg="mod">
          <ac:chgData name="Plass, Kate" userId="S::kate.plass@st-marys.newcastle.sch.uk::a7b948b2-5b85-405b-9b33-4adb4687e40b" providerId="AD" clId="Web-{0BE56EFA-CA46-5ED4-00EF-93042FD0FF10}" dt="2023-03-30T09:47:05.122" v="7" actId="1076"/>
          <ac:spMkLst>
            <pc:docMk/>
            <pc:sldMk cId="1019446040" sldId="268"/>
            <ac:spMk id="3" creationId="{44040382-7757-0FB0-D069-B948F4C2F9F0}"/>
          </ac:spMkLst>
        </pc:spChg>
      </pc:sldChg>
      <pc:sldChg chg="addSp modSp new mod setBg">
        <pc:chgData name="Plass, Kate" userId="S::kate.plass@st-marys.newcastle.sch.uk::a7b948b2-5b85-405b-9b33-4adb4687e40b" providerId="AD" clId="Web-{0BE56EFA-CA46-5ED4-00EF-93042FD0FF10}" dt="2023-03-30T09:51:41.426" v="45" actId="1076"/>
        <pc:sldMkLst>
          <pc:docMk/>
          <pc:sldMk cId="1535171409" sldId="269"/>
        </pc:sldMkLst>
        <pc:spChg chg="mod">
          <ac:chgData name="Plass, Kate" userId="S::kate.plass@st-marys.newcastle.sch.uk::a7b948b2-5b85-405b-9b33-4adb4687e40b" providerId="AD" clId="Web-{0BE56EFA-CA46-5ED4-00EF-93042FD0FF10}" dt="2023-03-30T09:50:37.456" v="28" actId="20577"/>
          <ac:spMkLst>
            <pc:docMk/>
            <pc:sldMk cId="1535171409" sldId="269"/>
            <ac:spMk id="2" creationId="{1E51C0BA-7370-6490-6F82-25360A2772AB}"/>
          </ac:spMkLst>
        </pc:spChg>
        <pc:spChg chg="mod">
          <ac:chgData name="Plass, Kate" userId="S::kate.plass@st-marys.newcastle.sch.uk::a7b948b2-5b85-405b-9b33-4adb4687e40b" providerId="AD" clId="Web-{0BE56EFA-CA46-5ED4-00EF-93042FD0FF10}" dt="2023-03-30T09:51:41.426" v="45" actId="1076"/>
          <ac:spMkLst>
            <pc:docMk/>
            <pc:sldMk cId="1535171409" sldId="269"/>
            <ac:spMk id="3" creationId="{AE40022D-1DC3-7B8C-230C-6E8D32560E47}"/>
          </ac:spMkLst>
        </pc:spChg>
        <pc:spChg chg="add">
          <ac:chgData name="Plass, Kate" userId="S::kate.plass@st-marys.newcastle.sch.uk::a7b948b2-5b85-405b-9b33-4adb4687e40b" providerId="AD" clId="Web-{0BE56EFA-CA46-5ED4-00EF-93042FD0FF10}" dt="2023-03-30T09:50:26.033" v="12"/>
          <ac:spMkLst>
            <pc:docMk/>
            <pc:sldMk cId="1535171409" sldId="269"/>
            <ac:spMk id="9" creationId="{B95B9BA8-1D69-4796-85F5-B6D0BD52354B}"/>
          </ac:spMkLst>
        </pc:spChg>
        <pc:grpChg chg="add">
          <ac:chgData name="Plass, Kate" userId="S::kate.plass@st-marys.newcastle.sch.uk::a7b948b2-5b85-405b-9b33-4adb4687e40b" providerId="AD" clId="Web-{0BE56EFA-CA46-5ED4-00EF-93042FD0FF10}" dt="2023-03-30T09:50:26.033" v="12"/>
          <ac:grpSpMkLst>
            <pc:docMk/>
            <pc:sldMk cId="1535171409" sldId="269"/>
            <ac:grpSpMk id="11" creationId="{D44E3F87-3D58-4B03-86B2-15A5C5B9C964}"/>
          </ac:grpSpMkLst>
        </pc:grpChg>
        <pc:picChg chg="add mod">
          <ac:chgData name="Plass, Kate" userId="S::kate.plass@st-marys.newcastle.sch.uk::a7b948b2-5b85-405b-9b33-4adb4687e40b" providerId="AD" clId="Web-{0BE56EFA-CA46-5ED4-00EF-93042FD0FF10}" dt="2023-03-30T09:50:26.033" v="12"/>
          <ac:picMkLst>
            <pc:docMk/>
            <pc:sldMk cId="1535171409" sldId="269"/>
            <ac:picMk id="4" creationId="{799771A9-43A3-9840-4EC1-F8EECB276EFF}"/>
          </ac:picMkLst>
        </pc:picChg>
      </pc:sldChg>
      <pc:sldChg chg="add ord replId">
        <pc:chgData name="Plass, Kate" userId="S::kate.plass@st-marys.newcastle.sch.uk::a7b948b2-5b85-405b-9b33-4adb4687e40b" providerId="AD" clId="Web-{0BE56EFA-CA46-5ED4-00EF-93042FD0FF10}" dt="2023-03-30T09:51:53.098" v="47"/>
        <pc:sldMkLst>
          <pc:docMk/>
          <pc:sldMk cId="3710418508" sldId="270"/>
        </pc:sldMkLst>
      </pc:sldChg>
      <pc:sldChg chg="addSp delSp modSp new mod setBg">
        <pc:chgData name="Plass, Kate" userId="S::kate.plass@st-marys.newcastle.sch.uk::a7b948b2-5b85-405b-9b33-4adb4687e40b" providerId="AD" clId="Web-{0BE56EFA-CA46-5ED4-00EF-93042FD0FF10}" dt="2023-03-30T10:00:32.190" v="137" actId="20577"/>
        <pc:sldMkLst>
          <pc:docMk/>
          <pc:sldMk cId="2339462154" sldId="271"/>
        </pc:sldMkLst>
        <pc:spChg chg="mod ord">
          <ac:chgData name="Plass, Kate" userId="S::kate.plass@st-marys.newcastle.sch.uk::a7b948b2-5b85-405b-9b33-4adb4687e40b" providerId="AD" clId="Web-{0BE56EFA-CA46-5ED4-00EF-93042FD0FF10}" dt="2023-03-30T09:59:59.065" v="130" actId="20577"/>
          <ac:spMkLst>
            <pc:docMk/>
            <pc:sldMk cId="2339462154" sldId="271"/>
            <ac:spMk id="2" creationId="{C40D0E9E-E42D-074E-B3A6-3294E46A4B5B}"/>
          </ac:spMkLst>
        </pc:spChg>
        <pc:spChg chg="del">
          <ac:chgData name="Plass, Kate" userId="S::kate.plass@st-marys.newcastle.sch.uk::a7b948b2-5b85-405b-9b33-4adb4687e40b" providerId="AD" clId="Web-{0BE56EFA-CA46-5ED4-00EF-93042FD0FF10}" dt="2023-03-30T09:55:13.604" v="49"/>
          <ac:spMkLst>
            <pc:docMk/>
            <pc:sldMk cId="2339462154" sldId="271"/>
            <ac:spMk id="3" creationId="{3B27161F-0AE4-CE13-384E-72917B598A97}"/>
          </ac:spMkLst>
        </pc:spChg>
        <pc:spChg chg="add mod">
          <ac:chgData name="Plass, Kate" userId="S::kate.plass@st-marys.newcastle.sch.uk::a7b948b2-5b85-405b-9b33-4adb4687e40b" providerId="AD" clId="Web-{0BE56EFA-CA46-5ED4-00EF-93042FD0FF10}" dt="2023-03-30T10:00:32.190" v="137" actId="20577"/>
          <ac:spMkLst>
            <pc:docMk/>
            <pc:sldMk cId="2339462154" sldId="271"/>
            <ac:spMk id="8" creationId="{2CF2DF64-05E0-CBDE-C338-28DB70810C2B}"/>
          </ac:spMkLst>
        </pc:spChg>
        <pc:spChg chg="add del">
          <ac:chgData name="Plass, Kate" userId="S::kate.plass@st-marys.newcastle.sch.uk::a7b948b2-5b85-405b-9b33-4adb4687e40b" providerId="AD" clId="Web-{0BE56EFA-CA46-5ED4-00EF-93042FD0FF10}" dt="2023-03-30T09:58:11.108" v="62"/>
          <ac:spMkLst>
            <pc:docMk/>
            <pc:sldMk cId="2339462154" sldId="271"/>
            <ac:spMk id="11" creationId="{04812C46-200A-4DEB-A05E-3ED6C68C2387}"/>
          </ac:spMkLst>
        </pc:spChg>
        <pc:spChg chg="add del">
          <ac:chgData name="Plass, Kate" userId="S::kate.plass@st-marys.newcastle.sch.uk::a7b948b2-5b85-405b-9b33-4adb4687e40b" providerId="AD" clId="Web-{0BE56EFA-CA46-5ED4-00EF-93042FD0FF10}" dt="2023-03-30T09:58:11.108" v="62"/>
          <ac:spMkLst>
            <pc:docMk/>
            <pc:sldMk cId="2339462154" sldId="271"/>
            <ac:spMk id="13" creationId="{D1EA859B-E555-4109-94F3-6700E046E008}"/>
          </ac:spMkLst>
        </pc:spChg>
        <pc:spChg chg="add del">
          <ac:chgData name="Plass, Kate" userId="S::kate.plass@st-marys.newcastle.sch.uk::a7b948b2-5b85-405b-9b33-4adb4687e40b" providerId="AD" clId="Web-{0BE56EFA-CA46-5ED4-00EF-93042FD0FF10}" dt="2023-03-30T09:58:11.093" v="61"/>
          <ac:spMkLst>
            <pc:docMk/>
            <pc:sldMk cId="2339462154" sldId="271"/>
            <ac:spMk id="18" creationId="{23E547B5-89CF-4EC0-96DE-25771AED0799}"/>
          </ac:spMkLst>
        </pc:spChg>
        <pc:spChg chg="add del">
          <ac:chgData name="Plass, Kate" userId="S::kate.plass@st-marys.newcastle.sch.uk::a7b948b2-5b85-405b-9b33-4adb4687e40b" providerId="AD" clId="Web-{0BE56EFA-CA46-5ED4-00EF-93042FD0FF10}" dt="2023-03-30T09:58:11.093" v="61"/>
          <ac:spMkLst>
            <pc:docMk/>
            <pc:sldMk cId="2339462154" sldId="271"/>
            <ac:spMk id="20" creationId="{3F0B8CEB-8279-4E5E-A0CE-1FC9F71736F2}"/>
          </ac:spMkLst>
        </pc:spChg>
        <pc:spChg chg="add">
          <ac:chgData name="Plass, Kate" userId="S::kate.plass@st-marys.newcastle.sch.uk::a7b948b2-5b85-405b-9b33-4adb4687e40b" providerId="AD" clId="Web-{0BE56EFA-CA46-5ED4-00EF-93042FD0FF10}" dt="2023-03-30T09:58:11.108" v="62"/>
          <ac:spMkLst>
            <pc:docMk/>
            <pc:sldMk cId="2339462154" sldId="271"/>
            <ac:spMk id="22" creationId="{04812C46-200A-4DEB-A05E-3ED6C68C2387}"/>
          </ac:spMkLst>
        </pc:spChg>
        <pc:spChg chg="add">
          <ac:chgData name="Plass, Kate" userId="S::kate.plass@st-marys.newcastle.sch.uk::a7b948b2-5b85-405b-9b33-4adb4687e40b" providerId="AD" clId="Web-{0BE56EFA-CA46-5ED4-00EF-93042FD0FF10}" dt="2023-03-30T09:58:11.108" v="62"/>
          <ac:spMkLst>
            <pc:docMk/>
            <pc:sldMk cId="2339462154" sldId="271"/>
            <ac:spMk id="23" creationId="{D1EA859B-E555-4109-94F3-6700E046E008}"/>
          </ac:spMkLst>
        </pc:spChg>
        <pc:picChg chg="add mod ord">
          <ac:chgData name="Plass, Kate" userId="S::kate.plass@st-marys.newcastle.sch.uk::a7b948b2-5b85-405b-9b33-4adb4687e40b" providerId="AD" clId="Web-{0BE56EFA-CA46-5ED4-00EF-93042FD0FF10}" dt="2023-03-30T09:58:11.108" v="62"/>
          <ac:picMkLst>
            <pc:docMk/>
            <pc:sldMk cId="2339462154" sldId="271"/>
            <ac:picMk id="4" creationId="{0E535A7A-F46E-B5DB-A7D3-ED1853FA78CA}"/>
          </ac:picMkLst>
        </pc:picChg>
      </pc:sldChg>
      <pc:sldChg chg="new">
        <pc:chgData name="Plass, Kate" userId="S::kate.plass@st-marys.newcastle.sch.uk::a7b948b2-5b85-405b-9b33-4adb4687e40b" providerId="AD" clId="Web-{0BE56EFA-CA46-5ED4-00EF-93042FD0FF10}" dt="2023-03-30T09:57:16.732" v="51"/>
        <pc:sldMkLst>
          <pc:docMk/>
          <pc:sldMk cId="2275975998" sldId="272"/>
        </pc:sldMkLst>
      </pc:sldChg>
    </pc:docChg>
  </pc:docChgLst>
  <pc:docChgLst>
    <pc:chgData name="Plass, Kate" userId="S::kate.plass@st-marys.newcastle.sch.uk::a7b948b2-5b85-405b-9b33-4adb4687e40b" providerId="AD" clId="Web-{83356C50-A1BB-7010-F11B-00E59538326F}"/>
    <pc:docChg chg="addSld delSld modSld">
      <pc:chgData name="Plass, Kate" userId="S::kate.plass@st-marys.newcastle.sch.uk::a7b948b2-5b85-405b-9b33-4adb4687e40b" providerId="AD" clId="Web-{83356C50-A1BB-7010-F11B-00E59538326F}" dt="2023-03-27T10:59:03.322" v="211"/>
      <pc:docMkLst>
        <pc:docMk/>
      </pc:docMkLst>
      <pc:sldChg chg="del">
        <pc:chgData name="Plass, Kate" userId="S::kate.plass@st-marys.newcastle.sch.uk::a7b948b2-5b85-405b-9b33-4adb4687e40b" providerId="AD" clId="Web-{83356C50-A1BB-7010-F11B-00E59538326F}" dt="2023-03-27T10:36:59.275" v="0"/>
        <pc:sldMkLst>
          <pc:docMk/>
          <pc:sldMk cId="1491648046" sldId="260"/>
        </pc:sldMkLst>
      </pc:sldChg>
      <pc:sldChg chg="del">
        <pc:chgData name="Plass, Kate" userId="S::kate.plass@st-marys.newcastle.sch.uk::a7b948b2-5b85-405b-9b33-4adb4687e40b" providerId="AD" clId="Web-{83356C50-A1BB-7010-F11B-00E59538326F}" dt="2023-03-27T10:41:43.769" v="57"/>
        <pc:sldMkLst>
          <pc:docMk/>
          <pc:sldMk cId="412349782" sldId="261"/>
        </pc:sldMkLst>
      </pc:sldChg>
      <pc:sldChg chg="del">
        <pc:chgData name="Plass, Kate" userId="S::kate.plass@st-marys.newcastle.sch.uk::a7b948b2-5b85-405b-9b33-4adb4687e40b" providerId="AD" clId="Web-{83356C50-A1BB-7010-F11B-00E59538326F}" dt="2023-03-27T10:41:44.910" v="58"/>
        <pc:sldMkLst>
          <pc:docMk/>
          <pc:sldMk cId="2194904278" sldId="262"/>
        </pc:sldMkLst>
      </pc:sldChg>
      <pc:sldChg chg="del">
        <pc:chgData name="Plass, Kate" userId="S::kate.plass@st-marys.newcastle.sch.uk::a7b948b2-5b85-405b-9b33-4adb4687e40b" providerId="AD" clId="Web-{83356C50-A1BB-7010-F11B-00E59538326F}" dt="2023-03-27T10:41:46.394" v="59"/>
        <pc:sldMkLst>
          <pc:docMk/>
          <pc:sldMk cId="867835550" sldId="263"/>
        </pc:sldMkLst>
      </pc:sldChg>
      <pc:sldChg chg="del">
        <pc:chgData name="Plass, Kate" userId="S::kate.plass@st-marys.newcastle.sch.uk::a7b948b2-5b85-405b-9b33-4adb4687e40b" providerId="AD" clId="Web-{83356C50-A1BB-7010-F11B-00E59538326F}" dt="2023-03-27T10:41:47.394" v="60"/>
        <pc:sldMkLst>
          <pc:docMk/>
          <pc:sldMk cId="2180521470" sldId="264"/>
        </pc:sldMkLst>
      </pc:sldChg>
      <pc:sldChg chg="addSp delSp modSp new mod setBg setClrOvrMap">
        <pc:chgData name="Plass, Kate" userId="S::kate.plass@st-marys.newcastle.sch.uk::a7b948b2-5b85-405b-9b33-4adb4687e40b" providerId="AD" clId="Web-{83356C50-A1BB-7010-F11B-00E59538326F}" dt="2023-03-27T10:41:30.784" v="56" actId="20577"/>
        <pc:sldMkLst>
          <pc:docMk/>
          <pc:sldMk cId="305065127" sldId="265"/>
        </pc:sldMkLst>
        <pc:spChg chg="del">
          <ac:chgData name="Plass, Kate" userId="S::kate.plass@st-marys.newcastle.sch.uk::a7b948b2-5b85-405b-9b33-4adb4687e40b" providerId="AD" clId="Web-{83356C50-A1BB-7010-F11B-00E59538326F}" dt="2023-03-27T10:37:40.089" v="3"/>
          <ac:spMkLst>
            <pc:docMk/>
            <pc:sldMk cId="305065127" sldId="265"/>
            <ac:spMk id="2" creationId="{60B6E715-90AC-99FB-D068-0FE5B3B39968}"/>
          </ac:spMkLst>
        </pc:spChg>
        <pc:spChg chg="del">
          <ac:chgData name="Plass, Kate" userId="S::kate.plass@st-marys.newcastle.sch.uk::a7b948b2-5b85-405b-9b33-4adb4687e40b" providerId="AD" clId="Web-{83356C50-A1BB-7010-F11B-00E59538326F}" dt="2023-03-27T10:37:31.088" v="2"/>
          <ac:spMkLst>
            <pc:docMk/>
            <pc:sldMk cId="305065127" sldId="265"/>
            <ac:spMk id="3" creationId="{16454F62-88C1-32C8-3071-5579E3B5F1F1}"/>
          </ac:spMkLst>
        </pc:spChg>
        <pc:spChg chg="add del mod">
          <ac:chgData name="Plass, Kate" userId="S::kate.plass@st-marys.newcastle.sch.uk::a7b948b2-5b85-405b-9b33-4adb4687e40b" providerId="AD" clId="Web-{83356C50-A1BB-7010-F11B-00E59538326F}" dt="2023-03-27T10:38:59.435" v="5"/>
          <ac:spMkLst>
            <pc:docMk/>
            <pc:sldMk cId="305065127" sldId="265"/>
            <ac:spMk id="6" creationId="{567CD361-8B64-362B-D9C4-90C021FB9A4D}"/>
          </ac:spMkLst>
        </pc:spChg>
        <pc:spChg chg="add mod">
          <ac:chgData name="Plass, Kate" userId="S::kate.plass@st-marys.newcastle.sch.uk::a7b948b2-5b85-405b-9b33-4adb4687e40b" providerId="AD" clId="Web-{83356C50-A1BB-7010-F11B-00E59538326F}" dt="2023-03-27T10:41:25.550" v="55" actId="20577"/>
          <ac:spMkLst>
            <pc:docMk/>
            <pc:sldMk cId="305065127" sldId="265"/>
            <ac:spMk id="8" creationId="{EF0A1BA2-B2BE-15B3-736D-62A7C1091011}"/>
          </ac:spMkLst>
        </pc:spChg>
        <pc:spChg chg="add del">
          <ac:chgData name="Plass, Kate" userId="S::kate.plass@st-marys.newcastle.sch.uk::a7b948b2-5b85-405b-9b33-4adb4687e40b" providerId="AD" clId="Web-{83356C50-A1BB-7010-F11B-00E59538326F}" dt="2023-03-27T10:39:02.717" v="6"/>
          <ac:spMkLst>
            <pc:docMk/>
            <pc:sldMk cId="305065127" sldId="265"/>
            <ac:spMk id="9" creationId="{42A4FC2C-047E-45A5-965D-8E1E3BF09BC6}"/>
          </ac:spMkLst>
        </pc:spChg>
        <pc:spChg chg="add del">
          <ac:chgData name="Plass, Kate" userId="S::kate.plass@st-marys.newcastle.sch.uk::a7b948b2-5b85-405b-9b33-4adb4687e40b" providerId="AD" clId="Web-{83356C50-A1BB-7010-F11B-00E59538326F}" dt="2023-03-27T10:39:53.203" v="21"/>
          <ac:spMkLst>
            <pc:docMk/>
            <pc:sldMk cId="305065127" sldId="265"/>
            <ac:spMk id="14" creationId="{42A4FC2C-047E-45A5-965D-8E1E3BF09BC6}"/>
          </ac:spMkLst>
        </pc:spChg>
        <pc:spChg chg="add del">
          <ac:chgData name="Plass, Kate" userId="S::kate.plass@st-marys.newcastle.sch.uk::a7b948b2-5b85-405b-9b33-4adb4687e40b" providerId="AD" clId="Web-{83356C50-A1BB-7010-F11B-00E59538326F}" dt="2023-03-27T10:40:28.532" v="25"/>
          <ac:spMkLst>
            <pc:docMk/>
            <pc:sldMk cId="305065127" sldId="265"/>
            <ac:spMk id="19" creationId="{657F69E0-C4B0-4BEC-A689-4F8D877F05D4}"/>
          </ac:spMkLst>
        </pc:spChg>
        <pc:spChg chg="add del">
          <ac:chgData name="Plass, Kate" userId="S::kate.plass@st-marys.newcastle.sch.uk::a7b948b2-5b85-405b-9b33-4adb4687e40b" providerId="AD" clId="Web-{83356C50-A1BB-7010-F11B-00E59538326F}" dt="2023-03-27T10:40:28.532" v="25"/>
          <ac:spMkLst>
            <pc:docMk/>
            <pc:sldMk cId="305065127" sldId="265"/>
            <ac:spMk id="21" creationId="{9F6380B4-6A1C-481E-8408-B4E6C75B9B81}"/>
          </ac:spMkLst>
        </pc:spChg>
        <pc:spChg chg="add mod">
          <ac:chgData name="Plass, Kate" userId="S::kate.plass@st-marys.newcastle.sch.uk::a7b948b2-5b85-405b-9b33-4adb4687e40b" providerId="AD" clId="Web-{83356C50-A1BB-7010-F11B-00E59538326F}" dt="2023-03-27T10:41:30.784" v="56" actId="20577"/>
          <ac:spMkLst>
            <pc:docMk/>
            <pc:sldMk cId="305065127" sldId="265"/>
            <ac:spMk id="25" creationId="{231868E0-87B3-C5BB-1669-F7E7F7A6E5FF}"/>
          </ac:spMkLst>
        </pc:spChg>
        <pc:spChg chg="add del">
          <ac:chgData name="Plass, Kate" userId="S::kate.plass@st-marys.newcastle.sch.uk::a7b948b2-5b85-405b-9b33-4adb4687e40b" providerId="AD" clId="Web-{83356C50-A1BB-7010-F11B-00E59538326F}" dt="2023-03-27T10:40:28.485" v="24"/>
          <ac:spMkLst>
            <pc:docMk/>
            <pc:sldMk cId="305065127" sldId="265"/>
            <ac:spMk id="26" creationId="{5A59F003-E00A-43F9-91DC-CC54E3B87466}"/>
          </ac:spMkLst>
        </pc:spChg>
        <pc:spChg chg="add del">
          <ac:chgData name="Plass, Kate" userId="S::kate.plass@st-marys.newcastle.sch.uk::a7b948b2-5b85-405b-9b33-4adb4687e40b" providerId="AD" clId="Web-{83356C50-A1BB-7010-F11B-00E59538326F}" dt="2023-03-27T10:40:28.485" v="24"/>
          <ac:spMkLst>
            <pc:docMk/>
            <pc:sldMk cId="305065127" sldId="265"/>
            <ac:spMk id="28" creationId="{D74A4382-E3AD-430A-9A1F-DFA3E0E77A7D}"/>
          </ac:spMkLst>
        </pc:spChg>
        <pc:spChg chg="add del">
          <ac:chgData name="Plass, Kate" userId="S::kate.plass@st-marys.newcastle.sch.uk::a7b948b2-5b85-405b-9b33-4adb4687e40b" providerId="AD" clId="Web-{83356C50-A1BB-7010-F11B-00E59538326F}" dt="2023-03-27T10:40:28.485" v="24"/>
          <ac:spMkLst>
            <pc:docMk/>
            <pc:sldMk cId="305065127" sldId="265"/>
            <ac:spMk id="30" creationId="{79F40191-0F44-4FD1-82CC-ACB507C14BE6}"/>
          </ac:spMkLst>
        </pc:spChg>
        <pc:spChg chg="add">
          <ac:chgData name="Plass, Kate" userId="S::kate.plass@st-marys.newcastle.sch.uk::a7b948b2-5b85-405b-9b33-4adb4687e40b" providerId="AD" clId="Web-{83356C50-A1BB-7010-F11B-00E59538326F}" dt="2023-03-27T10:40:28.532" v="25"/>
          <ac:spMkLst>
            <pc:docMk/>
            <pc:sldMk cId="305065127" sldId="265"/>
            <ac:spMk id="32" creationId="{1A9F7B4E-B03D-4F64-BE33-00D074458D45}"/>
          </ac:spMkLst>
        </pc:spChg>
        <pc:spChg chg="add">
          <ac:chgData name="Plass, Kate" userId="S::kate.plass@st-marys.newcastle.sch.uk::a7b948b2-5b85-405b-9b33-4adb4687e40b" providerId="AD" clId="Web-{83356C50-A1BB-7010-F11B-00E59538326F}" dt="2023-03-27T10:40:28.532" v="25"/>
          <ac:spMkLst>
            <pc:docMk/>
            <pc:sldMk cId="305065127" sldId="265"/>
            <ac:spMk id="33" creationId="{7E2BE7F7-CA89-4002-ACCE-A478AEA24F5E}"/>
          </ac:spMkLst>
        </pc:spChg>
        <pc:picChg chg="add del mod ord">
          <ac:chgData name="Plass, Kate" userId="S::kate.plass@st-marys.newcastle.sch.uk::a7b948b2-5b85-405b-9b33-4adb4687e40b" providerId="AD" clId="Web-{83356C50-A1BB-7010-F11B-00E59538326F}" dt="2023-03-27T10:38:53.310" v="4"/>
          <ac:picMkLst>
            <pc:docMk/>
            <pc:sldMk cId="305065127" sldId="265"/>
            <ac:picMk id="4" creationId="{7B86ADF3-7235-6650-C77A-E66F846DEAC8}"/>
          </ac:picMkLst>
        </pc:picChg>
        <pc:picChg chg="add mod ord">
          <ac:chgData name="Plass, Kate" userId="S::kate.plass@st-marys.newcastle.sch.uk::a7b948b2-5b85-405b-9b33-4adb4687e40b" providerId="AD" clId="Web-{83356C50-A1BB-7010-F11B-00E59538326F}" dt="2023-03-27T10:40:28.532" v="25"/>
          <ac:picMkLst>
            <pc:docMk/>
            <pc:sldMk cId="305065127" sldId="265"/>
            <ac:picMk id="7" creationId="{2047A4F4-3CBF-6C4D-4587-7A24E8A836E3}"/>
          </ac:picMkLst>
        </pc:picChg>
      </pc:sldChg>
      <pc:sldChg chg="modSp new del">
        <pc:chgData name="Plass, Kate" userId="S::kate.plass@st-marys.newcastle.sch.uk::a7b948b2-5b85-405b-9b33-4adb4687e40b" providerId="AD" clId="Web-{83356C50-A1BB-7010-F11B-00E59538326F}" dt="2023-03-27T10:53:28.842" v="135"/>
        <pc:sldMkLst>
          <pc:docMk/>
          <pc:sldMk cId="1866542429" sldId="266"/>
        </pc:sldMkLst>
        <pc:spChg chg="mod">
          <ac:chgData name="Plass, Kate" userId="S::kate.plass@st-marys.newcastle.sch.uk::a7b948b2-5b85-405b-9b33-4adb4687e40b" providerId="AD" clId="Web-{83356C50-A1BB-7010-F11B-00E59538326F}" dt="2023-03-27T10:43:58.634" v="62" actId="20577"/>
          <ac:spMkLst>
            <pc:docMk/>
            <pc:sldMk cId="1866542429" sldId="266"/>
            <ac:spMk id="3" creationId="{52EE1C27-CC66-61A1-5D6B-C0E0D2639471}"/>
          </ac:spMkLst>
        </pc:spChg>
      </pc:sldChg>
      <pc:sldChg chg="addSp delSp modSp new mod setBg">
        <pc:chgData name="Plass, Kate" userId="S::kate.plass@st-marys.newcastle.sch.uk::a7b948b2-5b85-405b-9b33-4adb4687e40b" providerId="AD" clId="Web-{83356C50-A1BB-7010-F11B-00E59538326F}" dt="2023-03-27T10:52:53.825" v="134" actId="20577"/>
        <pc:sldMkLst>
          <pc:docMk/>
          <pc:sldMk cId="3345890026" sldId="267"/>
        </pc:sldMkLst>
        <pc:spChg chg="mod">
          <ac:chgData name="Plass, Kate" userId="S::kate.plass@st-marys.newcastle.sch.uk::a7b948b2-5b85-405b-9b33-4adb4687e40b" providerId="AD" clId="Web-{83356C50-A1BB-7010-F11B-00E59538326F}" dt="2023-03-27T10:52:16.323" v="133"/>
          <ac:spMkLst>
            <pc:docMk/>
            <pc:sldMk cId="3345890026" sldId="267"/>
            <ac:spMk id="2" creationId="{1260F325-27FA-31ED-BA55-B3166910E9E0}"/>
          </ac:spMkLst>
        </pc:spChg>
        <pc:spChg chg="del">
          <ac:chgData name="Plass, Kate" userId="S::kate.plass@st-marys.newcastle.sch.uk::a7b948b2-5b85-405b-9b33-4adb4687e40b" providerId="AD" clId="Web-{83356C50-A1BB-7010-F11B-00E59538326F}" dt="2023-03-27T10:46:46.671" v="64"/>
          <ac:spMkLst>
            <pc:docMk/>
            <pc:sldMk cId="3345890026" sldId="267"/>
            <ac:spMk id="3" creationId="{A69F66F9-B942-A260-EF68-EB2F6F71AF34}"/>
          </ac:spMkLst>
        </pc:spChg>
        <pc:spChg chg="add mod">
          <ac:chgData name="Plass, Kate" userId="S::kate.plass@st-marys.newcastle.sch.uk::a7b948b2-5b85-405b-9b33-4adb4687e40b" providerId="AD" clId="Web-{83356C50-A1BB-7010-F11B-00E59538326F}" dt="2023-03-27T10:52:53.825" v="134" actId="20577"/>
          <ac:spMkLst>
            <pc:docMk/>
            <pc:sldMk cId="3345890026" sldId="267"/>
            <ac:spMk id="8" creationId="{647055F3-3712-5AC7-3730-BED0C7D26E49}"/>
          </ac:spMkLst>
        </pc:spChg>
        <pc:spChg chg="add del">
          <ac:chgData name="Plass, Kate" userId="S::kate.plass@st-marys.newcastle.sch.uk::a7b948b2-5b85-405b-9b33-4adb4687e40b" providerId="AD" clId="Web-{83356C50-A1BB-7010-F11B-00E59538326F}" dt="2023-03-27T10:49:12.207" v="81"/>
          <ac:spMkLst>
            <pc:docMk/>
            <pc:sldMk cId="3345890026" sldId="267"/>
            <ac:spMk id="11" creationId="{B95B9BA8-1D69-4796-85F5-B6D0BD52354B}"/>
          </ac:spMkLst>
        </pc:spChg>
        <pc:spChg chg="add del">
          <ac:chgData name="Plass, Kate" userId="S::kate.plass@st-marys.newcastle.sch.uk::a7b948b2-5b85-405b-9b33-4adb4687e40b" providerId="AD" clId="Web-{83356C50-A1BB-7010-F11B-00E59538326F}" dt="2023-03-27T10:52:16.323" v="133"/>
          <ac:spMkLst>
            <pc:docMk/>
            <pc:sldMk cId="3345890026" sldId="267"/>
            <ac:spMk id="16" creationId="{665DBBEF-238B-476B-96AB-8AAC3224ECEA}"/>
          </ac:spMkLst>
        </pc:spChg>
        <pc:spChg chg="add del">
          <ac:chgData name="Plass, Kate" userId="S::kate.plass@st-marys.newcastle.sch.uk::a7b948b2-5b85-405b-9b33-4adb4687e40b" providerId="AD" clId="Web-{83356C50-A1BB-7010-F11B-00E59538326F}" dt="2023-03-27T10:52:16.323" v="133"/>
          <ac:spMkLst>
            <pc:docMk/>
            <pc:sldMk cId="3345890026" sldId="267"/>
            <ac:spMk id="18" creationId="{3FCFB1DE-0B7E-48CC-BA90-B2AB0889F9D6}"/>
          </ac:spMkLst>
        </pc:spChg>
        <pc:spChg chg="add">
          <ac:chgData name="Plass, Kate" userId="S::kate.plass@st-marys.newcastle.sch.uk::a7b948b2-5b85-405b-9b33-4adb4687e40b" providerId="AD" clId="Web-{83356C50-A1BB-7010-F11B-00E59538326F}" dt="2023-03-27T10:52:16.323" v="133"/>
          <ac:spMkLst>
            <pc:docMk/>
            <pc:sldMk cId="3345890026" sldId="267"/>
            <ac:spMk id="23" creationId="{93245F62-CCC4-49E4-B95B-EA6C1E790510}"/>
          </ac:spMkLst>
        </pc:spChg>
        <pc:spChg chg="add">
          <ac:chgData name="Plass, Kate" userId="S::kate.plass@st-marys.newcastle.sch.uk::a7b948b2-5b85-405b-9b33-4adb4687e40b" providerId="AD" clId="Web-{83356C50-A1BB-7010-F11B-00E59538326F}" dt="2023-03-27T10:52:16.323" v="133"/>
          <ac:spMkLst>
            <pc:docMk/>
            <pc:sldMk cId="3345890026" sldId="267"/>
            <ac:spMk id="25" creationId="{E6C0DD6B-6AA3-448F-9B99-8386295BC1B4}"/>
          </ac:spMkLst>
        </pc:spChg>
        <pc:picChg chg="add mod ord">
          <ac:chgData name="Plass, Kate" userId="S::kate.plass@st-marys.newcastle.sch.uk::a7b948b2-5b85-405b-9b33-4adb4687e40b" providerId="AD" clId="Web-{83356C50-A1BB-7010-F11B-00E59538326F}" dt="2023-03-27T10:52:16.323" v="133"/>
          <ac:picMkLst>
            <pc:docMk/>
            <pc:sldMk cId="3345890026" sldId="267"/>
            <ac:picMk id="4" creationId="{86B67B2A-615A-8ABC-8DF2-AD65EAD1B170}"/>
          </ac:picMkLst>
        </pc:picChg>
      </pc:sldChg>
      <pc:sldChg chg="addSp delSp modSp new mod setBg setClrOvrMap">
        <pc:chgData name="Plass, Kate" userId="S::kate.plass@st-marys.newcastle.sch.uk::a7b948b2-5b85-405b-9b33-4adb4687e40b" providerId="AD" clId="Web-{83356C50-A1BB-7010-F11B-00E59538326F}" dt="2023-03-27T10:59:03.322" v="211"/>
        <pc:sldMkLst>
          <pc:docMk/>
          <pc:sldMk cId="1019446040" sldId="268"/>
        </pc:sldMkLst>
        <pc:spChg chg="del mod">
          <ac:chgData name="Plass, Kate" userId="S::kate.plass@st-marys.newcastle.sch.uk::a7b948b2-5b85-405b-9b33-4adb4687e40b" providerId="AD" clId="Web-{83356C50-A1BB-7010-F11B-00E59538326F}" dt="2023-03-27T10:56:30.926" v="183"/>
          <ac:spMkLst>
            <pc:docMk/>
            <pc:sldMk cId="1019446040" sldId="268"/>
            <ac:spMk id="2" creationId="{2D0205D1-C247-2B64-1445-D4BC192AD796}"/>
          </ac:spMkLst>
        </pc:spChg>
        <pc:spChg chg="mod">
          <ac:chgData name="Plass, Kate" userId="S::kate.plass@st-marys.newcastle.sch.uk::a7b948b2-5b85-405b-9b33-4adb4687e40b" providerId="AD" clId="Web-{83356C50-A1BB-7010-F11B-00E59538326F}" dt="2023-03-27T10:59:03.322" v="211"/>
          <ac:spMkLst>
            <pc:docMk/>
            <pc:sldMk cId="1019446040" sldId="268"/>
            <ac:spMk id="3" creationId="{44040382-7757-0FB0-D069-B948F4C2F9F0}"/>
          </ac:spMkLst>
        </pc:spChg>
        <pc:spChg chg="add del">
          <ac:chgData name="Plass, Kate" userId="S::kate.plass@st-marys.newcastle.sch.uk::a7b948b2-5b85-405b-9b33-4adb4687e40b" providerId="AD" clId="Web-{83356C50-A1BB-7010-F11B-00E59538326F}" dt="2023-03-27T10:55:46.956" v="142"/>
          <ac:spMkLst>
            <pc:docMk/>
            <pc:sldMk cId="1019446040" sldId="268"/>
            <ac:spMk id="9" creationId="{F13C74B1-5B17-4795-BED0-7140497B445A}"/>
          </ac:spMkLst>
        </pc:spChg>
        <pc:spChg chg="add del">
          <ac:chgData name="Plass, Kate" userId="S::kate.plass@st-marys.newcastle.sch.uk::a7b948b2-5b85-405b-9b33-4adb4687e40b" providerId="AD" clId="Web-{83356C50-A1BB-7010-F11B-00E59538326F}" dt="2023-03-27T10:55:46.956" v="142"/>
          <ac:spMkLst>
            <pc:docMk/>
            <pc:sldMk cId="1019446040" sldId="268"/>
            <ac:spMk id="11" creationId="{D4974D33-8DC5-464E-8C6D-BE58F0669C17}"/>
          </ac:spMkLst>
        </pc:spChg>
        <pc:spChg chg="add del">
          <ac:chgData name="Plass, Kate" userId="S::kate.plass@st-marys.newcastle.sch.uk::a7b948b2-5b85-405b-9b33-4adb4687e40b" providerId="AD" clId="Web-{83356C50-A1BB-7010-F11B-00E59538326F}" dt="2023-03-27T10:55:55.409" v="144"/>
          <ac:spMkLst>
            <pc:docMk/>
            <pc:sldMk cId="1019446040" sldId="268"/>
            <ac:spMk id="13" creationId="{9228552E-C8B1-4A80-8448-0787CE0FC704}"/>
          </ac:spMkLst>
        </pc:spChg>
        <pc:spChg chg="add del">
          <ac:chgData name="Plass, Kate" userId="S::kate.plass@st-marys.newcastle.sch.uk::a7b948b2-5b85-405b-9b33-4adb4687e40b" providerId="AD" clId="Web-{83356C50-A1BB-7010-F11B-00E59538326F}" dt="2023-03-27T10:56:05.550" v="146"/>
          <ac:spMkLst>
            <pc:docMk/>
            <pc:sldMk cId="1019446040" sldId="268"/>
            <ac:spMk id="15" creationId="{4F7EBAE4-9945-4473-9E34-B2C66EA0F03D}"/>
          </ac:spMkLst>
        </pc:spChg>
        <pc:spChg chg="add del">
          <ac:chgData name="Plass, Kate" userId="S::kate.plass@st-marys.newcastle.sch.uk::a7b948b2-5b85-405b-9b33-4adb4687e40b" providerId="AD" clId="Web-{83356C50-A1BB-7010-F11B-00E59538326F}" dt="2023-03-27T10:56:05.550" v="146"/>
          <ac:spMkLst>
            <pc:docMk/>
            <pc:sldMk cId="1019446040" sldId="268"/>
            <ac:spMk id="16" creationId="{70BEB1E7-2F88-40BC-B73D-42E5B6F80BFC}"/>
          </ac:spMkLst>
        </pc:spChg>
        <pc:spChg chg="add del">
          <ac:chgData name="Plass, Kate" userId="S::kate.plass@st-marys.newcastle.sch.uk::a7b948b2-5b85-405b-9b33-4adb4687e40b" providerId="AD" clId="Web-{83356C50-A1BB-7010-F11B-00E59538326F}" dt="2023-03-27T10:56:05.550" v="146"/>
          <ac:spMkLst>
            <pc:docMk/>
            <pc:sldMk cId="1019446040" sldId="268"/>
            <ac:spMk id="17" creationId="{A7B99495-F43F-4D80-A44F-2CB4764EB90B}"/>
          </ac:spMkLst>
        </pc:spChg>
        <pc:spChg chg="add del">
          <ac:chgData name="Plass, Kate" userId="S::kate.plass@st-marys.newcastle.sch.uk::a7b948b2-5b85-405b-9b33-4adb4687e40b" providerId="AD" clId="Web-{83356C50-A1BB-7010-F11B-00E59538326F}" dt="2023-03-27T10:57:14.553" v="191"/>
          <ac:spMkLst>
            <pc:docMk/>
            <pc:sldMk cId="1019446040" sldId="268"/>
            <ac:spMk id="19" creationId="{9AA72BD9-2C5A-4EDC-931F-5AA08EACA0F3}"/>
          </ac:spMkLst>
        </pc:spChg>
        <pc:spChg chg="add del">
          <ac:chgData name="Plass, Kate" userId="S::kate.plass@st-marys.newcastle.sch.uk::a7b948b2-5b85-405b-9b33-4adb4687e40b" providerId="AD" clId="Web-{83356C50-A1BB-7010-F11B-00E59538326F}" dt="2023-03-27T10:57:14.553" v="191"/>
          <ac:spMkLst>
            <pc:docMk/>
            <pc:sldMk cId="1019446040" sldId="268"/>
            <ac:spMk id="20" creationId="{DD3981AC-7B61-4947-BCF3-F7AA7FA385B9}"/>
          </ac:spMkLst>
        </pc:spChg>
        <pc:spChg chg="add del">
          <ac:chgData name="Plass, Kate" userId="S::kate.plass@st-marys.newcastle.sch.uk::a7b948b2-5b85-405b-9b33-4adb4687e40b" providerId="AD" clId="Web-{83356C50-A1BB-7010-F11B-00E59538326F}" dt="2023-03-27T10:57:14.553" v="191"/>
          <ac:spMkLst>
            <pc:docMk/>
            <pc:sldMk cId="1019446040" sldId="268"/>
            <ac:spMk id="21" creationId="{55D4142C-5077-457F-A6AD-3FECFDB39685}"/>
          </ac:spMkLst>
        </pc:spChg>
        <pc:spChg chg="add del">
          <ac:chgData name="Plass, Kate" userId="S::kate.plass@st-marys.newcastle.sch.uk::a7b948b2-5b85-405b-9b33-4adb4687e40b" providerId="AD" clId="Web-{83356C50-A1BB-7010-F11B-00E59538326F}" dt="2023-03-27T10:57:14.553" v="191"/>
          <ac:spMkLst>
            <pc:docMk/>
            <pc:sldMk cId="1019446040" sldId="268"/>
            <ac:spMk id="22" creationId="{7A5F0580-5EE9-419F-96EE-B6529EF6E7D0}"/>
          </ac:spMkLst>
        </pc:spChg>
        <pc:spChg chg="add del">
          <ac:chgData name="Plass, Kate" userId="S::kate.plass@st-marys.newcastle.sch.uk::a7b948b2-5b85-405b-9b33-4adb4687e40b" providerId="AD" clId="Web-{83356C50-A1BB-7010-F11B-00E59538326F}" dt="2023-03-27T10:59:03.322" v="211"/>
          <ac:spMkLst>
            <pc:docMk/>
            <pc:sldMk cId="1019446040" sldId="268"/>
            <ac:spMk id="27" creationId="{F13C74B1-5B17-4795-BED0-7140497B445A}"/>
          </ac:spMkLst>
        </pc:spChg>
        <pc:spChg chg="add del">
          <ac:chgData name="Plass, Kate" userId="S::kate.plass@st-marys.newcastle.sch.uk::a7b948b2-5b85-405b-9b33-4adb4687e40b" providerId="AD" clId="Web-{83356C50-A1BB-7010-F11B-00E59538326F}" dt="2023-03-27T10:59:03.322" v="211"/>
          <ac:spMkLst>
            <pc:docMk/>
            <pc:sldMk cId="1019446040" sldId="268"/>
            <ac:spMk id="29" creationId="{D4974D33-8DC5-464E-8C6D-BE58F0669C17}"/>
          </ac:spMkLst>
        </pc:spChg>
        <pc:spChg chg="add">
          <ac:chgData name="Plass, Kate" userId="S::kate.plass@st-marys.newcastle.sch.uk::a7b948b2-5b85-405b-9b33-4adb4687e40b" providerId="AD" clId="Web-{83356C50-A1BB-7010-F11B-00E59538326F}" dt="2023-03-27T10:59:03.322" v="211"/>
          <ac:spMkLst>
            <pc:docMk/>
            <pc:sldMk cId="1019446040" sldId="268"/>
            <ac:spMk id="34" creationId="{743AA782-23D1-4521-8CAD-47662984AA08}"/>
          </ac:spMkLst>
        </pc:spChg>
        <pc:spChg chg="add">
          <ac:chgData name="Plass, Kate" userId="S::kate.plass@st-marys.newcastle.sch.uk::a7b948b2-5b85-405b-9b33-4adb4687e40b" providerId="AD" clId="Web-{83356C50-A1BB-7010-F11B-00E59538326F}" dt="2023-03-27T10:59:03.322" v="211"/>
          <ac:spMkLst>
            <pc:docMk/>
            <pc:sldMk cId="1019446040" sldId="268"/>
            <ac:spMk id="36" creationId="{71877DBC-BB60-40F0-AC93-2ACDBAAE60CE}"/>
          </ac:spMkLst>
        </pc:spChg>
        <pc:picChg chg="add mod ord">
          <ac:chgData name="Plass, Kate" userId="S::kate.plass@st-marys.newcastle.sch.uk::a7b948b2-5b85-405b-9b33-4adb4687e40b" providerId="AD" clId="Web-{83356C50-A1BB-7010-F11B-00E59538326F}" dt="2023-03-27T10:59:03.322" v="211"/>
          <ac:picMkLst>
            <pc:docMk/>
            <pc:sldMk cId="1019446040" sldId="268"/>
            <ac:picMk id="4" creationId="{3DEFAA39-C3DF-48BA-AF2A-F959E82A4035}"/>
          </ac:picMkLst>
        </pc:picChg>
      </pc:sldChg>
    </pc:docChg>
  </pc:docChgLst>
  <pc:docChgLst>
    <pc:chgData name="Plass, Kate" userId="S::kate.plass@st-marys.newcastle.sch.uk::a7b948b2-5b85-405b-9b33-4adb4687e40b" providerId="AD" clId="Web-{E1AA8C0C-6928-6D07-147A-ED935175F20E}"/>
    <pc:docChg chg="modSld">
      <pc:chgData name="Plass, Kate" userId="S::kate.plass@st-marys.newcastle.sch.uk::a7b948b2-5b85-405b-9b33-4adb4687e40b" providerId="AD" clId="Web-{E1AA8C0C-6928-6D07-147A-ED935175F20E}" dt="2023-03-30T11:22:08.224" v="2" actId="20577"/>
      <pc:docMkLst>
        <pc:docMk/>
      </pc:docMkLst>
      <pc:sldChg chg="modSp">
        <pc:chgData name="Plass, Kate" userId="S::kate.plass@st-marys.newcastle.sch.uk::a7b948b2-5b85-405b-9b33-4adb4687e40b" providerId="AD" clId="Web-{E1AA8C0C-6928-6D07-147A-ED935175F20E}" dt="2023-03-30T11:22:08.224" v="2" actId="20577"/>
        <pc:sldMkLst>
          <pc:docMk/>
          <pc:sldMk cId="2275975998" sldId="272"/>
        </pc:sldMkLst>
        <pc:spChg chg="mod">
          <ac:chgData name="Plass, Kate" userId="S::kate.plass@st-marys.newcastle.sch.uk::a7b948b2-5b85-405b-9b33-4adb4687e40b" providerId="AD" clId="Web-{E1AA8C0C-6928-6D07-147A-ED935175F20E}" dt="2023-03-30T11:22:08.224" v="2" actId="20577"/>
          <ac:spMkLst>
            <pc:docMk/>
            <pc:sldMk cId="2275975998" sldId="272"/>
            <ac:spMk id="3" creationId="{37161967-23A9-34C2-FEF3-C85F7EE8F306}"/>
          </ac:spMkLst>
        </pc:spChg>
      </pc:sldChg>
    </pc:docChg>
  </pc:docChgLst>
  <pc:docChgLst>
    <pc:chgData name="Plass, Kate" userId="S::kate.plass@st-marys.newcastle.sch.uk::a7b948b2-5b85-405b-9b33-4adb4687e40b" providerId="AD" clId="Web-{D07CA9A4-A7DA-A885-AA8B-DDD4C8EABD74}"/>
    <pc:docChg chg="addSld modSld sldOrd">
      <pc:chgData name="Plass, Kate" userId="S::kate.plass@st-marys.newcastle.sch.uk::a7b948b2-5b85-405b-9b33-4adb4687e40b" providerId="AD" clId="Web-{D07CA9A4-A7DA-A885-AA8B-DDD4C8EABD74}" dt="2023-03-30T14:02:30.286" v="445"/>
      <pc:docMkLst>
        <pc:docMk/>
      </pc:docMkLst>
      <pc:sldChg chg="addSp delSp modSp">
        <pc:chgData name="Plass, Kate" userId="S::kate.plass@st-marys.newcastle.sch.uk::a7b948b2-5b85-405b-9b33-4adb4687e40b" providerId="AD" clId="Web-{D07CA9A4-A7DA-A885-AA8B-DDD4C8EABD74}" dt="2023-03-30T13:59:24.671" v="419"/>
        <pc:sldMkLst>
          <pc:docMk/>
          <pc:sldMk cId="305065127" sldId="265"/>
        </pc:sldMkLst>
        <pc:picChg chg="add del mod">
          <ac:chgData name="Plass, Kate" userId="S::kate.plass@st-marys.newcastle.sch.uk::a7b948b2-5b85-405b-9b33-4adb4687e40b" providerId="AD" clId="Web-{D07CA9A4-A7DA-A885-AA8B-DDD4C8EABD74}" dt="2023-03-30T13:59:24.671" v="419"/>
          <ac:picMkLst>
            <pc:docMk/>
            <pc:sldMk cId="305065127" sldId="265"/>
            <ac:picMk id="2" creationId="{BBBCBED2-82B9-8B94-00E1-6C692DA03A20}"/>
          </ac:picMkLst>
        </pc:picChg>
      </pc:sldChg>
      <pc:sldChg chg="addSp delSp modSp">
        <pc:chgData name="Plass, Kate" userId="S::kate.plass@st-marys.newcastle.sch.uk::a7b948b2-5b85-405b-9b33-4adb4687e40b" providerId="AD" clId="Web-{D07CA9A4-A7DA-A885-AA8B-DDD4C8EABD74}" dt="2023-03-30T13:26:38.946" v="86" actId="20577"/>
        <pc:sldMkLst>
          <pc:docMk/>
          <pc:sldMk cId="1019446040" sldId="268"/>
        </pc:sldMkLst>
        <pc:spChg chg="mod ord">
          <ac:chgData name="Plass, Kate" userId="S::kate.plass@st-marys.newcastle.sch.uk::a7b948b2-5b85-405b-9b33-4adb4687e40b" providerId="AD" clId="Web-{D07CA9A4-A7DA-A885-AA8B-DDD4C8EABD74}" dt="2023-03-30T13:26:38.946" v="86" actId="20577"/>
          <ac:spMkLst>
            <pc:docMk/>
            <pc:sldMk cId="1019446040" sldId="268"/>
            <ac:spMk id="3" creationId="{44040382-7757-0FB0-D069-B948F4C2F9F0}"/>
          </ac:spMkLst>
        </pc:spChg>
        <pc:spChg chg="del">
          <ac:chgData name="Plass, Kate" userId="S::kate.plass@st-marys.newcastle.sch.uk::a7b948b2-5b85-405b-9b33-4adb4687e40b" providerId="AD" clId="Web-{D07CA9A4-A7DA-A885-AA8B-DDD4C8EABD74}" dt="2023-03-30T13:25:49.382" v="64"/>
          <ac:spMkLst>
            <pc:docMk/>
            <pc:sldMk cId="1019446040" sldId="268"/>
            <ac:spMk id="34" creationId="{743AA782-23D1-4521-8CAD-47662984AA08}"/>
          </ac:spMkLst>
        </pc:spChg>
        <pc:spChg chg="del">
          <ac:chgData name="Plass, Kate" userId="S::kate.plass@st-marys.newcastle.sch.uk::a7b948b2-5b85-405b-9b33-4adb4687e40b" providerId="AD" clId="Web-{D07CA9A4-A7DA-A885-AA8B-DDD4C8EABD74}" dt="2023-03-30T13:25:49.382" v="64"/>
          <ac:spMkLst>
            <pc:docMk/>
            <pc:sldMk cId="1019446040" sldId="268"/>
            <ac:spMk id="36" creationId="{71877DBC-BB60-40F0-AC93-2ACDBAAE60CE}"/>
          </ac:spMkLst>
        </pc:spChg>
        <pc:spChg chg="add">
          <ac:chgData name="Plass, Kate" userId="S::kate.plass@st-marys.newcastle.sch.uk::a7b948b2-5b85-405b-9b33-4adb4687e40b" providerId="AD" clId="Web-{D07CA9A4-A7DA-A885-AA8B-DDD4C8EABD74}" dt="2023-03-30T13:25:49.382" v="64"/>
          <ac:spMkLst>
            <pc:docMk/>
            <pc:sldMk cId="1019446040" sldId="268"/>
            <ac:spMk id="41" creationId="{79BB35BC-D5C2-4C8B-A22A-A71E6191913B}"/>
          </ac:spMkLst>
        </pc:spChg>
        <pc:picChg chg="mod">
          <ac:chgData name="Plass, Kate" userId="S::kate.plass@st-marys.newcastle.sch.uk::a7b948b2-5b85-405b-9b33-4adb4687e40b" providerId="AD" clId="Web-{D07CA9A4-A7DA-A885-AA8B-DDD4C8EABD74}" dt="2023-03-30T13:25:49.382" v="64"/>
          <ac:picMkLst>
            <pc:docMk/>
            <pc:sldMk cId="1019446040" sldId="268"/>
            <ac:picMk id="4" creationId="{3DEFAA39-C3DF-48BA-AF2A-F959E82A4035}"/>
          </ac:picMkLst>
        </pc:picChg>
      </pc:sldChg>
      <pc:sldChg chg="addSp delSp modSp">
        <pc:chgData name="Plass, Kate" userId="S::kate.plass@st-marys.newcastle.sch.uk::a7b948b2-5b85-405b-9b33-4adb4687e40b" providerId="AD" clId="Web-{D07CA9A4-A7DA-A885-AA8B-DDD4C8EABD74}" dt="2023-03-30T13:42:19.471" v="303"/>
        <pc:sldMkLst>
          <pc:docMk/>
          <pc:sldMk cId="1535171409" sldId="269"/>
        </pc:sldMkLst>
        <pc:spChg chg="mod">
          <ac:chgData name="Plass, Kate" userId="S::kate.plass@st-marys.newcastle.sch.uk::a7b948b2-5b85-405b-9b33-4adb4687e40b" providerId="AD" clId="Web-{D07CA9A4-A7DA-A885-AA8B-DDD4C8EABD74}" dt="2023-03-30T13:42:19.471" v="303"/>
          <ac:spMkLst>
            <pc:docMk/>
            <pc:sldMk cId="1535171409" sldId="269"/>
            <ac:spMk id="2" creationId="{1E51C0BA-7370-6490-6F82-25360A2772AB}"/>
          </ac:spMkLst>
        </pc:spChg>
        <pc:spChg chg="mod">
          <ac:chgData name="Plass, Kate" userId="S::kate.plass@st-marys.newcastle.sch.uk::a7b948b2-5b85-405b-9b33-4adb4687e40b" providerId="AD" clId="Web-{D07CA9A4-A7DA-A885-AA8B-DDD4C8EABD74}" dt="2023-03-30T13:42:19.471" v="303"/>
          <ac:spMkLst>
            <pc:docMk/>
            <pc:sldMk cId="1535171409" sldId="269"/>
            <ac:spMk id="3" creationId="{AE40022D-1DC3-7B8C-230C-6E8D32560E47}"/>
          </ac:spMkLst>
        </pc:spChg>
        <pc:spChg chg="del">
          <ac:chgData name="Plass, Kate" userId="S::kate.plass@st-marys.newcastle.sch.uk::a7b948b2-5b85-405b-9b33-4adb4687e40b" providerId="AD" clId="Web-{D07CA9A4-A7DA-A885-AA8B-DDD4C8EABD74}" dt="2023-03-30T13:42:19.471" v="303"/>
          <ac:spMkLst>
            <pc:docMk/>
            <pc:sldMk cId="1535171409" sldId="269"/>
            <ac:spMk id="9" creationId="{B95B9BA8-1D69-4796-85F5-B6D0BD52354B}"/>
          </ac:spMkLst>
        </pc:spChg>
        <pc:spChg chg="add">
          <ac:chgData name="Plass, Kate" userId="S::kate.plass@st-marys.newcastle.sch.uk::a7b948b2-5b85-405b-9b33-4adb4687e40b" providerId="AD" clId="Web-{D07CA9A4-A7DA-A885-AA8B-DDD4C8EABD74}" dt="2023-03-30T13:42:19.471" v="303"/>
          <ac:spMkLst>
            <pc:docMk/>
            <pc:sldMk cId="1535171409" sldId="269"/>
            <ac:spMk id="22" creationId="{131BAD53-4E89-4F62-BBB7-26359763ED39}"/>
          </ac:spMkLst>
        </pc:spChg>
        <pc:spChg chg="add">
          <ac:chgData name="Plass, Kate" userId="S::kate.plass@st-marys.newcastle.sch.uk::a7b948b2-5b85-405b-9b33-4adb4687e40b" providerId="AD" clId="Web-{D07CA9A4-A7DA-A885-AA8B-DDD4C8EABD74}" dt="2023-03-30T13:42:19.471" v="303"/>
          <ac:spMkLst>
            <pc:docMk/>
            <pc:sldMk cId="1535171409" sldId="269"/>
            <ac:spMk id="24" creationId="{62756DA2-40EB-4C6F-B962-5822FFB54FB6}"/>
          </ac:spMkLst>
        </pc:spChg>
        <pc:grpChg chg="del">
          <ac:chgData name="Plass, Kate" userId="S::kate.plass@st-marys.newcastle.sch.uk::a7b948b2-5b85-405b-9b33-4adb4687e40b" providerId="AD" clId="Web-{D07CA9A4-A7DA-A885-AA8B-DDD4C8EABD74}" dt="2023-03-30T13:42:19.471" v="303"/>
          <ac:grpSpMkLst>
            <pc:docMk/>
            <pc:sldMk cId="1535171409" sldId="269"/>
            <ac:grpSpMk id="11" creationId="{D44E3F87-3D58-4B03-86B2-15A5C5B9C964}"/>
          </ac:grpSpMkLst>
        </pc:grpChg>
        <pc:picChg chg="mod">
          <ac:chgData name="Plass, Kate" userId="S::kate.plass@st-marys.newcastle.sch.uk::a7b948b2-5b85-405b-9b33-4adb4687e40b" providerId="AD" clId="Web-{D07CA9A4-A7DA-A885-AA8B-DDD4C8EABD74}" dt="2023-03-30T13:42:19.471" v="303"/>
          <ac:picMkLst>
            <pc:docMk/>
            <pc:sldMk cId="1535171409" sldId="269"/>
            <ac:picMk id="4" creationId="{799771A9-43A3-9840-4EC1-F8EECB276EFF}"/>
          </ac:picMkLst>
        </pc:picChg>
      </pc:sldChg>
      <pc:sldChg chg="addSp modSp mod ord setBg">
        <pc:chgData name="Plass, Kate" userId="S::kate.plass@st-marys.newcastle.sch.uk::a7b948b2-5b85-405b-9b33-4adb4687e40b" providerId="AD" clId="Web-{D07CA9A4-A7DA-A885-AA8B-DDD4C8EABD74}" dt="2023-03-30T11:24:40.113" v="17" actId="1076"/>
        <pc:sldMkLst>
          <pc:docMk/>
          <pc:sldMk cId="2275975998" sldId="272"/>
        </pc:sldMkLst>
        <pc:spChg chg="mod">
          <ac:chgData name="Plass, Kate" userId="S::kate.plass@st-marys.newcastle.sch.uk::a7b948b2-5b85-405b-9b33-4adb4687e40b" providerId="AD" clId="Web-{D07CA9A4-A7DA-A885-AA8B-DDD4C8EABD74}" dt="2023-03-30T11:24:40.113" v="17" actId="1076"/>
          <ac:spMkLst>
            <pc:docMk/>
            <pc:sldMk cId="2275975998" sldId="272"/>
            <ac:spMk id="2" creationId="{4514464E-28BB-1963-1D80-E39C5D6DD1E2}"/>
          </ac:spMkLst>
        </pc:spChg>
        <pc:spChg chg="mod">
          <ac:chgData name="Plass, Kate" userId="S::kate.plass@st-marys.newcastle.sch.uk::a7b948b2-5b85-405b-9b33-4adb4687e40b" providerId="AD" clId="Web-{D07CA9A4-A7DA-A885-AA8B-DDD4C8EABD74}" dt="2023-03-30T11:24:20.612" v="11" actId="1076"/>
          <ac:spMkLst>
            <pc:docMk/>
            <pc:sldMk cId="2275975998" sldId="272"/>
            <ac:spMk id="3" creationId="{37161967-23A9-34C2-FEF3-C85F7EE8F306}"/>
          </ac:spMkLst>
        </pc:spChg>
        <pc:spChg chg="add">
          <ac:chgData name="Plass, Kate" userId="S::kate.plass@st-marys.newcastle.sch.uk::a7b948b2-5b85-405b-9b33-4adb4687e40b" providerId="AD" clId="Web-{D07CA9A4-A7DA-A885-AA8B-DDD4C8EABD74}" dt="2023-03-30T11:23:24.985" v="1"/>
          <ac:spMkLst>
            <pc:docMk/>
            <pc:sldMk cId="2275975998" sldId="272"/>
            <ac:spMk id="9" creationId="{C0A1ED06-4733-4020-9C60-81D4D801408D}"/>
          </ac:spMkLst>
        </pc:spChg>
        <pc:spChg chg="add">
          <ac:chgData name="Plass, Kate" userId="S::kate.plass@st-marys.newcastle.sch.uk::a7b948b2-5b85-405b-9b33-4adb4687e40b" providerId="AD" clId="Web-{D07CA9A4-A7DA-A885-AA8B-DDD4C8EABD74}" dt="2023-03-30T11:23:24.985" v="1"/>
          <ac:spMkLst>
            <pc:docMk/>
            <pc:sldMk cId="2275975998" sldId="272"/>
            <ac:spMk id="11" creationId="{B0CA3509-3AF9-45FE-93ED-57BB5D5E8E07}"/>
          </ac:spMkLst>
        </pc:spChg>
        <pc:picChg chg="add mod ord">
          <ac:chgData name="Plass, Kate" userId="S::kate.plass@st-marys.newcastle.sch.uk::a7b948b2-5b85-405b-9b33-4adb4687e40b" providerId="AD" clId="Web-{D07CA9A4-A7DA-A885-AA8B-DDD4C8EABD74}" dt="2023-03-30T11:24:26.003" v="12" actId="1076"/>
          <ac:picMkLst>
            <pc:docMk/>
            <pc:sldMk cId="2275975998" sldId="272"/>
            <ac:picMk id="4" creationId="{3FBAB7C1-DCF0-EE21-01B1-FC9CE9F67D95}"/>
          </ac:picMkLst>
        </pc:picChg>
      </pc:sldChg>
      <pc:sldChg chg="addSp modSp new mod setBg">
        <pc:chgData name="Plass, Kate" userId="S::kate.plass@st-marys.newcastle.sch.uk::a7b948b2-5b85-405b-9b33-4adb4687e40b" providerId="AD" clId="Web-{D07CA9A4-A7DA-A885-AA8B-DDD4C8EABD74}" dt="2023-03-30T13:25:18.303" v="61" actId="1076"/>
        <pc:sldMkLst>
          <pc:docMk/>
          <pc:sldMk cId="2907849574" sldId="273"/>
        </pc:sldMkLst>
        <pc:spChg chg="mod">
          <ac:chgData name="Plass, Kate" userId="S::kate.plass@st-marys.newcastle.sch.uk::a7b948b2-5b85-405b-9b33-4adb4687e40b" providerId="AD" clId="Web-{D07CA9A4-A7DA-A885-AA8B-DDD4C8EABD74}" dt="2023-03-30T13:25:18.303" v="61" actId="1076"/>
          <ac:spMkLst>
            <pc:docMk/>
            <pc:sldMk cId="2907849574" sldId="273"/>
            <ac:spMk id="2" creationId="{9F049762-65A2-436F-D67D-948BFF54148E}"/>
          </ac:spMkLst>
        </pc:spChg>
        <pc:spChg chg="mod ord">
          <ac:chgData name="Plass, Kate" userId="S::kate.plass@st-marys.newcastle.sch.uk::a7b948b2-5b85-405b-9b33-4adb4687e40b" providerId="AD" clId="Web-{D07CA9A4-A7DA-A885-AA8B-DDD4C8EABD74}" dt="2023-03-30T13:25:15.334" v="60" actId="20577"/>
          <ac:spMkLst>
            <pc:docMk/>
            <pc:sldMk cId="2907849574" sldId="273"/>
            <ac:spMk id="3" creationId="{4A38721F-C44A-CA0A-322A-4184398A320D}"/>
          </ac:spMkLst>
        </pc:spChg>
        <pc:spChg chg="add">
          <ac:chgData name="Plass, Kate" userId="S::kate.plass@st-marys.newcastle.sch.uk::a7b948b2-5b85-405b-9b33-4adb4687e40b" providerId="AD" clId="Web-{D07CA9A4-A7DA-A885-AA8B-DDD4C8EABD74}" dt="2023-03-30T13:24:18.067" v="22"/>
          <ac:spMkLst>
            <pc:docMk/>
            <pc:sldMk cId="2907849574" sldId="273"/>
            <ac:spMk id="9" creationId="{79BB35BC-D5C2-4C8B-A22A-A71E6191913B}"/>
          </ac:spMkLst>
        </pc:spChg>
        <pc:picChg chg="add mod">
          <ac:chgData name="Plass, Kate" userId="S::kate.plass@st-marys.newcastle.sch.uk::a7b948b2-5b85-405b-9b33-4adb4687e40b" providerId="AD" clId="Web-{D07CA9A4-A7DA-A885-AA8B-DDD4C8EABD74}" dt="2023-03-30T13:24:18.067" v="22"/>
          <ac:picMkLst>
            <pc:docMk/>
            <pc:sldMk cId="2907849574" sldId="273"/>
            <ac:picMk id="4" creationId="{13B5C219-C067-4582-9167-901D67C3761C}"/>
          </ac:picMkLst>
        </pc:picChg>
      </pc:sldChg>
      <pc:sldChg chg="add ord replId">
        <pc:chgData name="Plass, Kate" userId="S::kate.plass@st-marys.newcastle.sch.uk::a7b948b2-5b85-405b-9b33-4adb4687e40b" providerId="AD" clId="Web-{D07CA9A4-A7DA-A885-AA8B-DDD4C8EABD74}" dt="2023-03-30T13:25:27.850" v="63"/>
        <pc:sldMkLst>
          <pc:docMk/>
          <pc:sldMk cId="4067195441" sldId="274"/>
        </pc:sldMkLst>
      </pc:sldChg>
      <pc:sldChg chg="addSp delSp modSp new mod setBg">
        <pc:chgData name="Plass, Kate" userId="S::kate.plass@st-marys.newcastle.sch.uk::a7b948b2-5b85-405b-9b33-4adb4687e40b" providerId="AD" clId="Web-{D07CA9A4-A7DA-A885-AA8B-DDD4C8EABD74}" dt="2023-03-30T13:28:06.026" v="101"/>
        <pc:sldMkLst>
          <pc:docMk/>
          <pc:sldMk cId="3538830374" sldId="275"/>
        </pc:sldMkLst>
        <pc:spChg chg="mod ord">
          <ac:chgData name="Plass, Kate" userId="S::kate.plass@st-marys.newcastle.sch.uk::a7b948b2-5b85-405b-9b33-4adb4687e40b" providerId="AD" clId="Web-{D07CA9A4-A7DA-A885-AA8B-DDD4C8EABD74}" dt="2023-03-30T13:28:06.026" v="101"/>
          <ac:spMkLst>
            <pc:docMk/>
            <pc:sldMk cId="3538830374" sldId="275"/>
            <ac:spMk id="2" creationId="{A6045D08-A009-7951-C40F-6455001DE1B0}"/>
          </ac:spMkLst>
        </pc:spChg>
        <pc:spChg chg="del">
          <ac:chgData name="Plass, Kate" userId="S::kate.plass@st-marys.newcastle.sch.uk::a7b948b2-5b85-405b-9b33-4adb4687e40b" providerId="AD" clId="Web-{D07CA9A4-A7DA-A885-AA8B-DDD4C8EABD74}" dt="2023-03-30T13:27:41.729" v="88"/>
          <ac:spMkLst>
            <pc:docMk/>
            <pc:sldMk cId="3538830374" sldId="275"/>
            <ac:spMk id="3" creationId="{10352677-9C03-195E-E9FB-3CB69E6AF22D}"/>
          </ac:spMkLst>
        </pc:spChg>
        <pc:spChg chg="add del">
          <ac:chgData name="Plass, Kate" userId="S::kate.plass@st-marys.newcastle.sch.uk::a7b948b2-5b85-405b-9b33-4adb4687e40b" providerId="AD" clId="Web-{D07CA9A4-A7DA-A885-AA8B-DDD4C8EABD74}" dt="2023-03-30T13:28:06.026" v="101"/>
          <ac:spMkLst>
            <pc:docMk/>
            <pc:sldMk cId="3538830374" sldId="275"/>
            <ac:spMk id="9" creationId="{37C89E4B-3C9F-44B9-8B86-D9E3D112D8EC}"/>
          </ac:spMkLst>
        </pc:spChg>
        <pc:spChg chg="add">
          <ac:chgData name="Plass, Kate" userId="S::kate.plass@st-marys.newcastle.sch.uk::a7b948b2-5b85-405b-9b33-4adb4687e40b" providerId="AD" clId="Web-{D07CA9A4-A7DA-A885-AA8B-DDD4C8EABD74}" dt="2023-03-30T13:28:06.026" v="101"/>
          <ac:spMkLst>
            <pc:docMk/>
            <pc:sldMk cId="3538830374" sldId="275"/>
            <ac:spMk id="18" creationId="{A4AC5506-6312-4701-8D3C-40187889A947}"/>
          </ac:spMkLst>
        </pc:spChg>
        <pc:picChg chg="add mod ord modCrop">
          <ac:chgData name="Plass, Kate" userId="S::kate.plass@st-marys.newcastle.sch.uk::a7b948b2-5b85-405b-9b33-4adb4687e40b" providerId="AD" clId="Web-{D07CA9A4-A7DA-A885-AA8B-DDD4C8EABD74}" dt="2023-03-30T13:28:06.026" v="101"/>
          <ac:picMkLst>
            <pc:docMk/>
            <pc:sldMk cId="3538830374" sldId="275"/>
            <ac:picMk id="4" creationId="{DB58BC17-7D7D-F708-D165-4BF063FAF60F}"/>
          </ac:picMkLst>
        </pc:picChg>
        <pc:cxnChg chg="add del">
          <ac:chgData name="Plass, Kate" userId="S::kate.plass@st-marys.newcastle.sch.uk::a7b948b2-5b85-405b-9b33-4adb4687e40b" providerId="AD" clId="Web-{D07CA9A4-A7DA-A885-AA8B-DDD4C8EABD74}" dt="2023-03-30T13:28:06.026" v="101"/>
          <ac:cxnSpMkLst>
            <pc:docMk/>
            <pc:sldMk cId="3538830374" sldId="275"/>
            <ac:cxnSpMk id="11" creationId="{AA2EAA10-076F-46BD-8F0F-B9A2FB77A85C}"/>
          </ac:cxnSpMkLst>
        </pc:cxnChg>
        <pc:cxnChg chg="add del">
          <ac:chgData name="Plass, Kate" userId="S::kate.plass@st-marys.newcastle.sch.uk::a7b948b2-5b85-405b-9b33-4adb4687e40b" providerId="AD" clId="Web-{D07CA9A4-A7DA-A885-AA8B-DDD4C8EABD74}" dt="2023-03-30T13:28:06.026" v="101"/>
          <ac:cxnSpMkLst>
            <pc:docMk/>
            <pc:sldMk cId="3538830374" sldId="275"/>
            <ac:cxnSpMk id="13" creationId="{D891E407-403B-4764-86C9-33A56D3BCAA3}"/>
          </ac:cxnSpMkLst>
        </pc:cxnChg>
      </pc:sldChg>
      <pc:sldChg chg="addSp delSp modSp new mod setBg">
        <pc:chgData name="Plass, Kate" userId="S::kate.plass@st-marys.newcastle.sch.uk::a7b948b2-5b85-405b-9b33-4adb4687e40b" providerId="AD" clId="Web-{D07CA9A4-A7DA-A885-AA8B-DDD4C8EABD74}" dt="2023-03-30T13:29:47.654" v="181" actId="20577"/>
        <pc:sldMkLst>
          <pc:docMk/>
          <pc:sldMk cId="3839834816" sldId="276"/>
        </pc:sldMkLst>
        <pc:spChg chg="del">
          <ac:chgData name="Plass, Kate" userId="S::kate.plass@st-marys.newcastle.sch.uk::a7b948b2-5b85-405b-9b33-4adb4687e40b" providerId="AD" clId="Web-{D07CA9A4-A7DA-A885-AA8B-DDD4C8EABD74}" dt="2023-03-30T13:28:29.371" v="104"/>
          <ac:spMkLst>
            <pc:docMk/>
            <pc:sldMk cId="3839834816" sldId="276"/>
            <ac:spMk id="2" creationId="{8662B46D-4763-949B-EB7F-75C47C3859BC}"/>
          </ac:spMkLst>
        </pc:spChg>
        <pc:spChg chg="del">
          <ac:chgData name="Plass, Kate" userId="S::kate.plass@st-marys.newcastle.sch.uk::a7b948b2-5b85-405b-9b33-4adb4687e40b" providerId="AD" clId="Web-{D07CA9A4-A7DA-A885-AA8B-DDD4C8EABD74}" dt="2023-03-30T13:28:21.652" v="103"/>
          <ac:spMkLst>
            <pc:docMk/>
            <pc:sldMk cId="3839834816" sldId="276"/>
            <ac:spMk id="3" creationId="{53875984-C7D4-BDDF-00C1-760826A8D4BA}"/>
          </ac:spMkLst>
        </pc:spChg>
        <pc:spChg chg="add mod">
          <ac:chgData name="Plass, Kate" userId="S::kate.plass@st-marys.newcastle.sch.uk::a7b948b2-5b85-405b-9b33-4adb4687e40b" providerId="AD" clId="Web-{D07CA9A4-A7DA-A885-AA8B-DDD4C8EABD74}" dt="2023-03-30T13:29:47.654" v="181" actId="20577"/>
          <ac:spMkLst>
            <pc:docMk/>
            <pc:sldMk cId="3839834816" sldId="276"/>
            <ac:spMk id="5" creationId="{143770A2-96EE-C306-6FD9-EFB145E1E16D}"/>
          </ac:spMkLst>
        </pc:spChg>
        <pc:picChg chg="add mod ord">
          <ac:chgData name="Plass, Kate" userId="S::kate.plass@st-marys.newcastle.sch.uk::a7b948b2-5b85-405b-9b33-4adb4687e40b" providerId="AD" clId="Web-{D07CA9A4-A7DA-A885-AA8B-DDD4C8EABD74}" dt="2023-03-30T13:28:29.371" v="104"/>
          <ac:picMkLst>
            <pc:docMk/>
            <pc:sldMk cId="3839834816" sldId="276"/>
            <ac:picMk id="4" creationId="{F4D03FF4-FFE0-6A5F-9468-D7743803E7A5}"/>
          </ac:picMkLst>
        </pc:picChg>
      </pc:sldChg>
      <pc:sldChg chg="addSp delSp modSp new mod setBg">
        <pc:chgData name="Plass, Kate" userId="S::kate.plass@st-marys.newcastle.sch.uk::a7b948b2-5b85-405b-9b33-4adb4687e40b" providerId="AD" clId="Web-{D07CA9A4-A7DA-A885-AA8B-DDD4C8EABD74}" dt="2023-03-30T13:32:09.345" v="213" actId="1076"/>
        <pc:sldMkLst>
          <pc:docMk/>
          <pc:sldMk cId="2128069581" sldId="277"/>
        </pc:sldMkLst>
        <pc:spChg chg="del mod">
          <ac:chgData name="Plass, Kate" userId="S::kate.plass@st-marys.newcastle.sch.uk::a7b948b2-5b85-405b-9b33-4adb4687e40b" providerId="AD" clId="Web-{D07CA9A4-A7DA-A885-AA8B-DDD4C8EABD74}" dt="2023-03-30T13:30:25.171" v="186"/>
          <ac:spMkLst>
            <pc:docMk/>
            <pc:sldMk cId="2128069581" sldId="277"/>
            <ac:spMk id="2" creationId="{93C3E2DC-5F4B-12ED-B541-44077018BB7B}"/>
          </ac:spMkLst>
        </pc:spChg>
        <pc:spChg chg="del">
          <ac:chgData name="Plass, Kate" userId="S::kate.plass@st-marys.newcastle.sch.uk::a7b948b2-5b85-405b-9b33-4adb4687e40b" providerId="AD" clId="Web-{D07CA9A4-A7DA-A885-AA8B-DDD4C8EABD74}" dt="2023-03-30T13:30:11.061" v="183"/>
          <ac:spMkLst>
            <pc:docMk/>
            <pc:sldMk cId="2128069581" sldId="277"/>
            <ac:spMk id="3" creationId="{322D128A-1950-B8C4-0F9D-BCA99401BBBE}"/>
          </ac:spMkLst>
        </pc:spChg>
        <pc:spChg chg="add mod">
          <ac:chgData name="Plass, Kate" userId="S::kate.plass@st-marys.newcastle.sch.uk::a7b948b2-5b85-405b-9b33-4adb4687e40b" providerId="AD" clId="Web-{D07CA9A4-A7DA-A885-AA8B-DDD4C8EABD74}" dt="2023-03-30T13:32:05.486" v="212" actId="20577"/>
          <ac:spMkLst>
            <pc:docMk/>
            <pc:sldMk cId="2128069581" sldId="277"/>
            <ac:spMk id="5" creationId="{EB06AEC4-5D62-1EC6-9657-6101A010F577}"/>
          </ac:spMkLst>
        </pc:spChg>
        <pc:spChg chg="add del">
          <ac:chgData name="Plass, Kate" userId="S::kate.plass@st-marys.newcastle.sch.uk::a7b948b2-5b85-405b-9b33-4adb4687e40b" providerId="AD" clId="Web-{D07CA9A4-A7DA-A885-AA8B-DDD4C8EABD74}" dt="2023-03-30T13:30:25.171" v="185"/>
          <ac:spMkLst>
            <pc:docMk/>
            <pc:sldMk cId="2128069581" sldId="277"/>
            <ac:spMk id="8" creationId="{06FBA44F-AEE5-A298-2963-4045CDD88220}"/>
          </ac:spMkLst>
        </pc:spChg>
        <pc:spChg chg="add del">
          <ac:chgData name="Plass, Kate" userId="S::kate.plass@st-marys.newcastle.sch.uk::a7b948b2-5b85-405b-9b33-4adb4687e40b" providerId="AD" clId="Web-{D07CA9A4-A7DA-A885-AA8B-DDD4C8EABD74}" dt="2023-03-30T13:30:25.171" v="185"/>
          <ac:spMkLst>
            <pc:docMk/>
            <pc:sldMk cId="2128069581" sldId="277"/>
            <ac:spMk id="11" creationId="{2B97F24A-32CE-4C1C-A50D-3016B394DCFB}"/>
          </ac:spMkLst>
        </pc:spChg>
        <pc:spChg chg="add del">
          <ac:chgData name="Plass, Kate" userId="S::kate.plass@st-marys.newcastle.sch.uk::a7b948b2-5b85-405b-9b33-4adb4687e40b" providerId="AD" clId="Web-{D07CA9A4-A7DA-A885-AA8B-DDD4C8EABD74}" dt="2023-03-30T13:30:25.171" v="185"/>
          <ac:spMkLst>
            <pc:docMk/>
            <pc:sldMk cId="2128069581" sldId="277"/>
            <ac:spMk id="13" creationId="{CD8B4F24-440B-49E9-B85D-733523DC064B}"/>
          </ac:spMkLst>
        </pc:spChg>
        <pc:picChg chg="add mod ord">
          <ac:chgData name="Plass, Kate" userId="S::kate.plass@st-marys.newcastle.sch.uk::a7b948b2-5b85-405b-9b33-4adb4687e40b" providerId="AD" clId="Web-{D07CA9A4-A7DA-A885-AA8B-DDD4C8EABD74}" dt="2023-03-30T13:32:09.345" v="213" actId="1076"/>
          <ac:picMkLst>
            <pc:docMk/>
            <pc:sldMk cId="2128069581" sldId="277"/>
            <ac:picMk id="4" creationId="{4A637836-7CDA-1B54-9647-F8C953A99A63}"/>
          </ac:picMkLst>
        </pc:picChg>
      </pc:sldChg>
      <pc:sldChg chg="addSp delSp modSp new mod setBg">
        <pc:chgData name="Plass, Kate" userId="S::kate.plass@st-marys.newcastle.sch.uk::a7b948b2-5b85-405b-9b33-4adb4687e40b" providerId="AD" clId="Web-{D07CA9A4-A7DA-A885-AA8B-DDD4C8EABD74}" dt="2023-03-30T13:36:58.869" v="238" actId="20577"/>
        <pc:sldMkLst>
          <pc:docMk/>
          <pc:sldMk cId="442691296" sldId="278"/>
        </pc:sldMkLst>
        <pc:spChg chg="del mod">
          <ac:chgData name="Plass, Kate" userId="S::kate.plass@st-marys.newcastle.sch.uk::a7b948b2-5b85-405b-9b33-4adb4687e40b" providerId="AD" clId="Web-{D07CA9A4-A7DA-A885-AA8B-DDD4C8EABD74}" dt="2023-03-30T13:36:09.368" v="226"/>
          <ac:spMkLst>
            <pc:docMk/>
            <pc:sldMk cId="442691296" sldId="278"/>
            <ac:spMk id="2" creationId="{69313CA1-8BFB-7797-1BDF-D2F29D602C74}"/>
          </ac:spMkLst>
        </pc:spChg>
        <pc:spChg chg="mod">
          <ac:chgData name="Plass, Kate" userId="S::kate.plass@st-marys.newcastle.sch.uk::a7b948b2-5b85-405b-9b33-4adb4687e40b" providerId="AD" clId="Web-{D07CA9A4-A7DA-A885-AA8B-DDD4C8EABD74}" dt="2023-03-30T13:36:58.869" v="238" actId="20577"/>
          <ac:spMkLst>
            <pc:docMk/>
            <pc:sldMk cId="442691296" sldId="278"/>
            <ac:spMk id="3" creationId="{130BF09B-11F9-3EC3-3EF1-11253090F69F}"/>
          </ac:spMkLst>
        </pc:spChg>
        <pc:spChg chg="add">
          <ac:chgData name="Plass, Kate" userId="S::kate.plass@st-marys.newcastle.sch.uk::a7b948b2-5b85-405b-9b33-4adb4687e40b" providerId="AD" clId="Web-{D07CA9A4-A7DA-A885-AA8B-DDD4C8EABD74}" dt="2023-03-30T13:36:00.258" v="219"/>
          <ac:spMkLst>
            <pc:docMk/>
            <pc:sldMk cId="442691296" sldId="278"/>
            <ac:spMk id="9" creationId="{8FC9BE17-9A7B-462D-AE50-3D8777387304}"/>
          </ac:spMkLst>
        </pc:spChg>
        <pc:spChg chg="add">
          <ac:chgData name="Plass, Kate" userId="S::kate.plass@st-marys.newcastle.sch.uk::a7b948b2-5b85-405b-9b33-4adb4687e40b" providerId="AD" clId="Web-{D07CA9A4-A7DA-A885-AA8B-DDD4C8EABD74}" dt="2023-03-30T13:36:00.258" v="219"/>
          <ac:spMkLst>
            <pc:docMk/>
            <pc:sldMk cId="442691296" sldId="278"/>
            <ac:spMk id="11" creationId="{3EBE8569-6AEC-4B8C-8D53-2DE337CDBA65}"/>
          </ac:spMkLst>
        </pc:spChg>
        <pc:spChg chg="add">
          <ac:chgData name="Plass, Kate" userId="S::kate.plass@st-marys.newcastle.sch.uk::a7b948b2-5b85-405b-9b33-4adb4687e40b" providerId="AD" clId="Web-{D07CA9A4-A7DA-A885-AA8B-DDD4C8EABD74}" dt="2023-03-30T13:36:00.258" v="219"/>
          <ac:spMkLst>
            <pc:docMk/>
            <pc:sldMk cId="442691296" sldId="278"/>
            <ac:spMk id="13" creationId="{55D4142C-5077-457F-A6AD-3FECFDB39685}"/>
          </ac:spMkLst>
        </pc:spChg>
        <pc:spChg chg="add">
          <ac:chgData name="Plass, Kate" userId="S::kate.plass@st-marys.newcastle.sch.uk::a7b948b2-5b85-405b-9b33-4adb4687e40b" providerId="AD" clId="Web-{D07CA9A4-A7DA-A885-AA8B-DDD4C8EABD74}" dt="2023-03-30T13:36:00.258" v="219"/>
          <ac:spMkLst>
            <pc:docMk/>
            <pc:sldMk cId="442691296" sldId="278"/>
            <ac:spMk id="15" creationId="{7A5F0580-5EE9-419F-96EE-B6529EF6E7D0}"/>
          </ac:spMkLst>
        </pc:spChg>
        <pc:picChg chg="add mod ord">
          <ac:chgData name="Plass, Kate" userId="S::kate.plass@st-marys.newcastle.sch.uk::a7b948b2-5b85-405b-9b33-4adb4687e40b" providerId="AD" clId="Web-{D07CA9A4-A7DA-A885-AA8B-DDD4C8EABD74}" dt="2023-03-30T13:36:00.258" v="219"/>
          <ac:picMkLst>
            <pc:docMk/>
            <pc:sldMk cId="442691296" sldId="278"/>
            <ac:picMk id="4" creationId="{EEAC814F-D3A0-E3D1-961C-A3A441BB5DE7}"/>
          </ac:picMkLst>
        </pc:picChg>
      </pc:sldChg>
      <pc:sldChg chg="addSp modSp new mod setBg setClrOvrMap">
        <pc:chgData name="Plass, Kate" userId="S::kate.plass@st-marys.newcastle.sch.uk::a7b948b2-5b85-405b-9b33-4adb4687e40b" providerId="AD" clId="Web-{D07CA9A4-A7DA-A885-AA8B-DDD4C8EABD74}" dt="2023-03-30T13:43:45.599" v="319" actId="20577"/>
        <pc:sldMkLst>
          <pc:docMk/>
          <pc:sldMk cId="105933360" sldId="279"/>
        </pc:sldMkLst>
        <pc:spChg chg="mod">
          <ac:chgData name="Plass, Kate" userId="S::kate.plass@st-marys.newcastle.sch.uk::a7b948b2-5b85-405b-9b33-4adb4687e40b" providerId="AD" clId="Web-{D07CA9A4-A7DA-A885-AA8B-DDD4C8EABD74}" dt="2023-03-30T13:43:41.083" v="316" actId="20577"/>
          <ac:spMkLst>
            <pc:docMk/>
            <pc:sldMk cId="105933360" sldId="279"/>
            <ac:spMk id="2" creationId="{022F409F-7A51-3DA9-8ECD-00FD337382C7}"/>
          </ac:spMkLst>
        </pc:spChg>
        <pc:spChg chg="mod">
          <ac:chgData name="Plass, Kate" userId="S::kate.plass@st-marys.newcastle.sch.uk::a7b948b2-5b85-405b-9b33-4adb4687e40b" providerId="AD" clId="Web-{D07CA9A4-A7DA-A885-AA8B-DDD4C8EABD74}" dt="2023-03-30T13:43:45.599" v="319" actId="20577"/>
          <ac:spMkLst>
            <pc:docMk/>
            <pc:sldMk cId="105933360" sldId="279"/>
            <ac:spMk id="3" creationId="{9ED8FC2C-5D68-61C6-E935-D180630053B3}"/>
          </ac:spMkLst>
        </pc:spChg>
        <pc:spChg chg="add">
          <ac:chgData name="Plass, Kate" userId="S::kate.plass@st-marys.newcastle.sch.uk::a7b948b2-5b85-405b-9b33-4adb4687e40b" providerId="AD" clId="Web-{D07CA9A4-A7DA-A885-AA8B-DDD4C8EABD74}" dt="2023-03-30T13:43:34.239" v="311"/>
          <ac:spMkLst>
            <pc:docMk/>
            <pc:sldMk cId="105933360" sldId="279"/>
            <ac:spMk id="9" creationId="{9AA72BD9-2C5A-4EDC-931F-5AA08EACA0F3}"/>
          </ac:spMkLst>
        </pc:spChg>
        <pc:spChg chg="add">
          <ac:chgData name="Plass, Kate" userId="S::kate.plass@st-marys.newcastle.sch.uk::a7b948b2-5b85-405b-9b33-4adb4687e40b" providerId="AD" clId="Web-{D07CA9A4-A7DA-A885-AA8B-DDD4C8EABD74}" dt="2023-03-30T13:43:34.239" v="311"/>
          <ac:spMkLst>
            <pc:docMk/>
            <pc:sldMk cId="105933360" sldId="279"/>
            <ac:spMk id="11" creationId="{DD3981AC-7B61-4947-BCF3-F7AA7FA385B9}"/>
          </ac:spMkLst>
        </pc:spChg>
        <pc:spChg chg="add">
          <ac:chgData name="Plass, Kate" userId="S::kate.plass@st-marys.newcastle.sch.uk::a7b948b2-5b85-405b-9b33-4adb4687e40b" providerId="AD" clId="Web-{D07CA9A4-A7DA-A885-AA8B-DDD4C8EABD74}" dt="2023-03-30T13:43:34.239" v="311"/>
          <ac:spMkLst>
            <pc:docMk/>
            <pc:sldMk cId="105933360" sldId="279"/>
            <ac:spMk id="13" creationId="{55D4142C-5077-457F-A6AD-3FECFDB39685}"/>
          </ac:spMkLst>
        </pc:spChg>
        <pc:spChg chg="add">
          <ac:chgData name="Plass, Kate" userId="S::kate.plass@st-marys.newcastle.sch.uk::a7b948b2-5b85-405b-9b33-4adb4687e40b" providerId="AD" clId="Web-{D07CA9A4-A7DA-A885-AA8B-DDD4C8EABD74}" dt="2023-03-30T13:43:34.239" v="311"/>
          <ac:spMkLst>
            <pc:docMk/>
            <pc:sldMk cId="105933360" sldId="279"/>
            <ac:spMk id="15" creationId="{7A5F0580-5EE9-419F-96EE-B6529EF6E7D0}"/>
          </ac:spMkLst>
        </pc:spChg>
        <pc:picChg chg="add mod ord">
          <ac:chgData name="Plass, Kate" userId="S::kate.plass@st-marys.newcastle.sch.uk::a7b948b2-5b85-405b-9b33-4adb4687e40b" providerId="AD" clId="Web-{D07CA9A4-A7DA-A885-AA8B-DDD4C8EABD74}" dt="2023-03-30T13:43:34.239" v="311"/>
          <ac:picMkLst>
            <pc:docMk/>
            <pc:sldMk cId="105933360" sldId="279"/>
            <ac:picMk id="4" creationId="{E7A06A28-EC7E-4ECD-1FD7-F495FA46D66D}"/>
          </ac:picMkLst>
        </pc:picChg>
      </pc:sldChg>
      <pc:sldChg chg="addSp delSp modSp new mod ord setBg">
        <pc:chgData name="Plass, Kate" userId="S::kate.plass@st-marys.newcastle.sch.uk::a7b948b2-5b85-405b-9b33-4adb4687e40b" providerId="AD" clId="Web-{D07CA9A4-A7DA-A885-AA8B-DDD4C8EABD74}" dt="2023-03-30T13:41:57.486" v="300" actId="1076"/>
        <pc:sldMkLst>
          <pc:docMk/>
          <pc:sldMk cId="1034288328" sldId="280"/>
        </pc:sldMkLst>
        <pc:spChg chg="del mod ord">
          <ac:chgData name="Plass, Kate" userId="S::kate.plass@st-marys.newcastle.sch.uk::a7b948b2-5b85-405b-9b33-4adb4687e40b" providerId="AD" clId="Web-{D07CA9A4-A7DA-A885-AA8B-DDD4C8EABD74}" dt="2023-03-30T13:40:37.625" v="253"/>
          <ac:spMkLst>
            <pc:docMk/>
            <pc:sldMk cId="1034288328" sldId="280"/>
            <ac:spMk id="2" creationId="{453953AE-A996-8805-5C89-15D715826A3D}"/>
          </ac:spMkLst>
        </pc:spChg>
        <pc:spChg chg="del">
          <ac:chgData name="Plass, Kate" userId="S::kate.plass@st-marys.newcastle.sch.uk::a7b948b2-5b85-405b-9b33-4adb4687e40b" providerId="AD" clId="Web-{D07CA9A4-A7DA-A885-AA8B-DDD4C8EABD74}" dt="2023-03-30T13:38:51.325" v="244"/>
          <ac:spMkLst>
            <pc:docMk/>
            <pc:sldMk cId="1034288328" sldId="280"/>
            <ac:spMk id="3" creationId="{1B6968EC-F806-D7D0-B70E-7555E02C061C}"/>
          </ac:spMkLst>
        </pc:spChg>
        <pc:spChg chg="add mod">
          <ac:chgData name="Plass, Kate" userId="S::kate.plass@st-marys.newcastle.sch.uk::a7b948b2-5b85-405b-9b33-4adb4687e40b" providerId="AD" clId="Web-{D07CA9A4-A7DA-A885-AA8B-DDD4C8EABD74}" dt="2023-03-30T13:41:57.486" v="300" actId="1076"/>
          <ac:spMkLst>
            <pc:docMk/>
            <pc:sldMk cId="1034288328" sldId="280"/>
            <ac:spMk id="7" creationId="{B92A48DD-9AA5-F7D0-8177-DB75DE81847B}"/>
          </ac:spMkLst>
        </pc:spChg>
        <pc:spChg chg="add del">
          <ac:chgData name="Plass, Kate" userId="S::kate.plass@st-marys.newcastle.sch.uk::a7b948b2-5b85-405b-9b33-4adb4687e40b" providerId="AD" clId="Web-{D07CA9A4-A7DA-A885-AA8B-DDD4C8EABD74}" dt="2023-03-30T13:40:02.515" v="246"/>
          <ac:spMkLst>
            <pc:docMk/>
            <pc:sldMk cId="1034288328" sldId="280"/>
            <ac:spMk id="8" creationId="{4E23CAEA-CCAB-E4E4-F5B2-5323A7597829}"/>
          </ac:spMkLst>
        </pc:spChg>
        <pc:spChg chg="add del">
          <ac:chgData name="Plass, Kate" userId="S::kate.plass@st-marys.newcastle.sch.uk::a7b948b2-5b85-405b-9b33-4adb4687e40b" providerId="AD" clId="Web-{D07CA9A4-A7DA-A885-AA8B-DDD4C8EABD74}" dt="2023-03-30T13:40:30.625" v="250"/>
          <ac:spMkLst>
            <pc:docMk/>
            <pc:sldMk cId="1034288328" sldId="280"/>
            <ac:spMk id="11" creationId="{23E547B5-89CF-4EC0-96DE-25771AED0799}"/>
          </ac:spMkLst>
        </pc:spChg>
        <pc:spChg chg="add del">
          <ac:chgData name="Plass, Kate" userId="S::kate.plass@st-marys.newcastle.sch.uk::a7b948b2-5b85-405b-9b33-4adb4687e40b" providerId="AD" clId="Web-{D07CA9A4-A7DA-A885-AA8B-DDD4C8EABD74}" dt="2023-03-30T13:40:30.625" v="250"/>
          <ac:spMkLst>
            <pc:docMk/>
            <pc:sldMk cId="1034288328" sldId="280"/>
            <ac:spMk id="13" creationId="{3F0B8CEB-8279-4E5E-A0CE-1FC9F71736F2}"/>
          </ac:spMkLst>
        </pc:spChg>
        <pc:spChg chg="add">
          <ac:chgData name="Plass, Kate" userId="S::kate.plass@st-marys.newcastle.sch.uk::a7b948b2-5b85-405b-9b33-4adb4687e40b" providerId="AD" clId="Web-{D07CA9A4-A7DA-A885-AA8B-DDD4C8EABD74}" dt="2023-03-30T13:40:30.625" v="250"/>
          <ac:spMkLst>
            <pc:docMk/>
            <pc:sldMk cId="1034288328" sldId="280"/>
            <ac:spMk id="18" creationId="{04812C46-200A-4DEB-A05E-3ED6C68C2387}"/>
          </ac:spMkLst>
        </pc:spChg>
        <pc:spChg chg="add">
          <ac:chgData name="Plass, Kate" userId="S::kate.plass@st-marys.newcastle.sch.uk::a7b948b2-5b85-405b-9b33-4adb4687e40b" providerId="AD" clId="Web-{D07CA9A4-A7DA-A885-AA8B-DDD4C8EABD74}" dt="2023-03-30T13:40:30.625" v="250"/>
          <ac:spMkLst>
            <pc:docMk/>
            <pc:sldMk cId="1034288328" sldId="280"/>
            <ac:spMk id="20" creationId="{D1EA859B-E555-4109-94F3-6700E046E008}"/>
          </ac:spMkLst>
        </pc:spChg>
        <pc:picChg chg="add mod ord">
          <ac:chgData name="Plass, Kate" userId="S::kate.plass@st-marys.newcastle.sch.uk::a7b948b2-5b85-405b-9b33-4adb4687e40b" providerId="AD" clId="Web-{D07CA9A4-A7DA-A885-AA8B-DDD4C8EABD74}" dt="2023-03-30T13:40:30.625" v="250"/>
          <ac:picMkLst>
            <pc:docMk/>
            <pc:sldMk cId="1034288328" sldId="280"/>
            <ac:picMk id="4" creationId="{AE3B1550-81E6-AC85-1A16-A053A4EE2219}"/>
          </ac:picMkLst>
        </pc:picChg>
        <pc:picChg chg="add del mod ord">
          <ac:chgData name="Plass, Kate" userId="S::kate.plass@st-marys.newcastle.sch.uk::a7b948b2-5b85-405b-9b33-4adb4687e40b" providerId="AD" clId="Web-{D07CA9A4-A7DA-A885-AA8B-DDD4C8EABD74}" dt="2023-03-30T13:40:06.671" v="247"/>
          <ac:picMkLst>
            <pc:docMk/>
            <pc:sldMk cId="1034288328" sldId="280"/>
            <ac:picMk id="5" creationId="{69BBE67B-7AA1-EB8A-A6C4-9C6DC4BBF8E4}"/>
          </ac:picMkLst>
        </pc:picChg>
      </pc:sldChg>
      <pc:sldChg chg="add ord replId">
        <pc:chgData name="Plass, Kate" userId="S::kate.plass@st-marys.newcastle.sch.uk::a7b948b2-5b85-405b-9b33-4adb4687e40b" providerId="AD" clId="Web-{D07CA9A4-A7DA-A885-AA8B-DDD4C8EABD74}" dt="2023-03-30T13:42:09.159" v="302"/>
        <pc:sldMkLst>
          <pc:docMk/>
          <pc:sldMk cId="3457470963" sldId="281"/>
        </pc:sldMkLst>
      </pc:sldChg>
      <pc:sldChg chg="addSp modSp new mod ord setBg">
        <pc:chgData name="Plass, Kate" userId="S::kate.plass@st-marys.newcastle.sch.uk::a7b948b2-5b85-405b-9b33-4adb4687e40b" providerId="AD" clId="Web-{D07CA9A4-A7DA-A885-AA8B-DDD4C8EABD74}" dt="2023-03-30T13:57:10.589" v="414" actId="1076"/>
        <pc:sldMkLst>
          <pc:docMk/>
          <pc:sldMk cId="4031028635" sldId="282"/>
        </pc:sldMkLst>
        <pc:spChg chg="mod">
          <ac:chgData name="Plass, Kate" userId="S::kate.plass@st-marys.newcastle.sch.uk::a7b948b2-5b85-405b-9b33-4adb4687e40b" providerId="AD" clId="Web-{D07CA9A4-A7DA-A885-AA8B-DDD4C8EABD74}" dt="2023-03-30T13:57:03.761" v="410" actId="20577"/>
          <ac:spMkLst>
            <pc:docMk/>
            <pc:sldMk cId="4031028635" sldId="282"/>
            <ac:spMk id="2" creationId="{83D3D2B7-F91D-634E-0808-067662E3EFA5}"/>
          </ac:spMkLst>
        </pc:spChg>
        <pc:spChg chg="mod">
          <ac:chgData name="Plass, Kate" userId="S::kate.plass@st-marys.newcastle.sch.uk::a7b948b2-5b85-405b-9b33-4adb4687e40b" providerId="AD" clId="Web-{D07CA9A4-A7DA-A885-AA8B-DDD4C8EABD74}" dt="2023-03-30T13:57:10.589" v="414" actId="1076"/>
          <ac:spMkLst>
            <pc:docMk/>
            <pc:sldMk cId="4031028635" sldId="282"/>
            <ac:spMk id="3" creationId="{8946280A-9E2A-EE7C-0A29-28AD86B59DA3}"/>
          </ac:spMkLst>
        </pc:spChg>
        <pc:spChg chg="add">
          <ac:chgData name="Plass, Kate" userId="S::kate.plass@st-marys.newcastle.sch.uk::a7b948b2-5b85-405b-9b33-4adb4687e40b" providerId="AD" clId="Web-{D07CA9A4-A7DA-A885-AA8B-DDD4C8EABD74}" dt="2023-03-30T13:56:57.589" v="406"/>
          <ac:spMkLst>
            <pc:docMk/>
            <pc:sldMk cId="4031028635" sldId="282"/>
            <ac:spMk id="9" creationId="{04812C46-200A-4DEB-A05E-3ED6C68C2387}"/>
          </ac:spMkLst>
        </pc:spChg>
        <pc:spChg chg="add">
          <ac:chgData name="Plass, Kate" userId="S::kate.plass@st-marys.newcastle.sch.uk::a7b948b2-5b85-405b-9b33-4adb4687e40b" providerId="AD" clId="Web-{D07CA9A4-A7DA-A885-AA8B-DDD4C8EABD74}" dt="2023-03-30T13:56:57.589" v="406"/>
          <ac:spMkLst>
            <pc:docMk/>
            <pc:sldMk cId="4031028635" sldId="282"/>
            <ac:spMk id="11" creationId="{D1EA859B-E555-4109-94F3-6700E046E008}"/>
          </ac:spMkLst>
        </pc:spChg>
        <pc:picChg chg="add mod ord">
          <ac:chgData name="Plass, Kate" userId="S::kate.plass@st-marys.newcastle.sch.uk::a7b948b2-5b85-405b-9b33-4adb4687e40b" providerId="AD" clId="Web-{D07CA9A4-A7DA-A885-AA8B-DDD4C8EABD74}" dt="2023-03-30T13:56:57.589" v="406"/>
          <ac:picMkLst>
            <pc:docMk/>
            <pc:sldMk cId="4031028635" sldId="282"/>
            <ac:picMk id="4" creationId="{A8E2876A-138D-6C75-8FC4-348C2124A4C6}"/>
          </ac:picMkLst>
        </pc:picChg>
      </pc:sldChg>
      <pc:sldChg chg="addSp modSp new mod setBg">
        <pc:chgData name="Plass, Kate" userId="S::kate.plass@st-marys.newcastle.sch.uk::a7b948b2-5b85-405b-9b33-4adb4687e40b" providerId="AD" clId="Web-{D07CA9A4-A7DA-A885-AA8B-DDD4C8EABD74}" dt="2023-03-30T13:49:48.734" v="349" actId="20577"/>
        <pc:sldMkLst>
          <pc:docMk/>
          <pc:sldMk cId="368649988" sldId="283"/>
        </pc:sldMkLst>
        <pc:spChg chg="mod">
          <ac:chgData name="Plass, Kate" userId="S::kate.plass@st-marys.newcastle.sch.uk::a7b948b2-5b85-405b-9b33-4adb4687e40b" providerId="AD" clId="Web-{D07CA9A4-A7DA-A885-AA8B-DDD4C8EABD74}" dt="2023-03-30T13:49:48.734" v="349" actId="20577"/>
          <ac:spMkLst>
            <pc:docMk/>
            <pc:sldMk cId="368649988" sldId="283"/>
            <ac:spMk id="2" creationId="{F20E7952-308A-12DA-6645-5379B478A37B}"/>
          </ac:spMkLst>
        </pc:spChg>
        <pc:spChg chg="mod">
          <ac:chgData name="Plass, Kate" userId="S::kate.plass@st-marys.newcastle.sch.uk::a7b948b2-5b85-405b-9b33-4adb4687e40b" providerId="AD" clId="Web-{D07CA9A4-A7DA-A885-AA8B-DDD4C8EABD74}" dt="2023-03-30T13:49:44.077" v="348" actId="20577"/>
          <ac:spMkLst>
            <pc:docMk/>
            <pc:sldMk cId="368649988" sldId="283"/>
            <ac:spMk id="3" creationId="{691CC82A-293E-3AD5-4D59-83197181CDCB}"/>
          </ac:spMkLst>
        </pc:spChg>
        <pc:spChg chg="add">
          <ac:chgData name="Plass, Kate" userId="S::kate.plass@st-marys.newcastle.sch.uk::a7b948b2-5b85-405b-9b33-4adb4687e40b" providerId="AD" clId="Web-{D07CA9A4-A7DA-A885-AA8B-DDD4C8EABD74}" dt="2023-03-30T13:48:59.545" v="329"/>
          <ac:spMkLst>
            <pc:docMk/>
            <pc:sldMk cId="368649988" sldId="283"/>
            <ac:spMk id="9" creationId="{45D37F4E-DDB4-456B-97E0-9937730A039F}"/>
          </ac:spMkLst>
        </pc:spChg>
        <pc:spChg chg="add">
          <ac:chgData name="Plass, Kate" userId="S::kate.plass@st-marys.newcastle.sch.uk::a7b948b2-5b85-405b-9b33-4adb4687e40b" providerId="AD" clId="Web-{D07CA9A4-A7DA-A885-AA8B-DDD4C8EABD74}" dt="2023-03-30T13:48:59.545" v="329"/>
          <ac:spMkLst>
            <pc:docMk/>
            <pc:sldMk cId="368649988" sldId="283"/>
            <ac:spMk id="11" creationId="{B2DD41CD-8F47-4F56-AD12-4E2FF7696987}"/>
          </ac:spMkLst>
        </pc:spChg>
        <pc:picChg chg="add mod">
          <ac:chgData name="Plass, Kate" userId="S::kate.plass@st-marys.newcastle.sch.uk::a7b948b2-5b85-405b-9b33-4adb4687e40b" providerId="AD" clId="Web-{D07CA9A4-A7DA-A885-AA8B-DDD4C8EABD74}" dt="2023-03-30T13:48:59.545" v="329"/>
          <ac:picMkLst>
            <pc:docMk/>
            <pc:sldMk cId="368649988" sldId="283"/>
            <ac:picMk id="4" creationId="{B91E6DAB-50AD-5219-C27A-7CF6C690DE38}"/>
          </ac:picMkLst>
        </pc:picChg>
      </pc:sldChg>
      <pc:sldChg chg="addSp delSp modSp new mod setBg">
        <pc:chgData name="Plass, Kate" userId="S::kate.plass@st-marys.newcastle.sch.uk::a7b948b2-5b85-405b-9b33-4adb4687e40b" providerId="AD" clId="Web-{D07CA9A4-A7DA-A885-AA8B-DDD4C8EABD74}" dt="2023-03-30T13:56:02.650" v="403" actId="20577"/>
        <pc:sldMkLst>
          <pc:docMk/>
          <pc:sldMk cId="2198579561" sldId="284"/>
        </pc:sldMkLst>
        <pc:spChg chg="del mod">
          <ac:chgData name="Plass, Kate" userId="S::kate.plass@st-marys.newcastle.sch.uk::a7b948b2-5b85-405b-9b33-4adb4687e40b" providerId="AD" clId="Web-{D07CA9A4-A7DA-A885-AA8B-DDD4C8EABD74}" dt="2023-03-30T13:52:03.159" v="362"/>
          <ac:spMkLst>
            <pc:docMk/>
            <pc:sldMk cId="2198579561" sldId="284"/>
            <ac:spMk id="2" creationId="{7AAFB0A4-5CAA-05EA-CB86-5AB21176783A}"/>
          </ac:spMkLst>
        </pc:spChg>
        <pc:spChg chg="mod">
          <ac:chgData name="Plass, Kate" userId="S::kate.plass@st-marys.newcastle.sch.uk::a7b948b2-5b85-405b-9b33-4adb4687e40b" providerId="AD" clId="Web-{D07CA9A4-A7DA-A885-AA8B-DDD4C8EABD74}" dt="2023-03-30T13:56:02.650" v="403" actId="20577"/>
          <ac:spMkLst>
            <pc:docMk/>
            <pc:sldMk cId="2198579561" sldId="284"/>
            <ac:spMk id="3" creationId="{77F05312-9981-DD3A-6049-34A9840B749F}"/>
          </ac:spMkLst>
        </pc:spChg>
        <pc:spChg chg="add">
          <ac:chgData name="Plass, Kate" userId="S::kate.plass@st-marys.newcastle.sch.uk::a7b948b2-5b85-405b-9b33-4adb4687e40b" providerId="AD" clId="Web-{D07CA9A4-A7DA-A885-AA8B-DDD4C8EABD74}" dt="2023-03-30T13:51:55.268" v="355"/>
          <ac:spMkLst>
            <pc:docMk/>
            <pc:sldMk cId="2198579561" sldId="284"/>
            <ac:spMk id="9" creationId="{04812C46-200A-4DEB-A05E-3ED6C68C2387}"/>
          </ac:spMkLst>
        </pc:spChg>
        <pc:spChg chg="add">
          <ac:chgData name="Plass, Kate" userId="S::kate.plass@st-marys.newcastle.sch.uk::a7b948b2-5b85-405b-9b33-4adb4687e40b" providerId="AD" clId="Web-{D07CA9A4-A7DA-A885-AA8B-DDD4C8EABD74}" dt="2023-03-30T13:51:55.268" v="355"/>
          <ac:spMkLst>
            <pc:docMk/>
            <pc:sldMk cId="2198579561" sldId="284"/>
            <ac:spMk id="11" creationId="{D1EA859B-E555-4109-94F3-6700E046E008}"/>
          </ac:spMkLst>
        </pc:spChg>
        <pc:picChg chg="add mod ord">
          <ac:chgData name="Plass, Kate" userId="S::kate.plass@st-marys.newcastle.sch.uk::a7b948b2-5b85-405b-9b33-4adb4687e40b" providerId="AD" clId="Web-{D07CA9A4-A7DA-A885-AA8B-DDD4C8EABD74}" dt="2023-03-30T13:51:55.268" v="355"/>
          <ac:picMkLst>
            <pc:docMk/>
            <pc:sldMk cId="2198579561" sldId="284"/>
            <ac:picMk id="4" creationId="{CD32BE68-10FC-6CD6-D06C-6D6B77C3519C}"/>
          </ac:picMkLst>
        </pc:picChg>
      </pc:sldChg>
      <pc:sldChg chg="addSp delSp modSp new mod ord setBg">
        <pc:chgData name="Plass, Kate" userId="S::kate.plass@st-marys.newcastle.sch.uk::a7b948b2-5b85-405b-9b33-4adb4687e40b" providerId="AD" clId="Web-{D07CA9A4-A7DA-A885-AA8B-DDD4C8EABD74}" dt="2023-03-30T14:01:52.394" v="440" actId="20577"/>
        <pc:sldMkLst>
          <pc:docMk/>
          <pc:sldMk cId="3315351437" sldId="285"/>
        </pc:sldMkLst>
        <pc:spChg chg="mod">
          <ac:chgData name="Plass, Kate" userId="S::kate.plass@st-marys.newcastle.sch.uk::a7b948b2-5b85-405b-9b33-4adb4687e40b" providerId="AD" clId="Web-{D07CA9A4-A7DA-A885-AA8B-DDD4C8EABD74}" dt="2023-03-30T14:01:52.394" v="440" actId="20577"/>
          <ac:spMkLst>
            <pc:docMk/>
            <pc:sldMk cId="3315351437" sldId="285"/>
            <ac:spMk id="2" creationId="{6EB7F120-0151-D982-846F-2181CDE74062}"/>
          </ac:spMkLst>
        </pc:spChg>
        <pc:spChg chg="del">
          <ac:chgData name="Plass, Kate" userId="S::kate.plass@st-marys.newcastle.sch.uk::a7b948b2-5b85-405b-9b33-4adb4687e40b" providerId="AD" clId="Web-{D07CA9A4-A7DA-A885-AA8B-DDD4C8EABD74}" dt="2023-03-30T13:59:17.233" v="417"/>
          <ac:spMkLst>
            <pc:docMk/>
            <pc:sldMk cId="3315351437" sldId="285"/>
            <ac:spMk id="3" creationId="{44D917DC-30FE-53F2-E217-7B0C0CFB6383}"/>
          </ac:spMkLst>
        </pc:spChg>
        <pc:spChg chg="add del mod">
          <ac:chgData name="Plass, Kate" userId="S::kate.plass@st-marys.newcastle.sch.uk::a7b948b2-5b85-405b-9b33-4adb4687e40b" providerId="AD" clId="Web-{D07CA9A4-A7DA-A885-AA8B-DDD4C8EABD74}" dt="2023-03-30T13:59:48.719" v="421"/>
          <ac:spMkLst>
            <pc:docMk/>
            <pc:sldMk cId="3315351437" sldId="285"/>
            <ac:spMk id="6" creationId="{B223F015-BD85-9FD8-457E-C6EB1FA17F95}"/>
          </ac:spMkLst>
        </pc:spChg>
        <pc:spChg chg="add del mod">
          <ac:chgData name="Plass, Kate" userId="S::kate.plass@st-marys.newcastle.sch.uk::a7b948b2-5b85-405b-9b33-4adb4687e40b" providerId="AD" clId="Web-{D07CA9A4-A7DA-A885-AA8B-DDD4C8EABD74}" dt="2023-03-30T14:00:10.469" v="423"/>
          <ac:spMkLst>
            <pc:docMk/>
            <pc:sldMk cId="3315351437" sldId="285"/>
            <ac:spMk id="9" creationId="{52503322-3F0A-9CC6-7095-41B03E6DC23E}"/>
          </ac:spMkLst>
        </pc:spChg>
        <pc:spChg chg="add mod">
          <ac:chgData name="Plass, Kate" userId="S::kate.plass@st-marys.newcastle.sch.uk::a7b948b2-5b85-405b-9b33-4adb4687e40b" providerId="AD" clId="Web-{D07CA9A4-A7DA-A885-AA8B-DDD4C8EABD74}" dt="2023-03-30T14:01:45.503" v="439" actId="1076"/>
          <ac:spMkLst>
            <pc:docMk/>
            <pc:sldMk cId="3315351437" sldId="285"/>
            <ac:spMk id="14" creationId="{55E76947-B93D-2825-403C-289FADEF3B48}"/>
          </ac:spMkLst>
        </pc:spChg>
        <pc:spChg chg="add">
          <ac:chgData name="Plass, Kate" userId="S::kate.plass@st-marys.newcastle.sch.uk::a7b948b2-5b85-405b-9b33-4adb4687e40b" providerId="AD" clId="Web-{D07CA9A4-A7DA-A885-AA8B-DDD4C8EABD74}" dt="2023-03-30T14:00:18.548" v="424"/>
          <ac:spMkLst>
            <pc:docMk/>
            <pc:sldMk cId="3315351437" sldId="285"/>
            <ac:spMk id="17" creationId="{9F79630B-0F0B-446E-A637-38FA8F61D10E}"/>
          </ac:spMkLst>
        </pc:spChg>
        <pc:spChg chg="add">
          <ac:chgData name="Plass, Kate" userId="S::kate.plass@st-marys.newcastle.sch.uk::a7b948b2-5b85-405b-9b33-4adb4687e40b" providerId="AD" clId="Web-{D07CA9A4-A7DA-A885-AA8B-DDD4C8EABD74}" dt="2023-03-30T14:00:18.548" v="424"/>
          <ac:spMkLst>
            <pc:docMk/>
            <pc:sldMk cId="3315351437" sldId="285"/>
            <ac:spMk id="19" creationId="{B3437C99-FC8E-4311-B48A-F0C4C329B154}"/>
          </ac:spMkLst>
        </pc:spChg>
        <pc:picChg chg="add del mod ord">
          <ac:chgData name="Plass, Kate" userId="S::kate.plass@st-marys.newcastle.sch.uk::a7b948b2-5b85-405b-9b33-4adb4687e40b" providerId="AD" clId="Web-{D07CA9A4-A7DA-A885-AA8B-DDD4C8EABD74}" dt="2023-03-30T13:59:32.749" v="420"/>
          <ac:picMkLst>
            <pc:docMk/>
            <pc:sldMk cId="3315351437" sldId="285"/>
            <ac:picMk id="4" creationId="{8CB48C56-B3E2-D262-A602-F74F78D5A87B}"/>
          </ac:picMkLst>
        </pc:picChg>
        <pc:picChg chg="add del mod ord">
          <ac:chgData name="Plass, Kate" userId="S::kate.plass@st-marys.newcastle.sch.uk::a7b948b2-5b85-405b-9b33-4adb4687e40b" providerId="AD" clId="Web-{D07CA9A4-A7DA-A885-AA8B-DDD4C8EABD74}" dt="2023-03-30T13:59:52.984" v="422"/>
          <ac:picMkLst>
            <pc:docMk/>
            <pc:sldMk cId="3315351437" sldId="285"/>
            <ac:picMk id="7" creationId="{4022963E-DD33-A727-53AB-39970A56DF14}"/>
          </ac:picMkLst>
        </pc:picChg>
        <pc:picChg chg="add mod ord">
          <ac:chgData name="Plass, Kate" userId="S::kate.plass@st-marys.newcastle.sch.uk::a7b948b2-5b85-405b-9b33-4adb4687e40b" providerId="AD" clId="Web-{D07CA9A4-A7DA-A885-AA8B-DDD4C8EABD74}" dt="2023-03-30T14:00:18.548" v="424"/>
          <ac:picMkLst>
            <pc:docMk/>
            <pc:sldMk cId="3315351437" sldId="285"/>
            <ac:picMk id="10" creationId="{3B6D705D-30A0-C2D9-E73B-2C2E77613A55}"/>
          </ac:picMkLst>
        </pc:picChg>
      </pc:sldChg>
      <pc:sldChg chg="addSp delSp modSp new mod setBg">
        <pc:chgData name="Plass, Kate" userId="S::kate.plass@st-marys.newcastle.sch.uk::a7b948b2-5b85-405b-9b33-4adb4687e40b" providerId="AD" clId="Web-{D07CA9A4-A7DA-A885-AA8B-DDD4C8EABD74}" dt="2023-03-30T14:02:30.286" v="445"/>
        <pc:sldMkLst>
          <pc:docMk/>
          <pc:sldMk cId="2510038512" sldId="286"/>
        </pc:sldMkLst>
        <pc:spChg chg="del">
          <ac:chgData name="Plass, Kate" userId="S::kate.plass@st-marys.newcastle.sch.uk::a7b948b2-5b85-405b-9b33-4adb4687e40b" providerId="AD" clId="Web-{D07CA9A4-A7DA-A885-AA8B-DDD4C8EABD74}" dt="2023-03-30T14:02:30.286" v="445"/>
          <ac:spMkLst>
            <pc:docMk/>
            <pc:sldMk cId="2510038512" sldId="286"/>
            <ac:spMk id="2" creationId="{6CD57D8A-5280-E549-CB2D-C332A6263BEB}"/>
          </ac:spMkLst>
        </pc:spChg>
        <pc:spChg chg="del">
          <ac:chgData name="Plass, Kate" userId="S::kate.plass@st-marys.newcastle.sch.uk::a7b948b2-5b85-405b-9b33-4adb4687e40b" providerId="AD" clId="Web-{D07CA9A4-A7DA-A885-AA8B-DDD4C8EABD74}" dt="2023-03-30T14:02:22.379" v="442"/>
          <ac:spMkLst>
            <pc:docMk/>
            <pc:sldMk cId="2510038512" sldId="286"/>
            <ac:spMk id="3" creationId="{CFD98750-3D28-4D8D-0DD2-A3AA21F1BF7C}"/>
          </ac:spMkLst>
        </pc:spChg>
        <pc:spChg chg="add">
          <ac:chgData name="Plass, Kate" userId="S::kate.plass@st-marys.newcastle.sch.uk::a7b948b2-5b85-405b-9b33-4adb4687e40b" providerId="AD" clId="Web-{D07CA9A4-A7DA-A885-AA8B-DDD4C8EABD74}" dt="2023-03-30T14:02:30.286" v="445"/>
          <ac:spMkLst>
            <pc:docMk/>
            <pc:sldMk cId="2510038512" sldId="286"/>
            <ac:spMk id="9" creationId="{42A4FC2C-047E-45A5-965D-8E1E3BF09BC6}"/>
          </ac:spMkLst>
        </pc:spChg>
        <pc:picChg chg="add mod ord">
          <ac:chgData name="Plass, Kate" userId="S::kate.plass@st-marys.newcastle.sch.uk::a7b948b2-5b85-405b-9b33-4adb4687e40b" providerId="AD" clId="Web-{D07CA9A4-A7DA-A885-AA8B-DDD4C8EABD74}" dt="2023-03-30T14:02:30.286" v="445"/>
          <ac:picMkLst>
            <pc:docMk/>
            <pc:sldMk cId="2510038512" sldId="286"/>
            <ac:picMk id="4" creationId="{062AD4D2-5F4D-6129-4C6B-74C449A8CB9A}"/>
          </ac:picMkLst>
        </pc:picChg>
      </pc:sldChg>
    </pc:docChg>
  </pc:docChgLst>
  <pc:docChgLst>
    <pc:chgData name="Plass, Kate" userId="S::kate.plass@st-marys.newcastle.sch.uk::a7b948b2-5b85-405b-9b33-4adb4687e40b" providerId="AD" clId="Web-{73422683-C291-81BB-9FA7-51DDD9EC65B1}"/>
    <pc:docChg chg="addSld delSld modSld sldOrd">
      <pc:chgData name="Plass, Kate" userId="S::kate.plass@st-marys.newcastle.sch.uk::a7b948b2-5b85-405b-9b33-4adb4687e40b" providerId="AD" clId="Web-{73422683-C291-81BB-9FA7-51DDD9EC65B1}" dt="2023-03-13T10:31:52.749" v="118" actId="14100"/>
      <pc:docMkLst>
        <pc:docMk/>
      </pc:docMkLst>
      <pc:sldChg chg="addSp modSp mod setBg">
        <pc:chgData name="Plass, Kate" userId="S::kate.plass@st-marys.newcastle.sch.uk::a7b948b2-5b85-405b-9b33-4adb4687e40b" providerId="AD" clId="Web-{73422683-C291-81BB-9FA7-51DDD9EC65B1}" dt="2023-03-13T10:29:56.590" v="89" actId="20577"/>
        <pc:sldMkLst>
          <pc:docMk/>
          <pc:sldMk cId="109857222" sldId="256"/>
        </pc:sldMkLst>
        <pc:spChg chg="mod">
          <ac:chgData name="Plass, Kate" userId="S::kate.plass@st-marys.newcastle.sch.uk::a7b948b2-5b85-405b-9b33-4adb4687e40b" providerId="AD" clId="Web-{73422683-C291-81BB-9FA7-51DDD9EC65B1}" dt="2023-03-13T10:29:32.293" v="82" actId="20577"/>
          <ac:spMkLst>
            <pc:docMk/>
            <pc:sldMk cId="109857222" sldId="256"/>
            <ac:spMk id="2" creationId="{00000000-0000-0000-0000-000000000000}"/>
          </ac:spMkLst>
        </pc:spChg>
        <pc:spChg chg="mod">
          <ac:chgData name="Plass, Kate" userId="S::kate.plass@st-marys.newcastle.sch.uk::a7b948b2-5b85-405b-9b33-4adb4687e40b" providerId="AD" clId="Web-{73422683-C291-81BB-9FA7-51DDD9EC65B1}" dt="2023-03-13T10:29:56.590" v="89" actId="20577"/>
          <ac:spMkLst>
            <pc:docMk/>
            <pc:sldMk cId="109857222" sldId="256"/>
            <ac:spMk id="3" creationId="{00000000-0000-0000-0000-000000000000}"/>
          </ac:spMkLst>
        </pc:spChg>
        <pc:spChg chg="add">
          <ac:chgData name="Plass, Kate" userId="S::kate.plass@st-marys.newcastle.sch.uk::a7b948b2-5b85-405b-9b33-4adb4687e40b" providerId="AD" clId="Web-{73422683-C291-81BB-9FA7-51DDD9EC65B1}" dt="2023-03-13T10:19:37.141" v="2"/>
          <ac:spMkLst>
            <pc:docMk/>
            <pc:sldMk cId="109857222" sldId="256"/>
            <ac:spMk id="9" creationId="{C1DD1A8A-57D5-4A81-AD04-532B043C5611}"/>
          </ac:spMkLst>
        </pc:spChg>
        <pc:spChg chg="add">
          <ac:chgData name="Plass, Kate" userId="S::kate.plass@st-marys.newcastle.sch.uk::a7b948b2-5b85-405b-9b33-4adb4687e40b" providerId="AD" clId="Web-{73422683-C291-81BB-9FA7-51DDD9EC65B1}" dt="2023-03-13T10:19:37.141" v="2"/>
          <ac:spMkLst>
            <pc:docMk/>
            <pc:sldMk cId="109857222" sldId="256"/>
            <ac:spMk id="11" creationId="{007891EC-4501-44ED-A8C8-B11B6DB767AB}"/>
          </ac:spMkLst>
        </pc:spChg>
        <pc:picChg chg="add mod ord">
          <ac:chgData name="Plass, Kate" userId="S::kate.plass@st-marys.newcastle.sch.uk::a7b948b2-5b85-405b-9b33-4adb4687e40b" providerId="AD" clId="Web-{73422683-C291-81BB-9FA7-51DDD9EC65B1}" dt="2023-03-13T10:19:37.141" v="2"/>
          <ac:picMkLst>
            <pc:docMk/>
            <pc:sldMk cId="109857222" sldId="256"/>
            <ac:picMk id="4" creationId="{B4D23CF6-7133-7747-3D77-200A80500AFD}"/>
          </ac:picMkLst>
        </pc:picChg>
      </pc:sldChg>
      <pc:sldChg chg="addSp delSp modSp new mod setBg setClrOvrMap">
        <pc:chgData name="Plass, Kate" userId="S::kate.plass@st-marys.newcastle.sch.uk::a7b948b2-5b85-405b-9b33-4adb4687e40b" providerId="AD" clId="Web-{73422683-C291-81BB-9FA7-51DDD9EC65B1}" dt="2023-03-13T10:23:13.645" v="56" actId="1076"/>
        <pc:sldMkLst>
          <pc:docMk/>
          <pc:sldMk cId="33564669" sldId="257"/>
        </pc:sldMkLst>
        <pc:spChg chg="del">
          <ac:chgData name="Plass, Kate" userId="S::kate.plass@st-marys.newcastle.sch.uk::a7b948b2-5b85-405b-9b33-4adb4687e40b" providerId="AD" clId="Web-{73422683-C291-81BB-9FA7-51DDD9EC65B1}" dt="2023-03-13T10:21:42.581" v="11"/>
          <ac:spMkLst>
            <pc:docMk/>
            <pc:sldMk cId="33564669" sldId="257"/>
            <ac:spMk id="2" creationId="{4010DD61-295B-FD5E-235C-755682CE802D}"/>
          </ac:spMkLst>
        </pc:spChg>
        <pc:spChg chg="del">
          <ac:chgData name="Plass, Kate" userId="S::kate.plass@st-marys.newcastle.sch.uk::a7b948b2-5b85-405b-9b33-4adb4687e40b" providerId="AD" clId="Web-{73422683-C291-81BB-9FA7-51DDD9EC65B1}" dt="2023-03-13T10:21:32.768" v="10"/>
          <ac:spMkLst>
            <pc:docMk/>
            <pc:sldMk cId="33564669" sldId="257"/>
            <ac:spMk id="3" creationId="{6201B3D5-8528-6FDB-3943-E06EF1642820}"/>
          </ac:spMkLst>
        </pc:spChg>
        <pc:spChg chg="add mod">
          <ac:chgData name="Plass, Kate" userId="S::kate.plass@st-marys.newcastle.sch.uk::a7b948b2-5b85-405b-9b33-4adb4687e40b" providerId="AD" clId="Web-{73422683-C291-81BB-9FA7-51DDD9EC65B1}" dt="2023-03-13T10:23:13.645" v="56" actId="1076"/>
          <ac:spMkLst>
            <pc:docMk/>
            <pc:sldMk cId="33564669" sldId="257"/>
            <ac:spMk id="5" creationId="{CEA93170-4E73-F946-1C0C-08AF1E4E8CFA}"/>
          </ac:spMkLst>
        </pc:spChg>
        <pc:spChg chg="add del">
          <ac:chgData name="Plass, Kate" userId="S::kate.plass@st-marys.newcastle.sch.uk::a7b948b2-5b85-405b-9b33-4adb4687e40b" providerId="AD" clId="Web-{73422683-C291-81BB-9FA7-51DDD9EC65B1}" dt="2023-03-13T10:22:14.753" v="44"/>
          <ac:spMkLst>
            <pc:docMk/>
            <pc:sldMk cId="33564669" sldId="257"/>
            <ac:spMk id="9" creationId="{42A4FC2C-047E-45A5-965D-8E1E3BF09BC6}"/>
          </ac:spMkLst>
        </pc:spChg>
        <pc:spChg chg="add">
          <ac:chgData name="Plass, Kate" userId="S::kate.plass@st-marys.newcastle.sch.uk::a7b948b2-5b85-405b-9b33-4adb4687e40b" providerId="AD" clId="Web-{73422683-C291-81BB-9FA7-51DDD9EC65B1}" dt="2023-03-13T10:22:14.753" v="44"/>
          <ac:spMkLst>
            <pc:docMk/>
            <pc:sldMk cId="33564669" sldId="257"/>
            <ac:spMk id="14" creationId="{71B2258F-86CA-4D4D-8270-BC05FCDEBFB3}"/>
          </ac:spMkLst>
        </pc:spChg>
        <pc:picChg chg="add mod ord">
          <ac:chgData name="Plass, Kate" userId="S::kate.plass@st-marys.newcastle.sch.uk::a7b948b2-5b85-405b-9b33-4adb4687e40b" providerId="AD" clId="Web-{73422683-C291-81BB-9FA7-51DDD9EC65B1}" dt="2023-03-13T10:22:14.753" v="44"/>
          <ac:picMkLst>
            <pc:docMk/>
            <pc:sldMk cId="33564669" sldId="257"/>
            <ac:picMk id="4" creationId="{232035BB-3F41-F2F8-4CDC-B98E60297E7E}"/>
          </ac:picMkLst>
        </pc:picChg>
      </pc:sldChg>
      <pc:sldChg chg="modSp new del">
        <pc:chgData name="Plass, Kate" userId="S::kate.plass@st-marys.newcastle.sch.uk::a7b948b2-5b85-405b-9b33-4adb4687e40b" providerId="AD" clId="Web-{73422683-C291-81BB-9FA7-51DDD9EC65B1}" dt="2023-03-13T10:30:44.623" v="101"/>
        <pc:sldMkLst>
          <pc:docMk/>
          <pc:sldMk cId="502297181" sldId="258"/>
        </pc:sldMkLst>
        <pc:spChg chg="mod">
          <ac:chgData name="Plass, Kate" userId="S::kate.plass@st-marys.newcastle.sch.uk::a7b948b2-5b85-405b-9b33-4adb4687e40b" providerId="AD" clId="Web-{73422683-C291-81BB-9FA7-51DDD9EC65B1}" dt="2023-03-13T10:30:37.419" v="97" actId="20577"/>
          <ac:spMkLst>
            <pc:docMk/>
            <pc:sldMk cId="502297181" sldId="258"/>
            <ac:spMk id="3" creationId="{C6A1D248-DF5D-5ECA-14E2-FDB704AF0CC8}"/>
          </ac:spMkLst>
        </pc:spChg>
      </pc:sldChg>
      <pc:sldChg chg="addSp delSp modSp new mod ord setBg">
        <pc:chgData name="Plass, Kate" userId="S::kate.plass@st-marys.newcastle.sch.uk::a7b948b2-5b85-405b-9b33-4adb4687e40b" providerId="AD" clId="Web-{73422683-C291-81BB-9FA7-51DDD9EC65B1}" dt="2023-03-13T10:31:52.749" v="118" actId="14100"/>
        <pc:sldMkLst>
          <pc:docMk/>
          <pc:sldMk cId="3490947967" sldId="259"/>
        </pc:sldMkLst>
        <pc:spChg chg="mod ord">
          <ac:chgData name="Plass, Kate" userId="S::kate.plass@st-marys.newcastle.sch.uk::a7b948b2-5b85-405b-9b33-4adb4687e40b" providerId="AD" clId="Web-{73422683-C291-81BB-9FA7-51DDD9EC65B1}" dt="2023-03-13T10:31:17.358" v="113" actId="1076"/>
          <ac:spMkLst>
            <pc:docMk/>
            <pc:sldMk cId="3490947967" sldId="259"/>
            <ac:spMk id="2" creationId="{C0F5FA93-406D-AAB9-354F-8DCF299A2278}"/>
          </ac:spMkLst>
        </pc:spChg>
        <pc:spChg chg="del">
          <ac:chgData name="Plass, Kate" userId="S::kate.plass@st-marys.newcastle.sch.uk::a7b948b2-5b85-405b-9b33-4adb4687e40b" providerId="AD" clId="Web-{73422683-C291-81BB-9FA7-51DDD9EC65B1}" dt="2023-03-13T10:30:18.528" v="90"/>
          <ac:spMkLst>
            <pc:docMk/>
            <pc:sldMk cId="3490947967" sldId="259"/>
            <ac:spMk id="3" creationId="{BEBC1CA2-1347-4917-FF4D-5D14AD0F30AE}"/>
          </ac:spMkLst>
        </pc:spChg>
        <pc:spChg chg="add mod">
          <ac:chgData name="Plass, Kate" userId="S::kate.plass@st-marys.newcastle.sch.uk::a7b948b2-5b85-405b-9b33-4adb4687e40b" providerId="AD" clId="Web-{73422683-C291-81BB-9FA7-51DDD9EC65B1}" dt="2023-03-13T10:31:33.139" v="114" actId="20577"/>
          <ac:spMkLst>
            <pc:docMk/>
            <pc:sldMk cId="3490947967" sldId="259"/>
            <ac:spMk id="8" creationId="{18CA995D-A7ED-7D61-8C63-E9861656FF74}"/>
          </ac:spMkLst>
        </pc:spChg>
        <pc:spChg chg="add del">
          <ac:chgData name="Plass, Kate" userId="S::kate.plass@st-marys.newcastle.sch.uk::a7b948b2-5b85-405b-9b33-4adb4687e40b" providerId="AD" clId="Web-{73422683-C291-81BB-9FA7-51DDD9EC65B1}" dt="2023-03-13T10:30:54.935" v="102"/>
          <ac:spMkLst>
            <pc:docMk/>
            <pc:sldMk cId="3490947967" sldId="259"/>
            <ac:spMk id="11" creationId="{8FC9BE17-9A7B-462D-AE50-3D8777387304}"/>
          </ac:spMkLst>
        </pc:spChg>
        <pc:spChg chg="add del">
          <ac:chgData name="Plass, Kate" userId="S::kate.plass@st-marys.newcastle.sch.uk::a7b948b2-5b85-405b-9b33-4adb4687e40b" providerId="AD" clId="Web-{73422683-C291-81BB-9FA7-51DDD9EC65B1}" dt="2023-03-13T10:30:54.935" v="102"/>
          <ac:spMkLst>
            <pc:docMk/>
            <pc:sldMk cId="3490947967" sldId="259"/>
            <ac:spMk id="13" creationId="{3EBE8569-6AEC-4B8C-8D53-2DE337CDBA65}"/>
          </ac:spMkLst>
        </pc:spChg>
        <pc:spChg chg="add del">
          <ac:chgData name="Plass, Kate" userId="S::kate.plass@st-marys.newcastle.sch.uk::a7b948b2-5b85-405b-9b33-4adb4687e40b" providerId="AD" clId="Web-{73422683-C291-81BB-9FA7-51DDD9EC65B1}" dt="2023-03-13T10:30:54.935" v="102"/>
          <ac:spMkLst>
            <pc:docMk/>
            <pc:sldMk cId="3490947967" sldId="259"/>
            <ac:spMk id="15" creationId="{55D4142C-5077-457F-A6AD-3FECFDB39685}"/>
          </ac:spMkLst>
        </pc:spChg>
        <pc:spChg chg="add del">
          <ac:chgData name="Plass, Kate" userId="S::kate.plass@st-marys.newcastle.sch.uk::a7b948b2-5b85-405b-9b33-4adb4687e40b" providerId="AD" clId="Web-{73422683-C291-81BB-9FA7-51DDD9EC65B1}" dt="2023-03-13T10:30:54.935" v="102"/>
          <ac:spMkLst>
            <pc:docMk/>
            <pc:sldMk cId="3490947967" sldId="259"/>
            <ac:spMk id="17" creationId="{7A5F0580-5EE9-419F-96EE-B6529EF6E7D0}"/>
          </ac:spMkLst>
        </pc:spChg>
        <pc:spChg chg="add">
          <ac:chgData name="Plass, Kate" userId="S::kate.plass@st-marys.newcastle.sch.uk::a7b948b2-5b85-405b-9b33-4adb4687e40b" providerId="AD" clId="Web-{73422683-C291-81BB-9FA7-51DDD9EC65B1}" dt="2023-03-13T10:30:54.935" v="102"/>
          <ac:spMkLst>
            <pc:docMk/>
            <pc:sldMk cId="3490947967" sldId="259"/>
            <ac:spMk id="22" creationId="{2B97F24A-32CE-4C1C-A50D-3016B394DCFB}"/>
          </ac:spMkLst>
        </pc:spChg>
        <pc:spChg chg="add">
          <ac:chgData name="Plass, Kate" userId="S::kate.plass@st-marys.newcastle.sch.uk::a7b948b2-5b85-405b-9b33-4adb4687e40b" providerId="AD" clId="Web-{73422683-C291-81BB-9FA7-51DDD9EC65B1}" dt="2023-03-13T10:30:54.935" v="102"/>
          <ac:spMkLst>
            <pc:docMk/>
            <pc:sldMk cId="3490947967" sldId="259"/>
            <ac:spMk id="24" creationId="{CD8B4F24-440B-49E9-B85D-733523DC064B}"/>
          </ac:spMkLst>
        </pc:spChg>
        <pc:picChg chg="add mod ord">
          <ac:chgData name="Plass, Kate" userId="S::kate.plass@st-marys.newcastle.sch.uk::a7b948b2-5b85-405b-9b33-4adb4687e40b" providerId="AD" clId="Web-{73422683-C291-81BB-9FA7-51DDD9EC65B1}" dt="2023-03-13T10:31:52.749" v="118" actId="14100"/>
          <ac:picMkLst>
            <pc:docMk/>
            <pc:sldMk cId="3490947967" sldId="259"/>
            <ac:picMk id="4" creationId="{BD99C864-7A4F-50AA-7D44-47AAAD4C15C0}"/>
          </ac:picMkLst>
        </pc:picChg>
      </pc:sldChg>
    </pc:docChg>
  </pc:docChgLst>
  <pc:docChgLst>
    <pc:chgData name="Plass, Kate" userId="S::kate.plass@st-marys.newcastle.sch.uk::a7b948b2-5b85-405b-9b33-4adb4687e40b" providerId="AD" clId="Web-{A0018E8E-59C4-F55B-34C7-E9BCDF51A271}"/>
    <pc:docChg chg="modSld">
      <pc:chgData name="Plass, Kate" userId="S::kate.plass@st-marys.newcastle.sch.uk::a7b948b2-5b85-405b-9b33-4adb4687e40b" providerId="AD" clId="Web-{A0018E8E-59C4-F55B-34C7-E9BCDF51A271}" dt="2023-03-27T11:07:58.675" v="29" actId="14100"/>
      <pc:docMkLst>
        <pc:docMk/>
      </pc:docMkLst>
      <pc:sldChg chg="addSp delSp modSp mod addAnim setClrOvrMap">
        <pc:chgData name="Plass, Kate" userId="S::kate.plass@st-marys.newcastle.sch.uk::a7b948b2-5b85-405b-9b33-4adb4687e40b" providerId="AD" clId="Web-{A0018E8E-59C4-F55B-34C7-E9BCDF51A271}" dt="2023-03-27T11:07:58.675" v="29" actId="14100"/>
        <pc:sldMkLst>
          <pc:docMk/>
          <pc:sldMk cId="3345890026" sldId="267"/>
        </pc:sldMkLst>
        <pc:spChg chg="mod">
          <ac:chgData name="Plass, Kate" userId="S::kate.plass@st-marys.newcastle.sch.uk::a7b948b2-5b85-405b-9b33-4adb4687e40b" providerId="AD" clId="Web-{A0018E8E-59C4-F55B-34C7-E9BCDF51A271}" dt="2023-03-27T11:07:58.675" v="29" actId="14100"/>
          <ac:spMkLst>
            <pc:docMk/>
            <pc:sldMk cId="3345890026" sldId="267"/>
            <ac:spMk id="2" creationId="{1260F325-27FA-31ED-BA55-B3166910E9E0}"/>
          </ac:spMkLst>
        </pc:spChg>
        <pc:spChg chg="mod">
          <ac:chgData name="Plass, Kate" userId="S::kate.plass@st-marys.newcastle.sch.uk::a7b948b2-5b85-405b-9b33-4adb4687e40b" providerId="AD" clId="Web-{A0018E8E-59C4-F55B-34C7-E9BCDF51A271}" dt="2023-03-27T11:07:43.300" v="27"/>
          <ac:spMkLst>
            <pc:docMk/>
            <pc:sldMk cId="3345890026" sldId="267"/>
            <ac:spMk id="8" creationId="{647055F3-3712-5AC7-3730-BED0C7D26E49}"/>
          </ac:spMkLst>
        </pc:spChg>
        <pc:spChg chg="del">
          <ac:chgData name="Plass, Kate" userId="S::kate.plass@st-marys.newcastle.sch.uk::a7b948b2-5b85-405b-9b33-4adb4687e40b" providerId="AD" clId="Web-{A0018E8E-59C4-F55B-34C7-E9BCDF51A271}" dt="2023-03-27T11:07:43.300" v="27"/>
          <ac:spMkLst>
            <pc:docMk/>
            <pc:sldMk cId="3345890026" sldId="267"/>
            <ac:spMk id="23" creationId="{93245F62-CCC4-49E4-B95B-EA6C1E790510}"/>
          </ac:spMkLst>
        </pc:spChg>
        <pc:spChg chg="del">
          <ac:chgData name="Plass, Kate" userId="S::kate.plass@st-marys.newcastle.sch.uk::a7b948b2-5b85-405b-9b33-4adb4687e40b" providerId="AD" clId="Web-{A0018E8E-59C4-F55B-34C7-E9BCDF51A271}" dt="2023-03-27T11:07:43.300" v="27"/>
          <ac:spMkLst>
            <pc:docMk/>
            <pc:sldMk cId="3345890026" sldId="267"/>
            <ac:spMk id="25" creationId="{E6C0DD6B-6AA3-448F-9B99-8386295BC1B4}"/>
          </ac:spMkLst>
        </pc:spChg>
        <pc:spChg chg="add">
          <ac:chgData name="Plass, Kate" userId="S::kate.plass@st-marys.newcastle.sch.uk::a7b948b2-5b85-405b-9b33-4adb4687e40b" providerId="AD" clId="Web-{A0018E8E-59C4-F55B-34C7-E9BCDF51A271}" dt="2023-03-27T11:07:43.300" v="27"/>
          <ac:spMkLst>
            <pc:docMk/>
            <pc:sldMk cId="3345890026" sldId="267"/>
            <ac:spMk id="30" creationId="{0671A8AE-40A1-4631-A6B8-581AFF065482}"/>
          </ac:spMkLst>
        </pc:spChg>
        <pc:spChg chg="add">
          <ac:chgData name="Plass, Kate" userId="S::kate.plass@st-marys.newcastle.sch.uk::a7b948b2-5b85-405b-9b33-4adb4687e40b" providerId="AD" clId="Web-{A0018E8E-59C4-F55B-34C7-E9BCDF51A271}" dt="2023-03-27T11:07:43.300" v="27"/>
          <ac:spMkLst>
            <pc:docMk/>
            <pc:sldMk cId="3345890026" sldId="267"/>
            <ac:spMk id="32" creationId="{AB58EF07-17C2-48CF-ABB0-EEF1F17CB8F0}"/>
          </ac:spMkLst>
        </pc:spChg>
        <pc:spChg chg="add">
          <ac:chgData name="Plass, Kate" userId="S::kate.plass@st-marys.newcastle.sch.uk::a7b948b2-5b85-405b-9b33-4adb4687e40b" providerId="AD" clId="Web-{A0018E8E-59C4-F55B-34C7-E9BCDF51A271}" dt="2023-03-27T11:07:43.300" v="27"/>
          <ac:spMkLst>
            <pc:docMk/>
            <pc:sldMk cId="3345890026" sldId="267"/>
            <ac:spMk id="34" creationId="{AF2F604E-43BE-4DC3-B983-E071523364F8}"/>
          </ac:spMkLst>
        </pc:spChg>
        <pc:spChg chg="add">
          <ac:chgData name="Plass, Kate" userId="S::kate.plass@st-marys.newcastle.sch.uk::a7b948b2-5b85-405b-9b33-4adb4687e40b" providerId="AD" clId="Web-{A0018E8E-59C4-F55B-34C7-E9BCDF51A271}" dt="2023-03-27T11:07:43.300" v="27"/>
          <ac:spMkLst>
            <pc:docMk/>
            <pc:sldMk cId="3345890026" sldId="267"/>
            <ac:spMk id="36" creationId="{08C9B587-E65E-4B52-B37C-ABEBB6E87928}"/>
          </ac:spMkLst>
        </pc:spChg>
        <pc:picChg chg="add mod ord">
          <ac:chgData name="Plass, Kate" userId="S::kate.plass@st-marys.newcastle.sch.uk::a7b948b2-5b85-405b-9b33-4adb4687e40b" providerId="AD" clId="Web-{A0018E8E-59C4-F55B-34C7-E9BCDF51A271}" dt="2023-03-27T11:07:43.300" v="27"/>
          <ac:picMkLst>
            <pc:docMk/>
            <pc:sldMk cId="3345890026" sldId="267"/>
            <ac:picMk id="3" creationId="{FC744F99-B145-73A4-4B9F-D968C098D00F}"/>
          </ac:picMkLst>
        </pc:picChg>
        <pc:picChg chg="del">
          <ac:chgData name="Plass, Kate" userId="S::kate.plass@st-marys.newcastle.sch.uk::a7b948b2-5b85-405b-9b33-4adb4687e40b" providerId="AD" clId="Web-{A0018E8E-59C4-F55B-34C7-E9BCDF51A271}" dt="2023-03-27T11:07:04.767" v="25"/>
          <ac:picMkLst>
            <pc:docMk/>
            <pc:sldMk cId="3345890026" sldId="267"/>
            <ac:picMk id="4" creationId="{86B67B2A-615A-8ABC-8DF2-AD65EAD1B170}"/>
          </ac:picMkLst>
        </pc:picChg>
      </pc:sldChg>
      <pc:sldChg chg="modSp">
        <pc:chgData name="Plass, Kate" userId="S::kate.plass@st-marys.newcastle.sch.uk::a7b948b2-5b85-405b-9b33-4adb4687e40b" providerId="AD" clId="Web-{A0018E8E-59C4-F55B-34C7-E9BCDF51A271}" dt="2023-03-27T11:04:21.621" v="21" actId="20577"/>
        <pc:sldMkLst>
          <pc:docMk/>
          <pc:sldMk cId="1019446040" sldId="268"/>
        </pc:sldMkLst>
        <pc:spChg chg="mod">
          <ac:chgData name="Plass, Kate" userId="S::kate.plass@st-marys.newcastle.sch.uk::a7b948b2-5b85-405b-9b33-4adb4687e40b" providerId="AD" clId="Web-{A0018E8E-59C4-F55B-34C7-E9BCDF51A271}" dt="2023-03-27T11:04:21.621" v="21" actId="20577"/>
          <ac:spMkLst>
            <pc:docMk/>
            <pc:sldMk cId="1019446040" sldId="268"/>
            <ac:spMk id="3" creationId="{44040382-7757-0FB0-D069-B948F4C2F9F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3QkZsKLU2o"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person, hand&#10;&#10;Description automatically generated">
            <a:extLst>
              <a:ext uri="{FF2B5EF4-FFF2-40B4-BE49-F238E27FC236}">
                <a16:creationId xmlns:a16="http://schemas.microsoft.com/office/drawing/2014/main" id="{2047A4F4-3CBF-6C4D-4587-7A24E8A836E3}"/>
              </a:ext>
            </a:extLst>
          </p:cNvPr>
          <p:cNvPicPr>
            <a:picLocks noChangeAspect="1"/>
          </p:cNvPicPr>
          <p:nvPr/>
        </p:nvPicPr>
        <p:blipFill rotWithShape="1">
          <a:blip r:embed="rId2">
            <a:alphaModFix amt="40000"/>
          </a:blip>
          <a:srcRect t="3949" b="11782"/>
          <a:stretch/>
        </p:blipFill>
        <p:spPr>
          <a:xfrm>
            <a:off x="20" y="10"/>
            <a:ext cx="12188930" cy="6857990"/>
          </a:xfrm>
          <a:prstGeom prst="rect">
            <a:avLst/>
          </a:prstGeom>
        </p:spPr>
      </p:pic>
      <p:sp>
        <p:nvSpPr>
          <p:cNvPr id="8" name="TextBox 7">
            <a:extLst>
              <a:ext uri="{FF2B5EF4-FFF2-40B4-BE49-F238E27FC236}">
                <a16:creationId xmlns:a16="http://schemas.microsoft.com/office/drawing/2014/main" id="{EF0A1BA2-B2BE-15B3-736D-62A7C1091011}"/>
              </a:ext>
            </a:extLst>
          </p:cNvPr>
          <p:cNvSpPr txBox="1"/>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5400">
                <a:solidFill>
                  <a:srgbClr val="FFFFFF"/>
                </a:solidFill>
                <a:latin typeface="+mj-lt"/>
                <a:ea typeface="+mj-ea"/>
                <a:cs typeface="+mj-cs"/>
              </a:rPr>
              <a:t>PERSPECTIVE</a:t>
            </a:r>
            <a:endParaRPr lang="en-US">
              <a:ea typeface="+mj-ea"/>
              <a:cs typeface="+mj-cs"/>
            </a:endParaRPr>
          </a:p>
        </p:txBody>
      </p:sp>
      <p:sp>
        <p:nvSpPr>
          <p:cNvPr id="3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4">
            <a:extLst>
              <a:ext uri="{FF2B5EF4-FFF2-40B4-BE49-F238E27FC236}">
                <a16:creationId xmlns:a16="http://schemas.microsoft.com/office/drawing/2014/main" id="{231868E0-87B3-C5BB-1669-F7E7F7A6E5FF}"/>
              </a:ext>
            </a:extLst>
          </p:cNvPr>
          <p:cNvSpPr>
            <a:spLocks noGrp="1"/>
          </p:cNvSpPr>
          <p:nvPr>
            <p:ph idx="1"/>
          </p:nvPr>
        </p:nvSpPr>
        <p:spPr>
          <a:xfrm>
            <a:off x="838200" y="2004446"/>
            <a:ext cx="10515600" cy="4176897"/>
          </a:xfrm>
        </p:spPr>
        <p:txBody>
          <a:bodyPr vert="horz" lIns="91440" tIns="45720" rIns="91440" bIns="45720" rtlCol="0" anchor="t">
            <a:normAutofit/>
          </a:bodyPr>
          <a:lstStyle/>
          <a:p>
            <a:pPr marL="0" indent="0" algn="ctr">
              <a:buNone/>
            </a:pPr>
            <a:r>
              <a:rPr lang="en-US" sz="2200">
                <a:solidFill>
                  <a:srgbClr val="FFFFFF"/>
                </a:solidFill>
                <a:cs typeface="Calibri"/>
              </a:rPr>
              <a:t>Monday 17th – Friday 21st April</a:t>
            </a:r>
            <a:endParaRPr lang="en-US"/>
          </a:p>
        </p:txBody>
      </p:sp>
    </p:spTree>
    <p:extLst>
      <p:ext uri="{BB962C8B-B14F-4D97-AF65-F5344CB8AC3E}">
        <p14:creationId xmlns:p14="http://schemas.microsoft.com/office/powerpoint/2010/main" val="3050651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49762-65A2-436F-D67D-948BFF54148E}"/>
              </a:ext>
            </a:extLst>
          </p:cNvPr>
          <p:cNvSpPr>
            <a:spLocks noGrp="1"/>
          </p:cNvSpPr>
          <p:nvPr>
            <p:ph type="title"/>
          </p:nvPr>
        </p:nvSpPr>
        <p:spPr>
          <a:xfrm>
            <a:off x="6919369" y="-3585"/>
            <a:ext cx="4840010" cy="1807305"/>
          </a:xfrm>
        </p:spPr>
        <p:txBody>
          <a:bodyPr>
            <a:normAutofit/>
          </a:bodyPr>
          <a:lstStyle/>
          <a:p>
            <a:r>
              <a:rPr lang="en-US">
                <a:cs typeface="Calibri Light"/>
              </a:rPr>
              <a:t>Let Us Pray</a:t>
            </a:r>
            <a:endParaRPr lang="en-US"/>
          </a:p>
        </p:txBody>
      </p:sp>
      <p:pic>
        <p:nvPicPr>
          <p:cNvPr id="4" name="Picture 4" descr="Icon&#10;&#10;Description automatically generated">
            <a:extLst>
              <a:ext uri="{FF2B5EF4-FFF2-40B4-BE49-F238E27FC236}">
                <a16:creationId xmlns:a16="http://schemas.microsoft.com/office/drawing/2014/main" id="{13B5C219-C067-4582-9167-901D67C3761C}"/>
              </a:ext>
            </a:extLst>
          </p:cNvPr>
          <p:cNvPicPr>
            <a:picLocks noChangeAspect="1"/>
          </p:cNvPicPr>
          <p:nvPr/>
        </p:nvPicPr>
        <p:blipFill rotWithShape="1">
          <a:blip r:embed="rId2"/>
          <a:srcRect l="19095" r="1780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A38721F-C44A-CA0A-322A-4184398A320D}"/>
              </a:ext>
            </a:extLst>
          </p:cNvPr>
          <p:cNvSpPr>
            <a:spLocks noGrp="1"/>
          </p:cNvSpPr>
          <p:nvPr>
            <p:ph idx="1"/>
          </p:nvPr>
        </p:nvSpPr>
        <p:spPr>
          <a:xfrm>
            <a:off x="6218820" y="1718781"/>
            <a:ext cx="4840010" cy="3843666"/>
          </a:xfrm>
        </p:spPr>
        <p:txBody>
          <a:bodyPr vert="horz" lIns="91440" tIns="45720" rIns="91440" bIns="45720" rtlCol="0" anchor="t">
            <a:noAutofit/>
          </a:bodyPr>
          <a:lstStyle/>
          <a:p>
            <a:pPr marL="0" indent="0">
              <a:buNone/>
            </a:pPr>
            <a:r>
              <a:rPr lang="en-US" sz="2000">
                <a:latin typeface="Arial Nova"/>
                <a:ea typeface="+mn-lt"/>
                <a:cs typeface="+mn-lt"/>
              </a:rPr>
              <a:t>Almighty God, through your Holy Spirit you created unity in the midst of diversity;</a:t>
            </a:r>
            <a:br>
              <a:rPr lang="en-US" sz="2000">
                <a:latin typeface="Arial Nova"/>
                <a:ea typeface="+mn-lt"/>
                <a:cs typeface="+mn-lt"/>
              </a:rPr>
            </a:br>
            <a:br>
              <a:rPr lang="en-US" sz="2000">
                <a:latin typeface="Arial Nova"/>
                <a:ea typeface="+mn-lt"/>
                <a:cs typeface="+mn-lt"/>
              </a:rPr>
            </a:br>
            <a:r>
              <a:rPr lang="en-US" sz="2000">
                <a:latin typeface="Arial Nova"/>
                <a:ea typeface="+mn-lt"/>
                <a:cs typeface="+mn-lt"/>
              </a:rPr>
              <a:t>Empower us to recognize and celebrate different perspectives as your great gift to the human family.</a:t>
            </a:r>
          </a:p>
          <a:p>
            <a:pPr marL="0" indent="0">
              <a:buNone/>
            </a:pPr>
            <a:br>
              <a:rPr lang="en-US" sz="2000">
                <a:latin typeface="Arial Nova"/>
                <a:ea typeface="+mn-lt"/>
                <a:cs typeface="+mn-lt"/>
              </a:rPr>
            </a:br>
            <a:r>
              <a:rPr lang="en-US" sz="2000">
                <a:latin typeface="Arial Nova"/>
                <a:ea typeface="+mn-lt"/>
                <a:cs typeface="+mn-lt"/>
              </a:rPr>
              <a:t>Enable us to be the architects of understanding, of respect and love;</a:t>
            </a:r>
          </a:p>
          <a:p>
            <a:pPr marL="0" indent="0">
              <a:buNone/>
            </a:pPr>
            <a:br>
              <a:rPr lang="en-US" sz="2000">
                <a:latin typeface="Arial Nova"/>
                <a:ea typeface="+mn-lt"/>
                <a:cs typeface="+mn-lt"/>
              </a:rPr>
            </a:br>
            <a:r>
              <a:rPr lang="en-US" sz="2000">
                <a:latin typeface="Arial Nova"/>
                <a:ea typeface="+mn-lt"/>
                <a:cs typeface="+mn-lt"/>
              </a:rPr>
              <a:t>Through the Lord, the ground of all unity, we pray.</a:t>
            </a:r>
            <a:endParaRPr lang="en-US" sz="2000">
              <a:latin typeface="Arial Nova"/>
              <a:cs typeface="Calibri" panose="020F0502020204030204"/>
            </a:endParaRPr>
          </a:p>
        </p:txBody>
      </p:sp>
    </p:spTree>
    <p:extLst>
      <p:ext uri="{BB962C8B-B14F-4D97-AF65-F5344CB8AC3E}">
        <p14:creationId xmlns:p14="http://schemas.microsoft.com/office/powerpoint/2010/main" val="290784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person, hand&#10;&#10;Description automatically generated">
            <a:extLst>
              <a:ext uri="{FF2B5EF4-FFF2-40B4-BE49-F238E27FC236}">
                <a16:creationId xmlns:a16="http://schemas.microsoft.com/office/drawing/2014/main" id="{2047A4F4-3CBF-6C4D-4587-7A24E8A836E3}"/>
              </a:ext>
            </a:extLst>
          </p:cNvPr>
          <p:cNvPicPr>
            <a:picLocks noChangeAspect="1"/>
          </p:cNvPicPr>
          <p:nvPr/>
        </p:nvPicPr>
        <p:blipFill rotWithShape="1">
          <a:blip r:embed="rId2">
            <a:alphaModFix amt="40000"/>
          </a:blip>
          <a:srcRect t="3949" b="11782"/>
          <a:stretch/>
        </p:blipFill>
        <p:spPr>
          <a:xfrm>
            <a:off x="20" y="10"/>
            <a:ext cx="12188930" cy="6857990"/>
          </a:xfrm>
          <a:prstGeom prst="rect">
            <a:avLst/>
          </a:prstGeom>
        </p:spPr>
      </p:pic>
      <p:sp>
        <p:nvSpPr>
          <p:cNvPr id="8" name="TextBox 7">
            <a:extLst>
              <a:ext uri="{FF2B5EF4-FFF2-40B4-BE49-F238E27FC236}">
                <a16:creationId xmlns:a16="http://schemas.microsoft.com/office/drawing/2014/main" id="{EF0A1BA2-B2BE-15B3-736D-62A7C1091011}"/>
              </a:ext>
            </a:extLst>
          </p:cNvPr>
          <p:cNvSpPr txBox="1"/>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5400">
                <a:solidFill>
                  <a:srgbClr val="FFFFFF"/>
                </a:solidFill>
                <a:latin typeface="+mj-lt"/>
                <a:ea typeface="+mj-ea"/>
                <a:cs typeface="+mj-cs"/>
              </a:rPr>
              <a:t>PERSPECTIVE</a:t>
            </a:r>
            <a:endParaRPr lang="en-US">
              <a:ea typeface="+mj-ea"/>
              <a:cs typeface="+mj-cs"/>
            </a:endParaRPr>
          </a:p>
        </p:txBody>
      </p:sp>
      <p:sp>
        <p:nvSpPr>
          <p:cNvPr id="3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4">
            <a:extLst>
              <a:ext uri="{FF2B5EF4-FFF2-40B4-BE49-F238E27FC236}">
                <a16:creationId xmlns:a16="http://schemas.microsoft.com/office/drawing/2014/main" id="{231868E0-87B3-C5BB-1669-F7E7F7A6E5FF}"/>
              </a:ext>
            </a:extLst>
          </p:cNvPr>
          <p:cNvSpPr>
            <a:spLocks noGrp="1"/>
          </p:cNvSpPr>
          <p:nvPr>
            <p:ph idx="1"/>
          </p:nvPr>
        </p:nvSpPr>
        <p:spPr>
          <a:xfrm>
            <a:off x="838200" y="2004446"/>
            <a:ext cx="10515600" cy="4176897"/>
          </a:xfrm>
        </p:spPr>
        <p:txBody>
          <a:bodyPr vert="horz" lIns="91440" tIns="45720" rIns="91440" bIns="45720" rtlCol="0" anchor="t">
            <a:normAutofit/>
          </a:bodyPr>
          <a:lstStyle/>
          <a:p>
            <a:pPr marL="0" indent="0" algn="ctr">
              <a:buNone/>
            </a:pPr>
            <a:r>
              <a:rPr lang="en-US" sz="2200">
                <a:solidFill>
                  <a:srgbClr val="FFFFFF"/>
                </a:solidFill>
                <a:cs typeface="Calibri"/>
              </a:rPr>
              <a:t>Monday 17th – Friday 21st April</a:t>
            </a:r>
            <a:endParaRPr lang="en-US"/>
          </a:p>
        </p:txBody>
      </p:sp>
    </p:spTree>
    <p:extLst>
      <p:ext uri="{BB962C8B-B14F-4D97-AF65-F5344CB8AC3E}">
        <p14:creationId xmlns:p14="http://schemas.microsoft.com/office/powerpoint/2010/main" val="40671954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45D08-A009-7951-C40F-6455001DE1B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What do you see here?</a:t>
            </a:r>
          </a:p>
        </p:txBody>
      </p:sp>
      <p:pic>
        <p:nvPicPr>
          <p:cNvPr id="4" name="Picture 4" descr="Diagram&#10;&#10;Description automatically generated">
            <a:extLst>
              <a:ext uri="{FF2B5EF4-FFF2-40B4-BE49-F238E27FC236}">
                <a16:creationId xmlns:a16="http://schemas.microsoft.com/office/drawing/2014/main" id="{DB58BC17-7D7D-F708-D165-4BF063FAF60F}"/>
              </a:ext>
            </a:extLst>
          </p:cNvPr>
          <p:cNvPicPr>
            <a:picLocks noGrp="1" noChangeAspect="1"/>
          </p:cNvPicPr>
          <p:nvPr>
            <p:ph idx="1"/>
          </p:nvPr>
        </p:nvPicPr>
        <p:blipFill rotWithShape="1">
          <a:blip r:embed="rId2"/>
          <a:srcRect b="6250"/>
          <a:stretch/>
        </p:blipFill>
        <p:spPr>
          <a:xfrm>
            <a:off x="2190045" y="1675227"/>
            <a:ext cx="7811909" cy="4394199"/>
          </a:xfrm>
          <a:prstGeom prst="rect">
            <a:avLst/>
          </a:prstGeom>
        </p:spPr>
      </p:pic>
    </p:spTree>
    <p:extLst>
      <p:ext uri="{BB962C8B-B14F-4D97-AF65-F5344CB8AC3E}">
        <p14:creationId xmlns:p14="http://schemas.microsoft.com/office/powerpoint/2010/main" val="353883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4D03FF4-FFE0-6A5F-9468-D7743803E7A5}"/>
              </a:ext>
            </a:extLst>
          </p:cNvPr>
          <p:cNvPicPr>
            <a:picLocks noGrp="1" noChangeAspect="1"/>
          </p:cNvPicPr>
          <p:nvPr>
            <p:ph idx="1"/>
          </p:nvPr>
        </p:nvPicPr>
        <p:blipFill>
          <a:blip r:embed="rId2"/>
          <a:stretch>
            <a:fillRect/>
          </a:stretch>
        </p:blipFill>
        <p:spPr>
          <a:xfrm>
            <a:off x="4076488" y="643466"/>
            <a:ext cx="4039024" cy="5571067"/>
          </a:xfrm>
          <a:prstGeom prst="rect">
            <a:avLst/>
          </a:prstGeom>
        </p:spPr>
      </p:pic>
      <p:sp>
        <p:nvSpPr>
          <p:cNvPr id="5" name="TextBox 4">
            <a:extLst>
              <a:ext uri="{FF2B5EF4-FFF2-40B4-BE49-F238E27FC236}">
                <a16:creationId xmlns:a16="http://schemas.microsoft.com/office/drawing/2014/main" id="{143770A2-96EE-C306-6FD9-EFB145E1E16D}"/>
              </a:ext>
            </a:extLst>
          </p:cNvPr>
          <p:cNvSpPr txBox="1"/>
          <p:nvPr/>
        </p:nvSpPr>
        <p:spPr>
          <a:xfrm>
            <a:off x="6145" y="12291"/>
            <a:ext cx="12124402" cy="73866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cs typeface="Calibri"/>
              </a:rPr>
              <a:t>Is this an older woman facing the front or a younger woman turning her head away</a:t>
            </a:r>
            <a:r>
              <a:rPr lang="en-US">
                <a:solidFill>
                  <a:schemeClr val="bg1"/>
                </a:solidFill>
                <a:cs typeface="Calibri"/>
              </a:rPr>
              <a:t>?</a:t>
            </a:r>
          </a:p>
          <a:p>
            <a:pPr algn="ctr"/>
            <a:endParaRPr lang="en-US">
              <a:solidFill>
                <a:schemeClr val="bg1"/>
              </a:solidFill>
              <a:cs typeface="Calibri"/>
            </a:endParaRPr>
          </a:p>
        </p:txBody>
      </p:sp>
    </p:spTree>
    <p:extLst>
      <p:ext uri="{BB962C8B-B14F-4D97-AF65-F5344CB8AC3E}">
        <p14:creationId xmlns:p14="http://schemas.microsoft.com/office/powerpoint/2010/main" val="383983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A637836-7CDA-1B54-9647-F8C953A99A63}"/>
              </a:ext>
            </a:extLst>
          </p:cNvPr>
          <p:cNvPicPr>
            <a:picLocks noGrp="1" noChangeAspect="1"/>
          </p:cNvPicPr>
          <p:nvPr>
            <p:ph idx="1"/>
          </p:nvPr>
        </p:nvPicPr>
        <p:blipFill>
          <a:blip r:embed="rId2"/>
          <a:stretch>
            <a:fillRect/>
          </a:stretch>
        </p:blipFill>
        <p:spPr>
          <a:xfrm>
            <a:off x="3180704" y="889272"/>
            <a:ext cx="5879754" cy="5571067"/>
          </a:xfrm>
          <a:prstGeom prst="rect">
            <a:avLst/>
          </a:prstGeom>
        </p:spPr>
      </p:pic>
      <p:sp>
        <p:nvSpPr>
          <p:cNvPr id="5" name="TextBox 4">
            <a:extLst>
              <a:ext uri="{FF2B5EF4-FFF2-40B4-BE49-F238E27FC236}">
                <a16:creationId xmlns:a16="http://schemas.microsoft.com/office/drawing/2014/main" id="{EB06AEC4-5D62-1EC6-9657-6101A010F577}"/>
              </a:ext>
            </a:extLst>
          </p:cNvPr>
          <p:cNvSpPr txBox="1"/>
          <p:nvPr/>
        </p:nvSpPr>
        <p:spPr>
          <a:xfrm>
            <a:off x="73741" y="36871"/>
            <a:ext cx="12093677" cy="584775"/>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chemeClr val="bg1"/>
                </a:solidFill>
                <a:cs typeface="Calibri"/>
              </a:rPr>
              <a:t>What is this a picture of?</a:t>
            </a:r>
          </a:p>
        </p:txBody>
      </p:sp>
    </p:spTree>
    <p:extLst>
      <p:ext uri="{BB962C8B-B14F-4D97-AF65-F5344CB8AC3E}">
        <p14:creationId xmlns:p14="http://schemas.microsoft.com/office/powerpoint/2010/main" val="212806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0E7952-308A-12DA-6645-5379B478A37B}"/>
              </a:ext>
            </a:extLst>
          </p:cNvPr>
          <p:cNvSpPr>
            <a:spLocks noGrp="1"/>
          </p:cNvSpPr>
          <p:nvPr>
            <p:ph type="title"/>
          </p:nvPr>
        </p:nvSpPr>
        <p:spPr>
          <a:xfrm>
            <a:off x="572493" y="238539"/>
            <a:ext cx="11018520" cy="1434415"/>
          </a:xfrm>
        </p:spPr>
        <p:txBody>
          <a:bodyPr anchor="b">
            <a:normAutofit fontScale="90000"/>
          </a:bodyPr>
          <a:lstStyle/>
          <a:p>
            <a:pPr algn="ctr"/>
            <a:r>
              <a:rPr lang="en-US" sz="5400">
                <a:cs typeface="Calibri Light"/>
              </a:rPr>
              <a:t>Some questions to discuss with your form group</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1CC82A-293E-3AD5-4D59-83197181CDCB}"/>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1400">
                <a:ea typeface="+mn-lt"/>
                <a:cs typeface="+mn-lt"/>
              </a:rPr>
              <a:t>1. How does your perspective impact your relationships with others?</a:t>
            </a:r>
            <a:endParaRPr lang="en-US" sz="1400">
              <a:cs typeface="Calibri" panose="020F0502020204030204"/>
            </a:endParaRPr>
          </a:p>
          <a:p>
            <a:r>
              <a:rPr lang="en-US" sz="1400">
                <a:ea typeface="+mn-lt"/>
                <a:cs typeface="+mn-lt"/>
              </a:rPr>
              <a:t>2. Have you ever changed your perspective on a certain issue or topic? What caused this change?</a:t>
            </a:r>
            <a:endParaRPr lang="en-US" sz="1400"/>
          </a:p>
          <a:p>
            <a:r>
              <a:rPr lang="en-US" sz="1400">
                <a:ea typeface="+mn-lt"/>
                <a:cs typeface="+mn-lt"/>
              </a:rPr>
              <a:t>3. How can understanding different perspectives help with conflict resolution?</a:t>
            </a:r>
            <a:endParaRPr lang="en-US" sz="1400"/>
          </a:p>
          <a:p>
            <a:r>
              <a:rPr lang="en-US" sz="1400">
                <a:ea typeface="+mn-lt"/>
                <a:cs typeface="+mn-lt"/>
              </a:rPr>
              <a:t>4. Can you think of a time when your perspective was not aligned with your family or friends? How did you handle it?</a:t>
            </a:r>
            <a:endParaRPr lang="en-US" sz="1400"/>
          </a:p>
          <a:p>
            <a:r>
              <a:rPr lang="en-US" sz="1400">
                <a:ea typeface="+mn-lt"/>
                <a:cs typeface="+mn-lt"/>
              </a:rPr>
              <a:t>5. How does the media shape our perspectives on certain issues or events?</a:t>
            </a:r>
            <a:endParaRPr lang="en-US" sz="1400"/>
          </a:p>
          <a:p>
            <a:r>
              <a:rPr lang="en-US" sz="1400">
                <a:ea typeface="+mn-lt"/>
                <a:cs typeface="+mn-lt"/>
              </a:rPr>
              <a:t>6. How can you develop a more open-minded perspective towards people or situations that are different from your own experiences?</a:t>
            </a:r>
            <a:endParaRPr lang="en-US" sz="1400"/>
          </a:p>
          <a:p>
            <a:r>
              <a:rPr lang="en-US" sz="1400">
                <a:ea typeface="+mn-lt"/>
                <a:cs typeface="+mn-lt"/>
              </a:rPr>
              <a:t>7. Can you think of a time when your perspective was challenged by someone else? How did you respond?</a:t>
            </a:r>
            <a:endParaRPr lang="en-US" sz="1400"/>
          </a:p>
          <a:p>
            <a:r>
              <a:rPr lang="en-US" sz="1400">
                <a:ea typeface="+mn-lt"/>
                <a:cs typeface="+mn-lt"/>
              </a:rPr>
              <a:t>8. How can your perspective influence your future goals or aspirations?</a:t>
            </a:r>
            <a:endParaRPr lang="en-US" sz="1400"/>
          </a:p>
        </p:txBody>
      </p:sp>
      <p:pic>
        <p:nvPicPr>
          <p:cNvPr id="4" name="Picture 4" descr="Icon&#10;&#10;Description automatically generated">
            <a:extLst>
              <a:ext uri="{FF2B5EF4-FFF2-40B4-BE49-F238E27FC236}">
                <a16:creationId xmlns:a16="http://schemas.microsoft.com/office/drawing/2014/main" id="{B91E6DAB-50AD-5219-C27A-7CF6C690DE38}"/>
              </a:ext>
            </a:extLst>
          </p:cNvPr>
          <p:cNvPicPr>
            <a:picLocks noChangeAspect="1"/>
          </p:cNvPicPr>
          <p:nvPr/>
        </p:nvPicPr>
        <p:blipFill rotWithShape="1">
          <a:blip r:embed="rId2"/>
          <a:srcRect l="30077" r="6189" b="3"/>
          <a:stretch/>
        </p:blipFill>
        <p:spPr>
          <a:xfrm>
            <a:off x="7675658" y="2093976"/>
            <a:ext cx="3941064" cy="4096512"/>
          </a:xfrm>
          <a:prstGeom prst="rect">
            <a:avLst/>
          </a:prstGeom>
        </p:spPr>
      </p:pic>
    </p:spTree>
    <p:extLst>
      <p:ext uri="{BB962C8B-B14F-4D97-AF65-F5344CB8AC3E}">
        <p14:creationId xmlns:p14="http://schemas.microsoft.com/office/powerpoint/2010/main" val="36864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een, accessory, sunglasses, spectacles&#10;&#10;Description automatically generated">
            <a:extLst>
              <a:ext uri="{FF2B5EF4-FFF2-40B4-BE49-F238E27FC236}">
                <a16:creationId xmlns:a16="http://schemas.microsoft.com/office/drawing/2014/main" id="{CD32BE68-10FC-6CD6-D06C-6D6B77C3519C}"/>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F05312-9981-DD3A-6049-34A9840B749F}"/>
              </a:ext>
            </a:extLst>
          </p:cNvPr>
          <p:cNvSpPr>
            <a:spLocks noGrp="1"/>
          </p:cNvSpPr>
          <p:nvPr>
            <p:ph idx="1"/>
          </p:nvPr>
        </p:nvSpPr>
        <p:spPr>
          <a:xfrm>
            <a:off x="7531610" y="664395"/>
            <a:ext cx="3822189" cy="5512568"/>
          </a:xfrm>
        </p:spPr>
        <p:txBody>
          <a:bodyPr vert="horz" lIns="91440" tIns="45720" rIns="91440" bIns="45720" rtlCol="0" anchor="t">
            <a:normAutofit fontScale="92500" lnSpcReduction="20000"/>
          </a:bodyPr>
          <a:lstStyle/>
          <a:p>
            <a:pPr marL="0" indent="0">
              <a:buNone/>
            </a:pPr>
            <a:r>
              <a:rPr lang="en-US" sz="1600" b="1">
                <a:ea typeface="+mn-lt"/>
                <a:cs typeface="+mn-lt"/>
              </a:rPr>
              <a:t>Perspective refers to the way in which we view and interpret the world around us. Our individual perspectives are shaped by our experiences, beliefs, and values.</a:t>
            </a:r>
            <a:endParaRPr lang="en-US" sz="1600" b="1">
              <a:cs typeface="Calibri" panose="020F0502020204030204"/>
            </a:endParaRPr>
          </a:p>
          <a:p>
            <a:pPr marL="0" indent="0">
              <a:buNone/>
            </a:pPr>
            <a:endParaRPr lang="en-US" sz="900" b="1">
              <a:cs typeface="Calibri"/>
            </a:endParaRPr>
          </a:p>
          <a:p>
            <a:pPr marL="0" indent="0">
              <a:buNone/>
            </a:pPr>
            <a:r>
              <a:rPr lang="en-US" sz="1600" b="1">
                <a:ea typeface="+mn-lt"/>
                <a:cs typeface="+mn-lt"/>
              </a:rPr>
              <a:t>It is important to remember that everyone has their own unique perspective, and that it is okay for our perspectives to differ from one another. In fact, it is through understanding and respecting each other's perspectives that we can learn and grow as individuals and as a community.</a:t>
            </a:r>
            <a:endParaRPr lang="en-US" sz="1600" b="1">
              <a:cs typeface="Calibri"/>
            </a:endParaRPr>
          </a:p>
          <a:p>
            <a:pPr marL="0" indent="0">
              <a:buNone/>
            </a:pPr>
            <a:br>
              <a:rPr lang="en-US" sz="800"/>
            </a:br>
            <a:endParaRPr lang="en-US" sz="1600" b="1">
              <a:cs typeface="Calibri"/>
            </a:endParaRPr>
          </a:p>
          <a:p>
            <a:pPr marL="0" indent="0">
              <a:buNone/>
            </a:pPr>
            <a:r>
              <a:rPr lang="en-US" sz="1600" b="1">
                <a:ea typeface="+mn-lt"/>
                <a:cs typeface="+mn-lt"/>
              </a:rPr>
              <a:t>Sometimes, it can be easy to become stuck in our own perspective and forget to consider other viewpoints. This is where empathy comes in. Empathy is the ability to understand and share the feelings of others. It allows us to see things from a different perspective and gain a deeper understanding of those around us.</a:t>
            </a:r>
            <a:endParaRPr lang="en-US" sz="1600" b="1">
              <a:cs typeface="Calibri"/>
            </a:endParaRPr>
          </a:p>
          <a:p>
            <a:endParaRPr lang="en-US" sz="900" b="1">
              <a:cs typeface="Calibri"/>
            </a:endParaRPr>
          </a:p>
          <a:p>
            <a:pPr marL="0" indent="0">
              <a:buNone/>
            </a:pPr>
            <a:r>
              <a:rPr lang="en-US" sz="1600" b="1">
                <a:ea typeface="+mn-lt"/>
                <a:cs typeface="+mn-lt"/>
              </a:rPr>
              <a:t>As we go about our day, let us keep in mind the importance of perspective and empathy. Let us strive to be open-minded, and to seek out new perspectives </a:t>
            </a:r>
            <a:endParaRPr lang="en-US" sz="1200" b="1">
              <a:latin typeface="Calibri Light"/>
              <a:ea typeface="Cambria"/>
              <a:cs typeface="Calibri"/>
            </a:endParaRPr>
          </a:p>
        </p:txBody>
      </p:sp>
    </p:spTree>
    <p:extLst>
      <p:ext uri="{BB962C8B-B14F-4D97-AF65-F5344CB8AC3E}">
        <p14:creationId xmlns:p14="http://schemas.microsoft.com/office/powerpoint/2010/main" val="219857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unset, outdoor, sun, clouds&#10;&#10;Description automatically generated">
            <a:extLst>
              <a:ext uri="{FF2B5EF4-FFF2-40B4-BE49-F238E27FC236}">
                <a16:creationId xmlns:a16="http://schemas.microsoft.com/office/drawing/2014/main" id="{A8E2876A-138D-6C75-8FC4-348C2124A4C6}"/>
              </a:ext>
            </a:extLst>
          </p:cNvPr>
          <p:cNvPicPr>
            <a:picLocks noChangeAspect="1"/>
          </p:cNvPicPr>
          <p:nvPr/>
        </p:nvPicPr>
        <p:blipFill rotWithShape="1">
          <a:blip r:embed="rId2"/>
          <a:srcRect l="6941"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3D2B7-F91D-634E-0808-067662E3EFA5}"/>
              </a:ext>
            </a:extLst>
          </p:cNvPr>
          <p:cNvSpPr>
            <a:spLocks noGrp="1"/>
          </p:cNvSpPr>
          <p:nvPr>
            <p:ph type="title"/>
          </p:nvPr>
        </p:nvSpPr>
        <p:spPr>
          <a:xfrm>
            <a:off x="838200" y="365125"/>
            <a:ext cx="3822189" cy="1899912"/>
          </a:xfrm>
        </p:spPr>
        <p:txBody>
          <a:bodyPr>
            <a:normAutofit/>
          </a:bodyPr>
          <a:lstStyle/>
          <a:p>
            <a:r>
              <a:rPr lang="en-US" sz="4000">
                <a:cs typeface="Calibri Light"/>
              </a:rPr>
              <a:t>Let Us Pray</a:t>
            </a:r>
            <a:endParaRPr lang="en-US" sz="4000"/>
          </a:p>
        </p:txBody>
      </p:sp>
      <p:sp>
        <p:nvSpPr>
          <p:cNvPr id="3" name="Content Placeholder 2">
            <a:extLst>
              <a:ext uri="{FF2B5EF4-FFF2-40B4-BE49-F238E27FC236}">
                <a16:creationId xmlns:a16="http://schemas.microsoft.com/office/drawing/2014/main" id="{8946280A-9E2A-EE7C-0A29-28AD86B59DA3}"/>
              </a:ext>
            </a:extLst>
          </p:cNvPr>
          <p:cNvSpPr>
            <a:spLocks noGrp="1"/>
          </p:cNvSpPr>
          <p:nvPr>
            <p:ph idx="1"/>
          </p:nvPr>
        </p:nvSpPr>
        <p:spPr>
          <a:xfrm>
            <a:off x="378125" y="1916616"/>
            <a:ext cx="3822189" cy="3742762"/>
          </a:xfrm>
        </p:spPr>
        <p:txBody>
          <a:bodyPr vert="horz" lIns="91440" tIns="45720" rIns="91440" bIns="45720" rtlCol="0" anchor="t">
            <a:noAutofit/>
          </a:bodyPr>
          <a:lstStyle/>
          <a:p>
            <a:pPr marL="0" indent="0">
              <a:buNone/>
            </a:pPr>
            <a:r>
              <a:rPr lang="en-US" sz="1800" b="1">
                <a:ea typeface="+mn-lt"/>
                <a:cs typeface="+mn-lt"/>
              </a:rPr>
              <a:t>All-knowing God,</a:t>
            </a:r>
            <a:br>
              <a:rPr lang="en-US" sz="1800" b="1">
                <a:ea typeface="+mn-lt"/>
                <a:cs typeface="+mn-lt"/>
              </a:rPr>
            </a:br>
            <a:r>
              <a:rPr lang="en-US" sz="1800" b="1">
                <a:ea typeface="+mn-lt"/>
                <a:cs typeface="+mn-lt"/>
              </a:rPr>
              <a:t>Help us to think about times when we believed</a:t>
            </a:r>
            <a:br>
              <a:rPr lang="en-US" sz="1800" b="1">
                <a:ea typeface="+mn-lt"/>
                <a:cs typeface="+mn-lt"/>
              </a:rPr>
            </a:br>
            <a:r>
              <a:rPr lang="en-US" sz="1800" b="1">
                <a:ea typeface="+mn-lt"/>
                <a:cs typeface="+mn-lt"/>
              </a:rPr>
              <a:t>we were the only ones who knew the whole truth.</a:t>
            </a:r>
            <a:br>
              <a:rPr lang="en-US" sz="1800" b="1">
                <a:ea typeface="+mn-lt"/>
                <a:cs typeface="+mn-lt"/>
              </a:rPr>
            </a:br>
            <a:r>
              <a:rPr lang="en-US" sz="1800" b="1">
                <a:ea typeface="+mn-lt"/>
                <a:cs typeface="+mn-lt"/>
              </a:rPr>
              <a:t>Help us to remember times when we felt our view was right</a:t>
            </a:r>
            <a:br>
              <a:rPr lang="en-US" sz="1800" b="1">
                <a:ea typeface="+mn-lt"/>
                <a:cs typeface="+mn-lt"/>
              </a:rPr>
            </a:br>
            <a:r>
              <a:rPr lang="en-US" sz="1800" b="1">
                <a:ea typeface="+mn-lt"/>
                <a:cs typeface="+mn-lt"/>
              </a:rPr>
              <a:t>and everyone else was wrong.</a:t>
            </a:r>
            <a:br>
              <a:rPr lang="en-US" sz="1800" b="1">
                <a:ea typeface="+mn-lt"/>
                <a:cs typeface="+mn-lt"/>
              </a:rPr>
            </a:br>
            <a:r>
              <a:rPr lang="en-US" sz="1800" b="1">
                <a:ea typeface="+mn-lt"/>
                <a:cs typeface="+mn-lt"/>
              </a:rPr>
              <a:t>Help us to recognize that all that we see</a:t>
            </a:r>
            <a:br>
              <a:rPr lang="en-US" sz="1800" b="1">
                <a:ea typeface="+mn-lt"/>
                <a:cs typeface="+mn-lt"/>
              </a:rPr>
            </a:br>
            <a:r>
              <a:rPr lang="en-US" sz="1800" b="1">
                <a:ea typeface="+mn-lt"/>
                <a:cs typeface="+mn-lt"/>
              </a:rPr>
              <a:t>is affected by where we are seeing from - our point of view.</a:t>
            </a:r>
            <a:br>
              <a:rPr lang="en-US" sz="1800" b="1">
                <a:ea typeface="+mn-lt"/>
                <a:cs typeface="+mn-lt"/>
              </a:rPr>
            </a:br>
            <a:r>
              <a:rPr lang="en-US" sz="1800" b="1">
                <a:ea typeface="+mn-lt"/>
                <a:cs typeface="+mn-lt"/>
              </a:rPr>
              <a:t>May we be ready to change places with others</a:t>
            </a:r>
            <a:br>
              <a:rPr lang="en-US" sz="1800" b="1">
                <a:ea typeface="+mn-lt"/>
                <a:cs typeface="+mn-lt"/>
              </a:rPr>
            </a:br>
            <a:r>
              <a:rPr lang="en-US" sz="1800" b="1">
                <a:ea typeface="+mn-lt"/>
                <a:cs typeface="+mn-lt"/>
              </a:rPr>
              <a:t>and to respect their point of view.</a:t>
            </a:r>
            <a:br>
              <a:rPr lang="en-US" sz="1800" b="1">
                <a:ea typeface="+mn-lt"/>
                <a:cs typeface="+mn-lt"/>
              </a:rPr>
            </a:br>
            <a:r>
              <a:rPr lang="en-US" sz="1800" b="1">
                <a:ea typeface="+mn-lt"/>
                <a:cs typeface="+mn-lt"/>
              </a:rPr>
              <a:t>Amen.</a:t>
            </a:r>
            <a:endParaRPr lang="en-US" sz="1800" b="1">
              <a:cs typeface="Calibri" panose="020F0502020204030204"/>
            </a:endParaRPr>
          </a:p>
        </p:txBody>
      </p:sp>
    </p:spTree>
    <p:extLst>
      <p:ext uri="{BB962C8B-B14F-4D97-AF65-F5344CB8AC3E}">
        <p14:creationId xmlns:p14="http://schemas.microsoft.com/office/powerpoint/2010/main" val="403102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person, hand&#10;&#10;Description automatically generated">
            <a:extLst>
              <a:ext uri="{FF2B5EF4-FFF2-40B4-BE49-F238E27FC236}">
                <a16:creationId xmlns:a16="http://schemas.microsoft.com/office/drawing/2014/main" id="{2047A4F4-3CBF-6C4D-4587-7A24E8A836E3}"/>
              </a:ext>
            </a:extLst>
          </p:cNvPr>
          <p:cNvPicPr>
            <a:picLocks noChangeAspect="1"/>
          </p:cNvPicPr>
          <p:nvPr/>
        </p:nvPicPr>
        <p:blipFill rotWithShape="1">
          <a:blip r:embed="rId2">
            <a:alphaModFix amt="40000"/>
          </a:blip>
          <a:srcRect t="3949" b="11782"/>
          <a:stretch/>
        </p:blipFill>
        <p:spPr>
          <a:xfrm>
            <a:off x="20" y="10"/>
            <a:ext cx="12188930" cy="6857990"/>
          </a:xfrm>
          <a:prstGeom prst="rect">
            <a:avLst/>
          </a:prstGeom>
        </p:spPr>
      </p:pic>
      <p:sp>
        <p:nvSpPr>
          <p:cNvPr id="8" name="TextBox 7">
            <a:extLst>
              <a:ext uri="{FF2B5EF4-FFF2-40B4-BE49-F238E27FC236}">
                <a16:creationId xmlns:a16="http://schemas.microsoft.com/office/drawing/2014/main" id="{EF0A1BA2-B2BE-15B3-736D-62A7C1091011}"/>
              </a:ext>
            </a:extLst>
          </p:cNvPr>
          <p:cNvSpPr txBox="1"/>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5400">
                <a:solidFill>
                  <a:srgbClr val="FFFFFF"/>
                </a:solidFill>
                <a:latin typeface="+mj-lt"/>
                <a:ea typeface="+mj-ea"/>
                <a:cs typeface="+mj-cs"/>
              </a:rPr>
              <a:t>PERSPECTIVE</a:t>
            </a:r>
            <a:endParaRPr lang="en-US">
              <a:ea typeface="+mj-ea"/>
              <a:cs typeface="+mj-cs"/>
            </a:endParaRPr>
          </a:p>
        </p:txBody>
      </p:sp>
      <p:sp>
        <p:nvSpPr>
          <p:cNvPr id="3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4">
            <a:extLst>
              <a:ext uri="{FF2B5EF4-FFF2-40B4-BE49-F238E27FC236}">
                <a16:creationId xmlns:a16="http://schemas.microsoft.com/office/drawing/2014/main" id="{231868E0-87B3-C5BB-1669-F7E7F7A6E5FF}"/>
              </a:ext>
            </a:extLst>
          </p:cNvPr>
          <p:cNvSpPr>
            <a:spLocks noGrp="1"/>
          </p:cNvSpPr>
          <p:nvPr>
            <p:ph idx="1"/>
          </p:nvPr>
        </p:nvSpPr>
        <p:spPr>
          <a:xfrm>
            <a:off x="838200" y="2004446"/>
            <a:ext cx="10515600" cy="4176897"/>
          </a:xfrm>
        </p:spPr>
        <p:txBody>
          <a:bodyPr vert="horz" lIns="91440" tIns="45720" rIns="91440" bIns="45720" rtlCol="0" anchor="t">
            <a:normAutofit/>
          </a:bodyPr>
          <a:lstStyle/>
          <a:p>
            <a:pPr marL="0" indent="0" algn="ctr">
              <a:buNone/>
            </a:pPr>
            <a:r>
              <a:rPr lang="en-US" sz="2200">
                <a:solidFill>
                  <a:srgbClr val="FFFFFF"/>
                </a:solidFill>
                <a:cs typeface="Calibri"/>
              </a:rPr>
              <a:t>Monday 17th – Friday 21st April</a:t>
            </a:r>
            <a:endParaRPr lang="en-US"/>
          </a:p>
        </p:txBody>
      </p:sp>
    </p:spTree>
    <p:extLst>
      <p:ext uri="{BB962C8B-B14F-4D97-AF65-F5344CB8AC3E}">
        <p14:creationId xmlns:p14="http://schemas.microsoft.com/office/powerpoint/2010/main" val="345747096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E3B1550-81E6-AC85-1A16-A053A4EE2219}"/>
              </a:ext>
            </a:extLst>
          </p:cNvPr>
          <p:cNvPicPr>
            <a:picLocks noChangeAspect="1"/>
          </p:cNvPicPr>
          <p:nvPr/>
        </p:nvPicPr>
        <p:blipFill rotWithShape="1">
          <a:blip r:embed="rId2"/>
          <a:srcRect t="14223" b="14854"/>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B92A48DD-9AA5-F7D0-8177-DB75DE81847B}"/>
              </a:ext>
            </a:extLst>
          </p:cNvPr>
          <p:cNvSpPr>
            <a:spLocks noGrp="1"/>
          </p:cNvSpPr>
          <p:nvPr>
            <p:ph idx="1"/>
          </p:nvPr>
        </p:nvSpPr>
        <p:spPr>
          <a:xfrm>
            <a:off x="7556191" y="86750"/>
            <a:ext cx="3822189" cy="3742762"/>
          </a:xfrm>
        </p:spPr>
        <p:txBody>
          <a:bodyPr vert="horz" lIns="91440" tIns="45720" rIns="91440" bIns="45720" rtlCol="0" anchor="t">
            <a:noAutofit/>
          </a:bodyPr>
          <a:lstStyle/>
          <a:p>
            <a:endParaRPr lang="en-US" sz="2000">
              <a:cs typeface="Calibri"/>
            </a:endParaRPr>
          </a:p>
          <a:p>
            <a:pPr marL="0" indent="0">
              <a:buNone/>
            </a:pPr>
            <a:r>
              <a:rPr lang="en-US">
                <a:ea typeface="+mn-lt"/>
                <a:cs typeface="+mn-lt"/>
              </a:rPr>
              <a:t>We each have a perception of ourselves; who we think we are</a:t>
            </a:r>
            <a:endParaRPr lang="en-US">
              <a:cs typeface="Calibri" panose="020F0502020204030204"/>
            </a:endParaRPr>
          </a:p>
          <a:p>
            <a:pPr marL="0" indent="0">
              <a:buNone/>
            </a:pPr>
            <a:r>
              <a:rPr lang="en-US">
                <a:ea typeface="+mn-lt"/>
                <a:cs typeface="+mn-lt"/>
              </a:rPr>
              <a:t>With the person next to you, discuss the following</a:t>
            </a:r>
          </a:p>
          <a:p>
            <a:pPr marL="514350" indent="-514350">
              <a:buAutoNum type="arabicPeriod"/>
            </a:pPr>
            <a:r>
              <a:rPr lang="en-US">
                <a:ea typeface="+mn-lt"/>
                <a:cs typeface="+mn-lt"/>
              </a:rPr>
              <a:t>Do others see you in the same way?</a:t>
            </a:r>
            <a:endParaRPr lang="en-US">
              <a:cs typeface="Calibri" panose="020F0502020204030204"/>
            </a:endParaRPr>
          </a:p>
          <a:p>
            <a:pPr marL="0" indent="0">
              <a:buNone/>
            </a:pPr>
            <a:r>
              <a:rPr lang="en-US">
                <a:ea typeface="+mn-lt"/>
                <a:cs typeface="+mn-lt"/>
              </a:rPr>
              <a:t>2. How do you want to be to be perceived?</a:t>
            </a:r>
            <a:endParaRPr lang="en-US">
              <a:cs typeface="Calibri" panose="020F0502020204030204"/>
            </a:endParaRPr>
          </a:p>
          <a:p>
            <a:pPr marL="0" indent="0">
              <a:buNone/>
            </a:pPr>
            <a:r>
              <a:rPr lang="en-US">
                <a:ea typeface="+mn-lt"/>
                <a:cs typeface="+mn-lt"/>
              </a:rPr>
              <a:t>By taking time to consider things differently we may make different choices.</a:t>
            </a:r>
            <a:endParaRPr lang="en-US" sz="3000">
              <a:cs typeface="Calibri"/>
            </a:endParaRPr>
          </a:p>
          <a:p>
            <a:pPr marL="0" indent="0">
              <a:buNone/>
            </a:pPr>
            <a:endParaRPr lang="en-US">
              <a:cs typeface="Calibri"/>
            </a:endParaRPr>
          </a:p>
        </p:txBody>
      </p:sp>
    </p:spTree>
    <p:extLst>
      <p:ext uri="{BB962C8B-B14F-4D97-AF65-F5344CB8AC3E}">
        <p14:creationId xmlns:p14="http://schemas.microsoft.com/office/powerpoint/2010/main" val="103428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7F120-0151-D982-846F-2181CDE74062}"/>
              </a:ext>
            </a:extLst>
          </p:cNvPr>
          <p:cNvSpPr>
            <a:spLocks noGrp="1"/>
          </p:cNvSpPr>
          <p:nvPr>
            <p:ph type="title"/>
          </p:nvPr>
        </p:nvSpPr>
        <p:spPr>
          <a:xfrm>
            <a:off x="1137035" y="609600"/>
            <a:ext cx="3595678" cy="1330839"/>
          </a:xfrm>
        </p:spPr>
        <p:txBody>
          <a:bodyPr>
            <a:normAutofit fontScale="90000"/>
          </a:bodyPr>
          <a:lstStyle/>
          <a:p>
            <a:pPr algn="ctr"/>
            <a:r>
              <a:rPr lang="en-US">
                <a:latin typeface="Baguet Script"/>
                <a:cs typeface="Calibri Light"/>
              </a:rPr>
              <a:t>Prayer in the chapel this week </a:t>
            </a:r>
          </a:p>
        </p:txBody>
      </p:sp>
      <p:sp>
        <p:nvSpPr>
          <p:cNvPr id="14" name="Content Placeholder 13">
            <a:extLst>
              <a:ext uri="{FF2B5EF4-FFF2-40B4-BE49-F238E27FC236}">
                <a16:creationId xmlns:a16="http://schemas.microsoft.com/office/drawing/2014/main" id="{55E76947-B93D-2825-403C-289FADEF3B48}"/>
              </a:ext>
            </a:extLst>
          </p:cNvPr>
          <p:cNvSpPr>
            <a:spLocks noGrp="1"/>
          </p:cNvSpPr>
          <p:nvPr>
            <p:ph idx="1"/>
          </p:nvPr>
        </p:nvSpPr>
        <p:spPr>
          <a:xfrm>
            <a:off x="1352694" y="2438517"/>
            <a:ext cx="3158741" cy="3908586"/>
          </a:xfrm>
        </p:spPr>
        <p:txBody>
          <a:bodyPr vert="horz" lIns="91440" tIns="45720" rIns="91440" bIns="45720" rtlCol="0" anchor="t">
            <a:normAutofit/>
          </a:bodyPr>
          <a:lstStyle/>
          <a:p>
            <a:pPr algn="ctr">
              <a:buNone/>
            </a:pPr>
            <a:r>
              <a:rPr lang="en-GB" sz="4000">
                <a:ea typeface="+mn-lt"/>
                <a:cs typeface="+mn-lt"/>
              </a:rPr>
              <a:t>Mon: 9S</a:t>
            </a:r>
            <a:endParaRPr lang="en-US" sz="4000">
              <a:ea typeface="+mn-lt"/>
              <a:cs typeface="+mn-lt"/>
            </a:endParaRPr>
          </a:p>
          <a:p>
            <a:pPr algn="ctr">
              <a:buNone/>
            </a:pPr>
            <a:r>
              <a:rPr lang="en-GB" sz="4000">
                <a:ea typeface="+mn-lt"/>
                <a:cs typeface="+mn-lt"/>
              </a:rPr>
              <a:t>Tues: 9A</a:t>
            </a:r>
            <a:endParaRPr lang="en-US" sz="4000">
              <a:ea typeface="+mn-lt"/>
              <a:cs typeface="+mn-lt"/>
            </a:endParaRPr>
          </a:p>
          <a:p>
            <a:pPr algn="ctr">
              <a:buNone/>
            </a:pPr>
            <a:r>
              <a:rPr lang="en-GB" sz="4000">
                <a:ea typeface="+mn-lt"/>
                <a:cs typeface="+mn-lt"/>
              </a:rPr>
              <a:t>Wed: 10S </a:t>
            </a:r>
            <a:endParaRPr lang="en-US" sz="4000">
              <a:ea typeface="+mn-lt"/>
              <a:cs typeface="+mn-lt"/>
            </a:endParaRPr>
          </a:p>
          <a:p>
            <a:pPr algn="ctr">
              <a:buNone/>
            </a:pPr>
            <a:r>
              <a:rPr lang="en-GB" sz="4000">
                <a:ea typeface="+mn-lt"/>
                <a:cs typeface="+mn-lt"/>
              </a:rPr>
              <a:t>Thurs: 9N</a:t>
            </a:r>
            <a:endParaRPr lang="en-US" sz="4000">
              <a:ea typeface="+mn-lt"/>
              <a:cs typeface="+mn-lt"/>
            </a:endParaRPr>
          </a:p>
          <a:p>
            <a:pPr algn="ctr">
              <a:buNone/>
            </a:pPr>
            <a:r>
              <a:rPr lang="en-GB" sz="4000">
                <a:ea typeface="+mn-lt"/>
                <a:cs typeface="+mn-lt"/>
              </a:rPr>
              <a:t>Fri: 9T</a:t>
            </a:r>
            <a:endParaRPr lang="en-US" sz="4000">
              <a:ea typeface="+mn-lt"/>
              <a:cs typeface="+mn-lt"/>
            </a:endParaRPr>
          </a:p>
          <a:p>
            <a:pPr marL="0" indent="0">
              <a:buNone/>
            </a:pPr>
            <a:endParaRPr lang="en-US" sz="2000">
              <a:cs typeface="Calibri" panose="020F0502020204030204"/>
            </a:endParaRPr>
          </a:p>
        </p:txBody>
      </p:sp>
      <p:pic>
        <p:nvPicPr>
          <p:cNvPr id="10" name="Picture 10" descr="A picture containing indoor, floor&#10;&#10;Description automatically generated">
            <a:extLst>
              <a:ext uri="{FF2B5EF4-FFF2-40B4-BE49-F238E27FC236}">
                <a16:creationId xmlns:a16="http://schemas.microsoft.com/office/drawing/2014/main" id="{3B6D705D-30A0-C2D9-E73B-2C2E77613A55}"/>
              </a:ext>
            </a:extLst>
          </p:cNvPr>
          <p:cNvPicPr>
            <a:picLocks noChangeAspect="1"/>
          </p:cNvPicPr>
          <p:nvPr/>
        </p:nvPicPr>
        <p:blipFill rotWithShape="1">
          <a:blip r:embed="rId2"/>
          <a:srcRect r="3" b="5091"/>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3315351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ountain Sunrise Free Stock Photo - Public Domain Pictures">
            <a:extLst>
              <a:ext uri="{FF2B5EF4-FFF2-40B4-BE49-F238E27FC236}">
                <a16:creationId xmlns:a16="http://schemas.microsoft.com/office/drawing/2014/main" id="{EEAC814F-D3A0-E3D1-961C-A3A441BB5DE7}"/>
              </a:ext>
            </a:extLst>
          </p:cNvPr>
          <p:cNvPicPr>
            <a:picLocks noChangeAspect="1"/>
          </p:cNvPicPr>
          <p:nvPr/>
        </p:nvPicPr>
        <p:blipFill rotWithShape="1">
          <a:blip r:embed="rId2"/>
          <a:srcRect l="8910" t="9091" r="806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0BF09B-11F9-3EC3-3EF1-11253090F69F}"/>
              </a:ext>
            </a:extLst>
          </p:cNvPr>
          <p:cNvSpPr>
            <a:spLocks noGrp="1"/>
          </p:cNvSpPr>
          <p:nvPr>
            <p:ph idx="1"/>
          </p:nvPr>
        </p:nvSpPr>
        <p:spPr>
          <a:xfrm>
            <a:off x="358804" y="1095731"/>
            <a:ext cx="3438906" cy="3207258"/>
          </a:xfrm>
        </p:spPr>
        <p:txBody>
          <a:bodyPr vert="horz" lIns="91440" tIns="45720" rIns="91440" bIns="45720" rtlCol="0" anchor="t">
            <a:noAutofit/>
          </a:bodyPr>
          <a:lstStyle/>
          <a:p>
            <a:pPr marL="0" indent="0">
              <a:buNone/>
            </a:pPr>
            <a:r>
              <a:rPr lang="en-US" sz="1400">
                <a:ea typeface="+mn-lt"/>
                <a:cs typeface="+mn-lt"/>
              </a:rPr>
              <a:t>Life is full of challenges. Some appear easily attainable. Others tower over us like high mountains and form a barrier that separates us from where we really want to be.</a:t>
            </a:r>
            <a:endParaRPr lang="en-US" sz="1400">
              <a:cs typeface="Calibri" panose="020F0502020204030204"/>
            </a:endParaRPr>
          </a:p>
          <a:p>
            <a:pPr marL="0" indent="0">
              <a:buNone/>
            </a:pPr>
            <a:r>
              <a:rPr lang="en-US" sz="1400">
                <a:ea typeface="+mn-lt"/>
                <a:cs typeface="+mn-lt"/>
              </a:rPr>
              <a:t>The challenge may come in many different forms. It may be a person to confront, a performance to give, a task to complete, a request for help, an apology to make, a temptation to avoid. It would be tempting to take the easy way round, avoiding the challenge and the effort of overcoming it. Perhaps the situation would be forgotten in the not-too distant future.</a:t>
            </a:r>
            <a:endParaRPr lang="en-US" sz="1400">
              <a:cs typeface="Calibri"/>
            </a:endParaRPr>
          </a:p>
          <a:p>
            <a:pPr marL="0" indent="0">
              <a:buNone/>
            </a:pPr>
            <a:r>
              <a:rPr lang="en-US" sz="1400">
                <a:ea typeface="+mn-lt"/>
                <a:cs typeface="+mn-lt"/>
              </a:rPr>
              <a:t>However, there may be an opportunity wasted by taking the easy way. When we tackle an obstacle, life changes for us. We find out something about ourselves: our determination, our courage, our personal resources. We may find out something about others in the response they give to our words and actions.</a:t>
            </a:r>
            <a:endParaRPr lang="en-US" sz="1400">
              <a:cs typeface="Calibri"/>
            </a:endParaRPr>
          </a:p>
          <a:p>
            <a:pPr marL="0" indent="0">
              <a:buNone/>
            </a:pPr>
            <a:r>
              <a:rPr lang="en-US" sz="1400">
                <a:ea typeface="+mn-lt"/>
                <a:cs typeface="+mn-lt"/>
              </a:rPr>
              <a:t>By reaching the summit we gain a new perspective that we’d never have experienced by staying safe on the easy low ground. Mountain climbing is worth trying.</a:t>
            </a:r>
            <a:endParaRPr lang="en-US" sz="1400">
              <a:cs typeface="Calibri" panose="020F0502020204030204"/>
            </a:endParaRPr>
          </a:p>
          <a:p>
            <a:endParaRPr lang="en-US" sz="900"/>
          </a:p>
          <a:p>
            <a:endParaRPr lang="en-US" sz="900">
              <a:cs typeface="Calibri"/>
            </a:endParaRPr>
          </a:p>
        </p:txBody>
      </p:sp>
    </p:spTree>
    <p:extLst>
      <p:ext uri="{BB962C8B-B14F-4D97-AF65-F5344CB8AC3E}">
        <p14:creationId xmlns:p14="http://schemas.microsoft.com/office/powerpoint/2010/main" val="442691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E7A06A28-EC7E-4ECD-1FD7-F495FA46D66D}"/>
              </a:ext>
            </a:extLst>
          </p:cNvPr>
          <p:cNvPicPr>
            <a:picLocks noChangeAspect="1"/>
          </p:cNvPicPr>
          <p:nvPr/>
        </p:nvPicPr>
        <p:blipFill rotWithShape="1">
          <a:blip r:embed="rId2"/>
          <a:srcRect t="9091" r="2099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F409F-7A51-3DA9-8ECD-00FD337382C7}"/>
              </a:ext>
            </a:extLst>
          </p:cNvPr>
          <p:cNvSpPr>
            <a:spLocks noGrp="1"/>
          </p:cNvSpPr>
          <p:nvPr>
            <p:ph type="title"/>
          </p:nvPr>
        </p:nvSpPr>
        <p:spPr>
          <a:xfrm>
            <a:off x="371094" y="1161288"/>
            <a:ext cx="3438144" cy="1124712"/>
          </a:xfrm>
        </p:spPr>
        <p:txBody>
          <a:bodyPr anchor="b">
            <a:normAutofit/>
          </a:bodyPr>
          <a:lstStyle/>
          <a:p>
            <a:r>
              <a:rPr lang="en-US" sz="2800">
                <a:cs typeface="Calibri Light"/>
              </a:rPr>
              <a:t>Let Us Pray</a:t>
            </a:r>
            <a:endParaRPr lang="en-US"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D8FC2C-5D68-61C6-E935-D180630053B3}"/>
              </a:ext>
            </a:extLst>
          </p:cNvPr>
          <p:cNvSpPr>
            <a:spLocks noGrp="1"/>
          </p:cNvSpPr>
          <p:nvPr>
            <p:ph idx="1"/>
          </p:nvPr>
        </p:nvSpPr>
        <p:spPr>
          <a:xfrm>
            <a:off x="371094" y="2718054"/>
            <a:ext cx="3438906" cy="3207258"/>
          </a:xfrm>
        </p:spPr>
        <p:txBody>
          <a:bodyPr vert="horz" lIns="91440" tIns="45720" rIns="91440" bIns="45720" rtlCol="0" anchor="t">
            <a:noAutofit/>
          </a:bodyPr>
          <a:lstStyle/>
          <a:p>
            <a:pPr marL="0" indent="0">
              <a:buNone/>
            </a:pPr>
            <a:r>
              <a:rPr lang="en-US" sz="1800">
                <a:ea typeface="+mn-lt"/>
                <a:cs typeface="+mn-lt"/>
              </a:rPr>
              <a:t>Dear Lord,</a:t>
            </a:r>
            <a:endParaRPr lang="en-US" sz="1800">
              <a:cs typeface="Calibri" panose="020F0502020204030204"/>
            </a:endParaRPr>
          </a:p>
          <a:p>
            <a:pPr marL="0" indent="0">
              <a:buNone/>
            </a:pPr>
            <a:r>
              <a:rPr lang="en-US" sz="1800">
                <a:ea typeface="+mn-lt"/>
                <a:cs typeface="+mn-lt"/>
              </a:rPr>
              <a:t>thank you for the challenges we are faced with.</a:t>
            </a:r>
            <a:endParaRPr lang="en-US" sz="1800">
              <a:cs typeface="Calibri" panose="020F0502020204030204"/>
            </a:endParaRPr>
          </a:p>
          <a:p>
            <a:pPr marL="0" indent="0">
              <a:buNone/>
            </a:pPr>
            <a:r>
              <a:rPr lang="en-US" sz="1800">
                <a:ea typeface="+mn-lt"/>
                <a:cs typeface="+mn-lt"/>
              </a:rPr>
              <a:t>May we see them not as obstacles</a:t>
            </a:r>
            <a:endParaRPr lang="en-US" sz="1800">
              <a:cs typeface="Calibri" panose="020F0502020204030204"/>
            </a:endParaRPr>
          </a:p>
          <a:p>
            <a:pPr marL="0" indent="0">
              <a:buNone/>
            </a:pPr>
            <a:r>
              <a:rPr lang="en-US" sz="1800">
                <a:ea typeface="+mn-lt"/>
                <a:cs typeface="+mn-lt"/>
              </a:rPr>
              <a:t>but as opportunities to see things from a different perspective.</a:t>
            </a:r>
            <a:endParaRPr lang="en-US" sz="1800">
              <a:cs typeface="Calibri" panose="020F0502020204030204"/>
            </a:endParaRPr>
          </a:p>
          <a:p>
            <a:pPr marL="0" indent="0">
              <a:buNone/>
            </a:pPr>
            <a:r>
              <a:rPr lang="en-US" sz="1800">
                <a:ea typeface="+mn-lt"/>
                <a:cs typeface="+mn-lt"/>
              </a:rPr>
              <a:t>May we have the determination and the anticipation to take up the challenge</a:t>
            </a:r>
            <a:endParaRPr lang="en-US" sz="1800">
              <a:cs typeface="Calibri" panose="020F0502020204030204"/>
            </a:endParaRPr>
          </a:p>
          <a:p>
            <a:pPr marL="0" indent="0">
              <a:buNone/>
            </a:pPr>
            <a:r>
              <a:rPr lang="en-US" sz="1800">
                <a:ea typeface="+mn-lt"/>
                <a:cs typeface="+mn-lt"/>
              </a:rPr>
              <a:t>and then to enjoy the transformed view.</a:t>
            </a:r>
            <a:endParaRPr lang="en-US" sz="1800">
              <a:cs typeface="Calibri" panose="020F0502020204030204"/>
            </a:endParaRPr>
          </a:p>
          <a:p>
            <a:pPr marL="0" indent="0">
              <a:buNone/>
            </a:pPr>
            <a:r>
              <a:rPr lang="en-US" sz="1800" b="1">
                <a:ea typeface="+mn-lt"/>
                <a:cs typeface="+mn-lt"/>
              </a:rPr>
              <a:t>Amen</a:t>
            </a:r>
            <a:r>
              <a:rPr lang="en-US" sz="1800">
                <a:ea typeface="+mn-lt"/>
                <a:cs typeface="+mn-lt"/>
              </a:rPr>
              <a:t>.</a:t>
            </a:r>
            <a:endParaRPr lang="en-US" sz="1400">
              <a:cs typeface="Calibri"/>
            </a:endParaRPr>
          </a:p>
          <a:p>
            <a:endParaRPr lang="en-US" sz="1400">
              <a:cs typeface="Calibri"/>
            </a:endParaRPr>
          </a:p>
        </p:txBody>
      </p:sp>
    </p:spTree>
    <p:extLst>
      <p:ext uri="{BB962C8B-B14F-4D97-AF65-F5344CB8AC3E}">
        <p14:creationId xmlns:p14="http://schemas.microsoft.com/office/powerpoint/2010/main" val="10593336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text&#10;&#10;Description automatically generated">
            <a:extLst>
              <a:ext uri="{FF2B5EF4-FFF2-40B4-BE49-F238E27FC236}">
                <a16:creationId xmlns:a16="http://schemas.microsoft.com/office/drawing/2014/main" id="{062AD4D2-5F4D-6129-4C6B-74C449A8CB9A}"/>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51003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picture containing tree, outdoor, plant, forest&#10;&#10;Description automatically generated">
            <a:extLst>
              <a:ext uri="{FF2B5EF4-FFF2-40B4-BE49-F238E27FC236}">
                <a16:creationId xmlns:a16="http://schemas.microsoft.com/office/drawing/2014/main" id="{FC744F99-B145-73A4-4B9F-D968C098D00F}"/>
              </a:ext>
            </a:extLst>
          </p:cNvPr>
          <p:cNvPicPr>
            <a:picLocks noChangeAspect="1"/>
          </p:cNvPicPr>
          <p:nvPr/>
        </p:nvPicPr>
        <p:blipFill rotWithShape="1">
          <a:blip r:embed="rId2"/>
          <a:srcRect l="3087" r="20124" b="-1"/>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60F325-27FA-31ED-BA55-B3166910E9E0}"/>
              </a:ext>
            </a:extLst>
          </p:cNvPr>
          <p:cNvSpPr>
            <a:spLocks noGrp="1"/>
          </p:cNvSpPr>
          <p:nvPr>
            <p:ph type="title"/>
          </p:nvPr>
        </p:nvSpPr>
        <p:spPr>
          <a:xfrm>
            <a:off x="477981" y="1122363"/>
            <a:ext cx="4483435" cy="3204134"/>
          </a:xfrm>
        </p:spPr>
        <p:txBody>
          <a:bodyPr vert="horz" lIns="91440" tIns="45720" rIns="91440" bIns="45720" rtlCol="0" anchor="b">
            <a:normAutofit/>
          </a:bodyPr>
          <a:lstStyle/>
          <a:p>
            <a:r>
              <a:rPr lang="en-US"/>
              <a:t>Our scripture this week comes from the book of Luke </a:t>
            </a:r>
          </a:p>
        </p:txBody>
      </p:sp>
      <p:sp>
        <p:nvSpPr>
          <p:cNvPr id="8" name="Content Placeholder 7">
            <a:extLst>
              <a:ext uri="{FF2B5EF4-FFF2-40B4-BE49-F238E27FC236}">
                <a16:creationId xmlns:a16="http://schemas.microsoft.com/office/drawing/2014/main" id="{647055F3-3712-5AC7-3730-BED0C7D26E49}"/>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a:hlinkClick r:id="rId3"/>
              </a:rPr>
              <a:t>The Road to Emmaus</a:t>
            </a:r>
            <a:endParaRPr lang="en-US" sz="2000"/>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890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3DEFAA39-C3DF-48BA-AF2A-F959E82A4035}"/>
              </a:ext>
            </a:extLst>
          </p:cNvPr>
          <p:cNvPicPr>
            <a:picLocks noChangeAspect="1"/>
          </p:cNvPicPr>
          <p:nvPr/>
        </p:nvPicPr>
        <p:blipFill rotWithShape="1">
          <a:blip r:embed="rId2"/>
          <a:srcRect l="15259" r="959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4040382-7757-0FB0-D069-B948F4C2F9F0}"/>
              </a:ext>
            </a:extLst>
          </p:cNvPr>
          <p:cNvSpPr>
            <a:spLocks noGrp="1"/>
          </p:cNvSpPr>
          <p:nvPr>
            <p:ph idx="1"/>
          </p:nvPr>
        </p:nvSpPr>
        <p:spPr>
          <a:xfrm>
            <a:off x="6538369" y="452877"/>
            <a:ext cx="4840010" cy="3843666"/>
          </a:xfrm>
        </p:spPr>
        <p:txBody>
          <a:bodyPr vert="horz" lIns="91440" tIns="45720" rIns="91440" bIns="45720" rtlCol="0" anchor="t">
            <a:noAutofit/>
          </a:bodyPr>
          <a:lstStyle/>
          <a:p>
            <a:pPr marL="0" indent="0">
              <a:buNone/>
            </a:pPr>
            <a:r>
              <a:rPr lang="en-US" sz="1600">
                <a:latin typeface="Arial Nova"/>
                <a:ea typeface="+mn-lt"/>
                <a:cs typeface="+mn-lt"/>
              </a:rPr>
              <a:t> The story highlights the importance of perspective in understanding events and </a:t>
            </a:r>
            <a:r>
              <a:rPr lang="en-US" sz="1600" err="1">
                <a:latin typeface="Arial Nova"/>
                <a:ea typeface="+mn-lt"/>
                <a:cs typeface="+mn-lt"/>
              </a:rPr>
              <a:t>recognising</a:t>
            </a:r>
            <a:r>
              <a:rPr lang="en-US" sz="1600">
                <a:latin typeface="Arial Nova"/>
                <a:ea typeface="+mn-lt"/>
                <a:cs typeface="+mn-lt"/>
              </a:rPr>
              <a:t> the </a:t>
            </a:r>
            <a:r>
              <a:rPr lang="en-US" sz="2000">
                <a:solidFill>
                  <a:srgbClr val="7030A0"/>
                </a:solidFill>
                <a:latin typeface="Baguet Script"/>
                <a:ea typeface="+mn-lt"/>
                <a:cs typeface="+mn-lt"/>
              </a:rPr>
              <a:t>presence of God</a:t>
            </a:r>
            <a:r>
              <a:rPr lang="en-US" sz="2000">
                <a:latin typeface="Arial Nova"/>
                <a:ea typeface="+mn-lt"/>
                <a:cs typeface="+mn-lt"/>
              </a:rPr>
              <a:t> </a:t>
            </a:r>
            <a:r>
              <a:rPr lang="en-US" sz="1600">
                <a:latin typeface="Arial Nova"/>
                <a:ea typeface="+mn-lt"/>
                <a:cs typeface="+mn-lt"/>
              </a:rPr>
              <a:t>in our lives. The two disciples were walking to Emmaus, feeling disappointed and defeated after the death of Jesus. However, they encountered a stranger on the road who explained the scriptures to them and opened their eyes to a new perspective. When the stranger revealed himself to be Jesus, they </a:t>
            </a:r>
            <a:r>
              <a:rPr lang="en-US" sz="1600" err="1">
                <a:latin typeface="Arial Nova"/>
                <a:ea typeface="+mn-lt"/>
                <a:cs typeface="+mn-lt"/>
              </a:rPr>
              <a:t>realised</a:t>
            </a:r>
            <a:r>
              <a:rPr lang="en-US" sz="1600">
                <a:latin typeface="Arial Nova"/>
                <a:ea typeface="+mn-lt"/>
                <a:cs typeface="+mn-lt"/>
              </a:rPr>
              <a:t> that their disappointment had blinded them to the reality of God's plan.</a:t>
            </a:r>
            <a:br>
              <a:rPr lang="en-US" sz="1600">
                <a:latin typeface="Arial Nova"/>
              </a:rPr>
            </a:br>
            <a:endParaRPr lang="en-US" sz="1600">
              <a:latin typeface="Arial Nova"/>
              <a:cs typeface="Calibri"/>
            </a:endParaRPr>
          </a:p>
          <a:p>
            <a:pPr marL="0" indent="0">
              <a:buNone/>
            </a:pPr>
            <a:r>
              <a:rPr lang="en-US" sz="1600">
                <a:latin typeface="Arial Nova"/>
                <a:ea typeface="+mn-lt"/>
                <a:cs typeface="+mn-lt"/>
              </a:rPr>
              <a:t>This story illustrates the theme of </a:t>
            </a:r>
            <a:r>
              <a:rPr lang="en-US" sz="2000">
                <a:solidFill>
                  <a:srgbClr val="7030A0"/>
                </a:solidFill>
                <a:latin typeface="Baguet Script"/>
                <a:ea typeface="+mn-lt"/>
                <a:cs typeface="+mn-lt"/>
              </a:rPr>
              <a:t>perspective</a:t>
            </a:r>
            <a:r>
              <a:rPr lang="en-US" sz="1600">
                <a:latin typeface="Arial Nova"/>
                <a:ea typeface="+mn-lt"/>
                <a:cs typeface="+mn-lt"/>
              </a:rPr>
              <a:t> because it shows how our understanding of events can be limited by our own biases and emotions. The two disciples were unable to see the bigger picture until they encountered someone who could offer a different perspective. </a:t>
            </a:r>
          </a:p>
          <a:p>
            <a:pPr marL="0" indent="0">
              <a:buNone/>
            </a:pPr>
            <a:r>
              <a:rPr lang="en-US" sz="1600">
                <a:latin typeface="Arial Nova"/>
                <a:ea typeface="+mn-lt"/>
                <a:cs typeface="+mn-lt"/>
              </a:rPr>
              <a:t>We often need to step back and consider </a:t>
            </a:r>
            <a:r>
              <a:rPr lang="en-US" sz="2000">
                <a:solidFill>
                  <a:srgbClr val="7030A0"/>
                </a:solidFill>
                <a:latin typeface="Baguet Script"/>
                <a:ea typeface="+mn-lt"/>
                <a:cs typeface="+mn-lt"/>
              </a:rPr>
              <a:t>alternative viewpoints</a:t>
            </a:r>
            <a:r>
              <a:rPr lang="en-US" sz="1600">
                <a:latin typeface="Arial Nova"/>
                <a:ea typeface="+mn-lt"/>
                <a:cs typeface="+mn-lt"/>
              </a:rPr>
              <a:t> to gain a deeper understanding of our own lives and the world around us. The story also emphasizes the importance of having faith in the face of uncertainty, as the disciples' faith was strengthened when they </a:t>
            </a:r>
            <a:r>
              <a:rPr lang="en-US" sz="1600" err="1">
                <a:latin typeface="Arial Nova"/>
                <a:ea typeface="+mn-lt"/>
                <a:cs typeface="+mn-lt"/>
              </a:rPr>
              <a:t>recognised</a:t>
            </a:r>
            <a:r>
              <a:rPr lang="en-US" sz="1600">
                <a:latin typeface="Arial Nova"/>
                <a:ea typeface="+mn-lt"/>
                <a:cs typeface="+mn-lt"/>
              </a:rPr>
              <a:t> the </a:t>
            </a:r>
            <a:r>
              <a:rPr lang="en-US" sz="2000">
                <a:solidFill>
                  <a:srgbClr val="7030A0"/>
                </a:solidFill>
                <a:latin typeface="Baguet Script"/>
                <a:ea typeface="+mn-lt"/>
                <a:cs typeface="+mn-lt"/>
              </a:rPr>
              <a:t>presence of Jesus</a:t>
            </a:r>
            <a:r>
              <a:rPr lang="en-US" sz="1600">
                <a:latin typeface="Arial Nova"/>
                <a:ea typeface="+mn-lt"/>
                <a:cs typeface="+mn-lt"/>
              </a:rPr>
              <a:t> in their midst</a:t>
            </a:r>
            <a:endParaRPr lang="en-US" sz="1600">
              <a:latin typeface="Arial Nova"/>
              <a:cs typeface="Calibri" panose="020F0502020204030204"/>
            </a:endParaRPr>
          </a:p>
        </p:txBody>
      </p:sp>
    </p:spTree>
    <p:extLst>
      <p:ext uri="{BB962C8B-B14F-4D97-AF65-F5344CB8AC3E}">
        <p14:creationId xmlns:p14="http://schemas.microsoft.com/office/powerpoint/2010/main" val="101944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51C0BA-7370-6490-6F82-25360A2772AB}"/>
              </a:ext>
            </a:extLst>
          </p:cNvPr>
          <p:cNvSpPr>
            <a:spLocks noGrp="1"/>
          </p:cNvSpPr>
          <p:nvPr>
            <p:ph type="title"/>
          </p:nvPr>
        </p:nvSpPr>
        <p:spPr>
          <a:xfrm>
            <a:off x="838200" y="609600"/>
            <a:ext cx="3739341" cy="1330839"/>
          </a:xfrm>
        </p:spPr>
        <p:txBody>
          <a:bodyPr>
            <a:normAutofit/>
          </a:bodyPr>
          <a:lstStyle/>
          <a:p>
            <a:r>
              <a:rPr lang="en-US">
                <a:cs typeface="Calibri Light"/>
              </a:rPr>
              <a:t>Let us Pray</a:t>
            </a:r>
          </a:p>
        </p:txBody>
      </p:sp>
      <p:sp>
        <p:nvSpPr>
          <p:cNvPr id="3" name="Content Placeholder 2">
            <a:extLst>
              <a:ext uri="{FF2B5EF4-FFF2-40B4-BE49-F238E27FC236}">
                <a16:creationId xmlns:a16="http://schemas.microsoft.com/office/drawing/2014/main" id="{AE40022D-1DC3-7B8C-230C-6E8D32560E47}"/>
              </a:ext>
            </a:extLst>
          </p:cNvPr>
          <p:cNvSpPr>
            <a:spLocks noGrp="1"/>
          </p:cNvSpPr>
          <p:nvPr>
            <p:ph idx="1"/>
          </p:nvPr>
        </p:nvSpPr>
        <p:spPr>
          <a:xfrm>
            <a:off x="862366" y="2194102"/>
            <a:ext cx="3427001" cy="3908586"/>
          </a:xfrm>
        </p:spPr>
        <p:txBody>
          <a:bodyPr vert="horz" lIns="91440" tIns="45720" rIns="91440" bIns="45720" rtlCol="0">
            <a:normAutofit/>
          </a:bodyPr>
          <a:lstStyle/>
          <a:p>
            <a:pPr marL="0" indent="0">
              <a:buNone/>
            </a:pPr>
            <a:r>
              <a:rPr lang="en-US" sz="1700">
                <a:ea typeface="+mn-lt"/>
                <a:cs typeface="+mn-lt"/>
              </a:rPr>
              <a:t>Almighty Father, </a:t>
            </a:r>
          </a:p>
          <a:p>
            <a:pPr marL="0" indent="0">
              <a:buNone/>
            </a:pPr>
            <a:r>
              <a:rPr lang="en-US" sz="1700">
                <a:ea typeface="+mn-lt"/>
                <a:cs typeface="+mn-lt"/>
              </a:rPr>
              <a:t>in Your great mercy You gladdened the disciples with the sight of the risen Lord: give us such knowledge of His presence with us, that we may be strengthened and sustained by His risen life and serve you continually in righteousness and truth; through Jesus Christ your Son our Lord, who is alive and reigns with You and the Holy Spirit, one God, now and for ever. </a:t>
            </a:r>
          </a:p>
          <a:p>
            <a:pPr marL="0" indent="0">
              <a:buNone/>
            </a:pPr>
            <a:r>
              <a:rPr lang="en-US" sz="1700">
                <a:ea typeface="+mn-lt"/>
                <a:cs typeface="+mn-lt"/>
              </a:rPr>
              <a:t>Amen.</a:t>
            </a:r>
            <a:endParaRPr lang="en-US" sz="1700">
              <a:cs typeface="Calibri" panose="020F0502020204030204"/>
            </a:endParaRPr>
          </a:p>
        </p:txBody>
      </p:sp>
      <p:pic>
        <p:nvPicPr>
          <p:cNvPr id="4" name="Picture 4">
            <a:extLst>
              <a:ext uri="{FF2B5EF4-FFF2-40B4-BE49-F238E27FC236}">
                <a16:creationId xmlns:a16="http://schemas.microsoft.com/office/drawing/2014/main" id="{799771A9-43A3-9840-4EC1-F8EECB276EFF}"/>
              </a:ext>
            </a:extLst>
          </p:cNvPr>
          <p:cNvPicPr>
            <a:picLocks noChangeAspect="1"/>
          </p:cNvPicPr>
          <p:nvPr/>
        </p:nvPicPr>
        <p:blipFill>
          <a:blip r:embed="rId2"/>
          <a:stretch>
            <a:fillRect/>
          </a:stretch>
        </p:blipFill>
        <p:spPr>
          <a:xfrm>
            <a:off x="5445457" y="1135663"/>
            <a:ext cx="6155141" cy="4610414"/>
          </a:xfrm>
          <a:prstGeom prst="rect">
            <a:avLst/>
          </a:prstGeom>
        </p:spPr>
      </p:pic>
    </p:spTree>
    <p:extLst>
      <p:ext uri="{BB962C8B-B14F-4D97-AF65-F5344CB8AC3E}">
        <p14:creationId xmlns:p14="http://schemas.microsoft.com/office/powerpoint/2010/main" val="153517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person, hand&#10;&#10;Description automatically generated">
            <a:extLst>
              <a:ext uri="{FF2B5EF4-FFF2-40B4-BE49-F238E27FC236}">
                <a16:creationId xmlns:a16="http://schemas.microsoft.com/office/drawing/2014/main" id="{2047A4F4-3CBF-6C4D-4587-7A24E8A836E3}"/>
              </a:ext>
            </a:extLst>
          </p:cNvPr>
          <p:cNvPicPr>
            <a:picLocks noChangeAspect="1"/>
          </p:cNvPicPr>
          <p:nvPr/>
        </p:nvPicPr>
        <p:blipFill rotWithShape="1">
          <a:blip r:embed="rId2">
            <a:alphaModFix amt="40000"/>
          </a:blip>
          <a:srcRect t="3949" b="11782"/>
          <a:stretch/>
        </p:blipFill>
        <p:spPr>
          <a:xfrm>
            <a:off x="20" y="10"/>
            <a:ext cx="12188930" cy="6857990"/>
          </a:xfrm>
          <a:prstGeom prst="rect">
            <a:avLst/>
          </a:prstGeom>
        </p:spPr>
      </p:pic>
      <p:sp>
        <p:nvSpPr>
          <p:cNvPr id="8" name="TextBox 7">
            <a:extLst>
              <a:ext uri="{FF2B5EF4-FFF2-40B4-BE49-F238E27FC236}">
                <a16:creationId xmlns:a16="http://schemas.microsoft.com/office/drawing/2014/main" id="{EF0A1BA2-B2BE-15B3-736D-62A7C1091011}"/>
              </a:ext>
            </a:extLst>
          </p:cNvPr>
          <p:cNvSpPr txBox="1"/>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5400">
                <a:solidFill>
                  <a:srgbClr val="FFFFFF"/>
                </a:solidFill>
                <a:latin typeface="+mj-lt"/>
                <a:ea typeface="+mj-ea"/>
                <a:cs typeface="+mj-cs"/>
              </a:rPr>
              <a:t>PERSPECTIVE</a:t>
            </a:r>
            <a:endParaRPr lang="en-US">
              <a:ea typeface="+mj-ea"/>
              <a:cs typeface="+mj-cs"/>
            </a:endParaRPr>
          </a:p>
        </p:txBody>
      </p:sp>
      <p:sp>
        <p:nvSpPr>
          <p:cNvPr id="3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4">
            <a:extLst>
              <a:ext uri="{FF2B5EF4-FFF2-40B4-BE49-F238E27FC236}">
                <a16:creationId xmlns:a16="http://schemas.microsoft.com/office/drawing/2014/main" id="{231868E0-87B3-C5BB-1669-F7E7F7A6E5FF}"/>
              </a:ext>
            </a:extLst>
          </p:cNvPr>
          <p:cNvSpPr>
            <a:spLocks noGrp="1"/>
          </p:cNvSpPr>
          <p:nvPr>
            <p:ph idx="1"/>
          </p:nvPr>
        </p:nvSpPr>
        <p:spPr>
          <a:xfrm>
            <a:off x="838200" y="2004446"/>
            <a:ext cx="10515600" cy="4176897"/>
          </a:xfrm>
        </p:spPr>
        <p:txBody>
          <a:bodyPr vert="horz" lIns="91440" tIns="45720" rIns="91440" bIns="45720" rtlCol="0" anchor="t">
            <a:normAutofit/>
          </a:bodyPr>
          <a:lstStyle/>
          <a:p>
            <a:pPr marL="0" indent="0" algn="ctr">
              <a:buNone/>
            </a:pPr>
            <a:r>
              <a:rPr lang="en-US" sz="2200">
                <a:solidFill>
                  <a:srgbClr val="FFFFFF"/>
                </a:solidFill>
                <a:cs typeface="Calibri"/>
              </a:rPr>
              <a:t>Monday 17th – Friday 21st April</a:t>
            </a:r>
            <a:endParaRPr lang="en-US"/>
          </a:p>
        </p:txBody>
      </p:sp>
    </p:spTree>
    <p:extLst>
      <p:ext uri="{BB962C8B-B14F-4D97-AF65-F5344CB8AC3E}">
        <p14:creationId xmlns:p14="http://schemas.microsoft.com/office/powerpoint/2010/main" val="371041850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oy&#10;&#10;Description automatically generated">
            <a:extLst>
              <a:ext uri="{FF2B5EF4-FFF2-40B4-BE49-F238E27FC236}">
                <a16:creationId xmlns:a16="http://schemas.microsoft.com/office/drawing/2014/main" id="{3FBAB7C1-DCF0-EE21-01B1-FC9CE9F67D95}"/>
              </a:ext>
            </a:extLst>
          </p:cNvPr>
          <p:cNvPicPr>
            <a:picLocks noChangeAspect="1"/>
          </p:cNvPicPr>
          <p:nvPr/>
        </p:nvPicPr>
        <p:blipFill rotWithShape="1">
          <a:blip r:embed="rId2">
            <a:alphaModFix amt="60000"/>
          </a:blip>
          <a:srcRect l="1982" r="8883"/>
          <a:stretch/>
        </p:blipFill>
        <p:spPr>
          <a:xfrm>
            <a:off x="193265" y="182880"/>
            <a:ext cx="11823637" cy="6499784"/>
          </a:xfrm>
          <a:prstGeom prst="rect">
            <a:avLst/>
          </a:prstGeom>
        </p:spPr>
      </p:pic>
      <p:sp>
        <p:nvSpPr>
          <p:cNvPr id="2" name="Title 1">
            <a:extLst>
              <a:ext uri="{FF2B5EF4-FFF2-40B4-BE49-F238E27FC236}">
                <a16:creationId xmlns:a16="http://schemas.microsoft.com/office/drawing/2014/main" id="{4514464E-28BB-1963-1D80-E39C5D6DD1E2}"/>
              </a:ext>
            </a:extLst>
          </p:cNvPr>
          <p:cNvSpPr>
            <a:spLocks noGrp="1"/>
          </p:cNvSpPr>
          <p:nvPr>
            <p:ph type="title"/>
          </p:nvPr>
        </p:nvSpPr>
        <p:spPr>
          <a:xfrm>
            <a:off x="5102942" y="365421"/>
            <a:ext cx="10165218" cy="2806506"/>
          </a:xfrm>
        </p:spPr>
        <p:txBody>
          <a:bodyPr anchor="b">
            <a:normAutofit/>
          </a:bodyPr>
          <a:lstStyle/>
          <a:p>
            <a:r>
              <a:rPr lang="en-US" sz="5400">
                <a:solidFill>
                  <a:srgbClr val="FFFFFF"/>
                </a:solidFill>
                <a:cs typeface="Calibri Light"/>
              </a:rPr>
              <a:t>Debating</a:t>
            </a:r>
            <a:r>
              <a:rPr lang="en-US" sz="4000">
                <a:solidFill>
                  <a:srgbClr val="FFFFFF"/>
                </a:solidFill>
                <a:cs typeface="Calibri Light"/>
              </a:rPr>
              <a:t> </a:t>
            </a:r>
            <a:endParaRPr lang="en-US" sz="4000">
              <a:solidFill>
                <a:srgbClr val="FFFFFF"/>
              </a:solidFill>
            </a:endParaRPr>
          </a:p>
        </p:txBody>
      </p:sp>
      <p:sp>
        <p:nvSpPr>
          <p:cNvPr id="3" name="Content Placeholder 2">
            <a:extLst>
              <a:ext uri="{FF2B5EF4-FFF2-40B4-BE49-F238E27FC236}">
                <a16:creationId xmlns:a16="http://schemas.microsoft.com/office/drawing/2014/main" id="{37161967-23A9-34C2-FEF3-C85F7EE8F306}"/>
              </a:ext>
            </a:extLst>
          </p:cNvPr>
          <p:cNvSpPr>
            <a:spLocks noGrp="1"/>
          </p:cNvSpPr>
          <p:nvPr>
            <p:ph idx="1"/>
          </p:nvPr>
        </p:nvSpPr>
        <p:spPr>
          <a:xfrm>
            <a:off x="789039" y="4915106"/>
            <a:ext cx="11394250" cy="2588458"/>
          </a:xfrm>
          <a:ln>
            <a:noFill/>
          </a:ln>
        </p:spPr>
        <p:txBody>
          <a:bodyPr vert="horz" lIns="91440" tIns="45720" rIns="91440" bIns="45720" rtlCol="0" anchor="t">
            <a:normAutofit/>
          </a:bodyPr>
          <a:lstStyle/>
          <a:p>
            <a:pPr marL="0" indent="0">
              <a:buNone/>
            </a:pPr>
            <a:r>
              <a:rPr lang="en-US" sz="2400" b="1">
                <a:solidFill>
                  <a:srgbClr val="FFFFFF"/>
                </a:solidFill>
                <a:ea typeface="+mn-lt"/>
                <a:cs typeface="+mn-lt"/>
              </a:rPr>
              <a:t>Debates are a means of understanding the different perspectives that others can have about the same topic and how those perspectives are made. This helps to develop the capacity to view the same thing from varied perspectives and sometimes, a better perspective.</a:t>
            </a:r>
            <a:endParaRPr lang="en-US" sz="2400" b="1">
              <a:solidFill>
                <a:srgbClr val="FFFFFF"/>
              </a:solidFill>
              <a:cs typeface="Calibri" panose="020F0502020204030204"/>
            </a:endParaRPr>
          </a:p>
        </p:txBody>
      </p:sp>
    </p:spTree>
    <p:extLst>
      <p:ext uri="{BB962C8B-B14F-4D97-AF65-F5344CB8AC3E}">
        <p14:creationId xmlns:p14="http://schemas.microsoft.com/office/powerpoint/2010/main" val="227597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10;&#10;Description automatically generated">
            <a:extLst>
              <a:ext uri="{FF2B5EF4-FFF2-40B4-BE49-F238E27FC236}">
                <a16:creationId xmlns:a16="http://schemas.microsoft.com/office/drawing/2014/main" id="{0E535A7A-F46E-B5DB-A7D3-ED1853FA78CA}"/>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23"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D0E9E-E42D-074E-B3A6-3294E46A4B5B}"/>
              </a:ext>
            </a:extLst>
          </p:cNvPr>
          <p:cNvSpPr>
            <a:spLocks noGrp="1"/>
          </p:cNvSpPr>
          <p:nvPr>
            <p:ph type="title"/>
          </p:nvPr>
        </p:nvSpPr>
        <p:spPr>
          <a:xfrm>
            <a:off x="1334969" y="-483139"/>
            <a:ext cx="8983660" cy="1899912"/>
          </a:xfrm>
        </p:spPr>
        <p:txBody>
          <a:bodyPr>
            <a:noAutofit/>
          </a:bodyPr>
          <a:lstStyle/>
          <a:p>
            <a:r>
              <a:rPr lang="en-US" sz="2400" b="1">
                <a:cs typeface="Calibri Light"/>
              </a:rPr>
              <a:t>As a class choose one of the following topics to debate. Split the class in half. One side 'for' the argument and the other side 'against'</a:t>
            </a:r>
          </a:p>
        </p:txBody>
      </p:sp>
      <p:sp>
        <p:nvSpPr>
          <p:cNvPr id="8" name="Content Placeholder 7">
            <a:extLst>
              <a:ext uri="{FF2B5EF4-FFF2-40B4-BE49-F238E27FC236}">
                <a16:creationId xmlns:a16="http://schemas.microsoft.com/office/drawing/2014/main" id="{2CF2DF64-05E0-CBDE-C338-28DB70810C2B}"/>
              </a:ext>
            </a:extLst>
          </p:cNvPr>
          <p:cNvSpPr>
            <a:spLocks noGrp="1"/>
          </p:cNvSpPr>
          <p:nvPr>
            <p:ph idx="1"/>
          </p:nvPr>
        </p:nvSpPr>
        <p:spPr>
          <a:xfrm>
            <a:off x="7589119" y="1715333"/>
            <a:ext cx="3822189" cy="3742762"/>
          </a:xfrm>
        </p:spPr>
        <p:txBody>
          <a:bodyPr vert="horz" lIns="91440" tIns="45720" rIns="91440" bIns="45720" rtlCol="0" anchor="t">
            <a:noAutofit/>
          </a:bodyPr>
          <a:lstStyle/>
          <a:p>
            <a:pPr marL="0" indent="0">
              <a:buNone/>
            </a:pPr>
            <a:r>
              <a:rPr lang="en-US" sz="2400">
                <a:ea typeface="+mn-lt"/>
                <a:cs typeface="+mn-lt"/>
              </a:rPr>
              <a:t>• Are violent video games appropriate entertainment for teenagers? </a:t>
            </a:r>
          </a:p>
          <a:p>
            <a:pPr marL="0" indent="0">
              <a:buNone/>
            </a:pPr>
            <a:r>
              <a:rPr lang="en-US" sz="2400">
                <a:ea typeface="+mn-lt"/>
                <a:cs typeface="+mn-lt"/>
              </a:rPr>
              <a:t>• Bullies should be prosecuted by the law </a:t>
            </a:r>
          </a:p>
          <a:p>
            <a:pPr marL="0" indent="0">
              <a:buNone/>
            </a:pPr>
            <a:r>
              <a:rPr lang="en-US" sz="2400">
                <a:ea typeface="+mn-lt"/>
                <a:cs typeface="+mn-lt"/>
              </a:rPr>
              <a:t>• All people should be vegetarians </a:t>
            </a:r>
          </a:p>
          <a:p>
            <a:pPr marL="0" indent="0">
              <a:buNone/>
            </a:pPr>
            <a:r>
              <a:rPr lang="en-US" sz="2400">
                <a:ea typeface="+mn-lt"/>
                <a:cs typeface="+mn-lt"/>
              </a:rPr>
              <a:t>• How essential is university education to getting a job? </a:t>
            </a:r>
            <a:endParaRPr lang="en-US"/>
          </a:p>
          <a:p>
            <a:pPr marL="0" indent="0">
              <a:buNone/>
            </a:pPr>
            <a:r>
              <a:rPr lang="en-US" sz="2400">
                <a:ea typeface="+mn-lt"/>
                <a:cs typeface="+mn-lt"/>
              </a:rPr>
              <a:t>• Do social media contribute to teenage low self-esteem?</a:t>
            </a:r>
          </a:p>
          <a:p>
            <a:pPr marL="0" indent="0">
              <a:buNone/>
            </a:pPr>
            <a:endParaRPr lang="en-US" sz="1900">
              <a:cs typeface="Calibri"/>
            </a:endParaRPr>
          </a:p>
        </p:txBody>
      </p:sp>
    </p:spTree>
    <p:extLst>
      <p:ext uri="{BB962C8B-B14F-4D97-AF65-F5344CB8AC3E}">
        <p14:creationId xmlns:p14="http://schemas.microsoft.com/office/powerpoint/2010/main" val="23394621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Prayer in the chapel this week </vt:lpstr>
      <vt:lpstr>PowerPoint Presentation</vt:lpstr>
      <vt:lpstr>Our scripture this week comes from the book of Luke </vt:lpstr>
      <vt:lpstr>PowerPoint Presentation</vt:lpstr>
      <vt:lpstr>Let us Pray</vt:lpstr>
      <vt:lpstr>PowerPoint Presentation</vt:lpstr>
      <vt:lpstr>Debating </vt:lpstr>
      <vt:lpstr>As a class choose one of the following topics to debate. Split the class in half. One side 'for' the argument and the other side 'against'</vt:lpstr>
      <vt:lpstr>Let Us Pray</vt:lpstr>
      <vt:lpstr>PowerPoint Presentation</vt:lpstr>
      <vt:lpstr>What do you see here?</vt:lpstr>
      <vt:lpstr>PowerPoint Presentation</vt:lpstr>
      <vt:lpstr>PowerPoint Presentation</vt:lpstr>
      <vt:lpstr>Some questions to discuss with your form group</vt:lpstr>
      <vt:lpstr>PowerPoint Presentation</vt:lpstr>
      <vt:lpstr>Let Us Pray</vt:lpstr>
      <vt:lpstr>PowerPoint Presentation</vt:lpstr>
      <vt:lpstr>PowerPoint Presentation</vt:lpstr>
      <vt:lpstr>PowerPoint Presentation</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2023-03-02T08:58:18Z</dcterms:created>
  <dcterms:modified xsi:type="dcterms:W3CDTF">2023-03-30T14:03:17Z</dcterms:modified>
</cp:coreProperties>
</file>