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59" r:id="rId3"/>
    <p:sldId id="261" r:id="rId4"/>
    <p:sldId id="263" r:id="rId5"/>
    <p:sldId id="264" r:id="rId6"/>
    <p:sldId id="266" r:id="rId7"/>
    <p:sldId id="268" r:id="rId8"/>
    <p:sldId id="270" r:id="rId9"/>
    <p:sldId id="271" r:id="rId10"/>
    <p:sldId id="272" r:id="rId11"/>
    <p:sldId id="273" r:id="rId12"/>
    <p:sldId id="277"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F8C5E3-F13D-B840-1E88-2654EBE1F2DF}" v="733" dt="2023-03-16T14:43:14.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9" d="100"/>
          <a:sy n="109" d="100"/>
        </p:scale>
        <p:origin x="612"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ckburn, Rachael" userId="S::rachael.blackburn@st-marys.newcastle.sch.uk::0989da12-040b-44ac-8481-d6f69e0ae3ae" providerId="AD" clId="Web-{64F8C5E3-F13D-B840-1E88-2654EBE1F2DF}"/>
    <pc:docChg chg="addSld modSld sldOrd">
      <pc:chgData name="Blackburn, Rachael" userId="S::rachael.blackburn@st-marys.newcastle.sch.uk::0989da12-040b-44ac-8481-d6f69e0ae3ae" providerId="AD" clId="Web-{64F8C5E3-F13D-B840-1E88-2654EBE1F2DF}" dt="2023-03-16T14:43:37.797" v="789"/>
      <pc:docMkLst>
        <pc:docMk/>
      </pc:docMkLst>
      <pc:sldChg chg="addSp delSp modSp new mod setBg modNotes">
        <pc:chgData name="Blackburn, Rachael" userId="S::rachael.blackburn@st-marys.newcastle.sch.uk::0989da12-040b-44ac-8481-d6f69e0ae3ae" providerId="AD" clId="Web-{64F8C5E3-F13D-B840-1E88-2654EBE1F2DF}" dt="2023-03-16T13:51:56.690" v="56"/>
        <pc:sldMkLst>
          <pc:docMk/>
          <pc:sldMk cId="540567580" sldId="258"/>
        </pc:sldMkLst>
        <pc:spChg chg="add del">
          <ac:chgData name="Blackburn, Rachael" userId="S::rachael.blackburn@st-marys.newcastle.sch.uk::0989da12-040b-44ac-8481-d6f69e0ae3ae" providerId="AD" clId="Web-{64F8C5E3-F13D-B840-1E88-2654EBE1F2DF}" dt="2023-03-16T13:50:24.438" v="9"/>
          <ac:spMkLst>
            <pc:docMk/>
            <pc:sldMk cId="540567580" sldId="258"/>
            <ac:spMk id="7" creationId="{AB8C311F-7253-4AED-9701-7FC0708C41C7}"/>
          </ac:spMkLst>
        </pc:spChg>
        <pc:spChg chg="add del">
          <ac:chgData name="Blackburn, Rachael" userId="S::rachael.blackburn@st-marys.newcastle.sch.uk::0989da12-040b-44ac-8481-d6f69e0ae3ae" providerId="AD" clId="Web-{64F8C5E3-F13D-B840-1E88-2654EBE1F2DF}" dt="2023-03-16T13:50:24.438" v="9"/>
          <ac:spMkLst>
            <pc:docMk/>
            <pc:sldMk cId="540567580" sldId="258"/>
            <ac:spMk id="9" creationId="{E2384209-CB15-4CDF-9D31-C44FD9A3F20D}"/>
          </ac:spMkLst>
        </pc:spChg>
        <pc:spChg chg="add del">
          <ac:chgData name="Blackburn, Rachael" userId="S::rachael.blackburn@st-marys.newcastle.sch.uk::0989da12-040b-44ac-8481-d6f69e0ae3ae" providerId="AD" clId="Web-{64F8C5E3-F13D-B840-1E88-2654EBE1F2DF}" dt="2023-03-16T13:50:24.438" v="9"/>
          <ac:spMkLst>
            <pc:docMk/>
            <pc:sldMk cId="540567580" sldId="258"/>
            <ac:spMk id="11" creationId="{2633B3B5-CC90-43F0-8714-D31D1F3F0209}"/>
          </ac:spMkLst>
        </pc:spChg>
        <pc:spChg chg="add del">
          <ac:chgData name="Blackburn, Rachael" userId="S::rachael.blackburn@st-marys.newcastle.sch.uk::0989da12-040b-44ac-8481-d6f69e0ae3ae" providerId="AD" clId="Web-{64F8C5E3-F13D-B840-1E88-2654EBE1F2DF}" dt="2023-03-16T13:50:24.438" v="9"/>
          <ac:spMkLst>
            <pc:docMk/>
            <pc:sldMk cId="540567580" sldId="258"/>
            <ac:spMk id="13" creationId="{A8D57A06-A426-446D-B02C-A2DC6B62E45E}"/>
          </ac:spMkLst>
        </pc:spChg>
        <pc:spChg chg="add del">
          <ac:chgData name="Blackburn, Rachael" userId="S::rachael.blackburn@st-marys.newcastle.sch.uk::0989da12-040b-44ac-8481-d6f69e0ae3ae" providerId="AD" clId="Web-{64F8C5E3-F13D-B840-1E88-2654EBE1F2DF}" dt="2023-03-16T13:50:24.438" v="8"/>
          <ac:spMkLst>
            <pc:docMk/>
            <pc:sldMk cId="540567580" sldId="258"/>
            <ac:spMk id="18" creationId="{42A4FC2C-047E-45A5-965D-8E1E3BF09BC6}"/>
          </ac:spMkLst>
        </pc:spChg>
        <pc:spChg chg="add">
          <ac:chgData name="Blackburn, Rachael" userId="S::rachael.blackburn@st-marys.newcastle.sch.uk::0989da12-040b-44ac-8481-d6f69e0ae3ae" providerId="AD" clId="Web-{64F8C5E3-F13D-B840-1E88-2654EBE1F2DF}" dt="2023-03-16T13:50:24.438" v="9"/>
          <ac:spMkLst>
            <pc:docMk/>
            <pc:sldMk cId="540567580" sldId="258"/>
            <ac:spMk id="20" creationId="{42A4FC2C-047E-45A5-965D-8E1E3BF09BC6}"/>
          </ac:spMkLst>
        </pc:spChg>
        <pc:picChg chg="add mod">
          <ac:chgData name="Blackburn, Rachael" userId="S::rachael.blackburn@st-marys.newcastle.sch.uk::0989da12-040b-44ac-8481-d6f69e0ae3ae" providerId="AD" clId="Web-{64F8C5E3-F13D-B840-1E88-2654EBE1F2DF}" dt="2023-03-16T13:50:24.438" v="9"/>
          <ac:picMkLst>
            <pc:docMk/>
            <pc:sldMk cId="540567580" sldId="258"/>
            <ac:picMk id="2" creationId="{81B00716-1C9B-F7DE-A5E4-25CD2EE5199E}"/>
          </ac:picMkLst>
        </pc:picChg>
      </pc:sldChg>
      <pc:sldChg chg="addSp delSp modSp new mod setBg modNotes">
        <pc:chgData name="Blackburn, Rachael" userId="S::rachael.blackburn@st-marys.newcastle.sch.uk::0989da12-040b-44ac-8481-d6f69e0ae3ae" providerId="AD" clId="Web-{64F8C5E3-F13D-B840-1E88-2654EBE1F2DF}" dt="2023-03-16T14:02:08.595" v="107"/>
        <pc:sldMkLst>
          <pc:docMk/>
          <pc:sldMk cId="313311204" sldId="259"/>
        </pc:sldMkLst>
        <pc:spChg chg="add del mod">
          <ac:chgData name="Blackburn, Rachael" userId="S::rachael.blackburn@st-marys.newcastle.sch.uk::0989da12-040b-44ac-8481-d6f69e0ae3ae" providerId="AD" clId="Web-{64F8C5E3-F13D-B840-1E88-2654EBE1F2DF}" dt="2023-03-16T13:53:42.646" v="66"/>
          <ac:spMkLst>
            <pc:docMk/>
            <pc:sldMk cId="313311204" sldId="259"/>
            <ac:spMk id="3" creationId="{4F3BFF93-60F6-A439-4E09-7D6053E2DAF9}"/>
          </ac:spMkLst>
        </pc:spChg>
        <pc:spChg chg="add mod">
          <ac:chgData name="Blackburn, Rachael" userId="S::rachael.blackburn@st-marys.newcastle.sch.uk::0989da12-040b-44ac-8481-d6f69e0ae3ae" providerId="AD" clId="Web-{64F8C5E3-F13D-B840-1E88-2654EBE1F2DF}" dt="2023-03-16T14:00:26.249" v="99" actId="20577"/>
          <ac:spMkLst>
            <pc:docMk/>
            <pc:sldMk cId="313311204" sldId="259"/>
            <ac:spMk id="6" creationId="{1C7B0585-720A-AE80-9EF8-BD77BB5ACB25}"/>
          </ac:spMkLst>
        </pc:spChg>
        <pc:spChg chg="add del">
          <ac:chgData name="Blackburn, Rachael" userId="S::rachael.blackburn@st-marys.newcastle.sch.uk::0989da12-040b-44ac-8481-d6f69e0ae3ae" providerId="AD" clId="Web-{64F8C5E3-F13D-B840-1E88-2654EBE1F2DF}" dt="2023-03-16T14:00:10.686" v="96"/>
          <ac:spMkLst>
            <pc:docMk/>
            <pc:sldMk cId="313311204" sldId="259"/>
            <ac:spMk id="10" creationId="{42A4FC2C-047E-45A5-965D-8E1E3BF09BC6}"/>
          </ac:spMkLst>
        </pc:spChg>
        <pc:spChg chg="add">
          <ac:chgData name="Blackburn, Rachael" userId="S::rachael.blackburn@st-marys.newcastle.sch.uk::0989da12-040b-44ac-8481-d6f69e0ae3ae" providerId="AD" clId="Web-{64F8C5E3-F13D-B840-1E88-2654EBE1F2DF}" dt="2023-03-16T14:00:10.686" v="96"/>
          <ac:spMkLst>
            <pc:docMk/>
            <pc:sldMk cId="313311204" sldId="259"/>
            <ac:spMk id="15" creationId="{37C89E4B-3C9F-44B9-8B86-D9E3D112D8EC}"/>
          </ac:spMkLst>
        </pc:spChg>
        <pc:picChg chg="add del mod">
          <ac:chgData name="Blackburn, Rachael" userId="S::rachael.blackburn@st-marys.newcastle.sch.uk::0989da12-040b-44ac-8481-d6f69e0ae3ae" providerId="AD" clId="Web-{64F8C5E3-F13D-B840-1E88-2654EBE1F2DF}" dt="2023-03-16T13:57:57.386" v="69"/>
          <ac:picMkLst>
            <pc:docMk/>
            <pc:sldMk cId="313311204" sldId="259"/>
            <ac:picMk id="2" creationId="{4C74359F-0F74-C8E4-F924-496AB9D24F70}"/>
          </ac:picMkLst>
        </pc:picChg>
        <pc:picChg chg="add mod">
          <ac:chgData name="Blackburn, Rachael" userId="S::rachael.blackburn@st-marys.newcastle.sch.uk::0989da12-040b-44ac-8481-d6f69e0ae3ae" providerId="AD" clId="Web-{64F8C5E3-F13D-B840-1E88-2654EBE1F2DF}" dt="2023-03-16T14:00:10.686" v="96"/>
          <ac:picMkLst>
            <pc:docMk/>
            <pc:sldMk cId="313311204" sldId="259"/>
            <ac:picMk id="5" creationId="{4062CE12-D918-99AE-208F-14F8A4260A00}"/>
          </ac:picMkLst>
        </pc:picChg>
        <pc:cxnChg chg="add">
          <ac:chgData name="Blackburn, Rachael" userId="S::rachael.blackburn@st-marys.newcastle.sch.uk::0989da12-040b-44ac-8481-d6f69e0ae3ae" providerId="AD" clId="Web-{64F8C5E3-F13D-B840-1E88-2654EBE1F2DF}" dt="2023-03-16T14:00:10.686" v="96"/>
          <ac:cxnSpMkLst>
            <pc:docMk/>
            <pc:sldMk cId="313311204" sldId="259"/>
            <ac:cxnSpMk id="17" creationId="{AA2EAA10-076F-46BD-8F0F-B9A2FB77A85C}"/>
          </ac:cxnSpMkLst>
        </pc:cxnChg>
        <pc:cxnChg chg="add">
          <ac:chgData name="Blackburn, Rachael" userId="S::rachael.blackburn@st-marys.newcastle.sch.uk::0989da12-040b-44ac-8481-d6f69e0ae3ae" providerId="AD" clId="Web-{64F8C5E3-F13D-B840-1E88-2654EBE1F2DF}" dt="2023-03-16T14:00:10.686" v="96"/>
          <ac:cxnSpMkLst>
            <pc:docMk/>
            <pc:sldMk cId="313311204" sldId="259"/>
            <ac:cxnSpMk id="19" creationId="{D891E407-403B-4764-86C9-33A56D3BCAA3}"/>
          </ac:cxnSpMkLst>
        </pc:cxnChg>
      </pc:sldChg>
      <pc:sldChg chg="new modNotes">
        <pc:chgData name="Blackburn, Rachael" userId="S::rachael.blackburn@st-marys.newcastle.sch.uk::0989da12-040b-44ac-8481-d6f69e0ae3ae" providerId="AD" clId="Web-{64F8C5E3-F13D-B840-1E88-2654EBE1F2DF}" dt="2023-03-16T14:03:03.316" v="121"/>
        <pc:sldMkLst>
          <pc:docMk/>
          <pc:sldMk cId="2192005187" sldId="260"/>
        </pc:sldMkLst>
      </pc:sldChg>
      <pc:sldChg chg="addSp delSp modSp new mod ord setBg modNotes">
        <pc:chgData name="Blackburn, Rachael" userId="S::rachael.blackburn@st-marys.newcastle.sch.uk::0989da12-040b-44ac-8481-d6f69e0ae3ae" providerId="AD" clId="Web-{64F8C5E3-F13D-B840-1E88-2654EBE1F2DF}" dt="2023-03-16T14:28:28.166" v="331"/>
        <pc:sldMkLst>
          <pc:docMk/>
          <pc:sldMk cId="939280873" sldId="261"/>
        </pc:sldMkLst>
        <pc:spChg chg="add mod">
          <ac:chgData name="Blackburn, Rachael" userId="S::rachael.blackburn@st-marys.newcastle.sch.uk::0989da12-040b-44ac-8481-d6f69e0ae3ae" providerId="AD" clId="Web-{64F8C5E3-F13D-B840-1E88-2654EBE1F2DF}" dt="2023-03-16T14:21:55.843" v="221" actId="14100"/>
          <ac:spMkLst>
            <pc:docMk/>
            <pc:sldMk cId="939280873" sldId="261"/>
            <ac:spMk id="3" creationId="{096C213B-1847-A8F9-3E03-1CE46AC5A07C}"/>
          </ac:spMkLst>
        </pc:spChg>
        <pc:spChg chg="add mod">
          <ac:chgData name="Blackburn, Rachael" userId="S::rachael.blackburn@st-marys.newcastle.sch.uk::0989da12-040b-44ac-8481-d6f69e0ae3ae" providerId="AD" clId="Web-{64F8C5E3-F13D-B840-1E88-2654EBE1F2DF}" dt="2023-03-16T14:23:17.611" v="275" actId="14100"/>
          <ac:spMkLst>
            <pc:docMk/>
            <pc:sldMk cId="939280873" sldId="261"/>
            <ac:spMk id="4" creationId="{78D0CAB7-4737-6F52-A999-1A8E7569505B}"/>
          </ac:spMkLst>
        </pc:spChg>
        <pc:spChg chg="add mod">
          <ac:chgData name="Blackburn, Rachael" userId="S::rachael.blackburn@st-marys.newcastle.sch.uk::0989da12-040b-44ac-8481-d6f69e0ae3ae" providerId="AD" clId="Web-{64F8C5E3-F13D-B840-1E88-2654EBE1F2DF}" dt="2023-03-16T14:23:57.034" v="307" actId="20577"/>
          <ac:spMkLst>
            <pc:docMk/>
            <pc:sldMk cId="939280873" sldId="261"/>
            <ac:spMk id="5" creationId="{37A2AC4A-5D04-DC72-15B4-CAE3578F61B9}"/>
          </ac:spMkLst>
        </pc:spChg>
        <pc:spChg chg="add mod">
          <ac:chgData name="Blackburn, Rachael" userId="S::rachael.blackburn@st-marys.newcastle.sch.uk::0989da12-040b-44ac-8481-d6f69e0ae3ae" providerId="AD" clId="Web-{64F8C5E3-F13D-B840-1E88-2654EBE1F2DF}" dt="2023-03-16T14:24:40.769" v="320" actId="1076"/>
          <ac:spMkLst>
            <pc:docMk/>
            <pc:sldMk cId="939280873" sldId="261"/>
            <ac:spMk id="6" creationId="{25C67814-8BA3-CC69-CD39-2FEF467AA046}"/>
          </ac:spMkLst>
        </pc:spChg>
        <pc:spChg chg="add del">
          <ac:chgData name="Blackburn, Rachael" userId="S::rachael.blackburn@st-marys.newcastle.sch.uk::0989da12-040b-44ac-8481-d6f69e0ae3ae" providerId="AD" clId="Web-{64F8C5E3-F13D-B840-1E88-2654EBE1F2DF}" dt="2023-03-16T14:21:14.108" v="206"/>
          <ac:spMkLst>
            <pc:docMk/>
            <pc:sldMk cId="939280873" sldId="261"/>
            <ac:spMk id="7" creationId="{5D9FC6AC-4A12-4825-8ABE-0732B8EF4D16}"/>
          </ac:spMkLst>
        </pc:spChg>
        <pc:spChg chg="add del">
          <ac:chgData name="Blackburn, Rachael" userId="S::rachael.blackburn@st-marys.newcastle.sch.uk::0989da12-040b-44ac-8481-d6f69e0ae3ae" providerId="AD" clId="Web-{64F8C5E3-F13D-B840-1E88-2654EBE1F2DF}" dt="2023-03-16T14:21:25.061" v="209"/>
          <ac:spMkLst>
            <pc:docMk/>
            <pc:sldMk cId="939280873" sldId="261"/>
            <ac:spMk id="12" creationId="{5AA03EDC-7067-4DFF-B672-541D016AAAB8}"/>
          </ac:spMkLst>
        </pc:spChg>
        <pc:spChg chg="add del">
          <ac:chgData name="Blackburn, Rachael" userId="S::rachael.blackburn@st-marys.newcastle.sch.uk::0989da12-040b-44ac-8481-d6f69e0ae3ae" providerId="AD" clId="Web-{64F8C5E3-F13D-B840-1E88-2654EBE1F2DF}" dt="2023-03-16T14:21:25.061" v="209"/>
          <ac:spMkLst>
            <pc:docMk/>
            <pc:sldMk cId="939280873" sldId="261"/>
            <ac:spMk id="14" creationId="{0EBF3E39-B0BE-496A-8604-9007470FFA3A}"/>
          </ac:spMkLst>
        </pc:spChg>
        <pc:spChg chg="add">
          <ac:chgData name="Blackburn, Rachael" userId="S::rachael.blackburn@st-marys.newcastle.sch.uk::0989da12-040b-44ac-8481-d6f69e0ae3ae" providerId="AD" clId="Web-{64F8C5E3-F13D-B840-1E88-2654EBE1F2DF}" dt="2023-03-16T14:21:25.061" v="209"/>
          <ac:spMkLst>
            <pc:docMk/>
            <pc:sldMk cId="939280873" sldId="261"/>
            <ac:spMk id="19" creationId="{F13C74B1-5B17-4795-BED0-7140497B445A}"/>
          </ac:spMkLst>
        </pc:spChg>
        <pc:spChg chg="add">
          <ac:chgData name="Blackburn, Rachael" userId="S::rachael.blackburn@st-marys.newcastle.sch.uk::0989da12-040b-44ac-8481-d6f69e0ae3ae" providerId="AD" clId="Web-{64F8C5E3-F13D-B840-1E88-2654EBE1F2DF}" dt="2023-03-16T14:21:25.061" v="209"/>
          <ac:spMkLst>
            <pc:docMk/>
            <pc:sldMk cId="939280873" sldId="261"/>
            <ac:spMk id="21" creationId="{D4974D33-8DC5-464E-8C6D-BE58F0669C17}"/>
          </ac:spMkLst>
        </pc:spChg>
        <pc:picChg chg="add mod ord">
          <ac:chgData name="Blackburn, Rachael" userId="S::rachael.blackburn@st-marys.newcastle.sch.uk::0989da12-040b-44ac-8481-d6f69e0ae3ae" providerId="AD" clId="Web-{64F8C5E3-F13D-B840-1E88-2654EBE1F2DF}" dt="2023-03-16T14:21:25.061" v="209"/>
          <ac:picMkLst>
            <pc:docMk/>
            <pc:sldMk cId="939280873" sldId="261"/>
            <ac:picMk id="2" creationId="{59BCF53B-4C92-4CC6-2D70-323D0067ED4A}"/>
          </ac:picMkLst>
        </pc:picChg>
      </pc:sldChg>
      <pc:sldChg chg="add ord replId modNotes">
        <pc:chgData name="Blackburn, Rachael" userId="S::rachael.blackburn@st-marys.newcastle.sch.uk::0989da12-040b-44ac-8481-d6f69e0ae3ae" providerId="AD" clId="Web-{64F8C5E3-F13D-B840-1E88-2654EBE1F2DF}" dt="2023-03-16T14:29:43.199" v="422"/>
        <pc:sldMkLst>
          <pc:docMk/>
          <pc:sldMk cId="1597816420" sldId="262"/>
        </pc:sldMkLst>
      </pc:sldChg>
      <pc:sldChg chg="addSp delSp modSp new mod ord setBg">
        <pc:chgData name="Blackburn, Rachael" userId="S::rachael.blackburn@st-marys.newcastle.sch.uk::0989da12-040b-44ac-8481-d6f69e0ae3ae" providerId="AD" clId="Web-{64F8C5E3-F13D-B840-1E88-2654EBE1F2DF}" dt="2023-03-16T14:34:25.362" v="655" actId="20577"/>
        <pc:sldMkLst>
          <pc:docMk/>
          <pc:sldMk cId="2647111079" sldId="263"/>
        </pc:sldMkLst>
        <pc:spChg chg="add mod">
          <ac:chgData name="Blackburn, Rachael" userId="S::rachael.blackburn@st-marys.newcastle.sch.uk::0989da12-040b-44ac-8481-d6f69e0ae3ae" providerId="AD" clId="Web-{64F8C5E3-F13D-B840-1E88-2654EBE1F2DF}" dt="2023-03-16T14:34:25.362" v="655" actId="20577"/>
          <ac:spMkLst>
            <pc:docMk/>
            <pc:sldMk cId="2647111079" sldId="263"/>
            <ac:spMk id="3" creationId="{2FA5F0C9-07C4-6CFE-DCC9-82C2319E422C}"/>
          </ac:spMkLst>
        </pc:spChg>
        <pc:spChg chg="add del">
          <ac:chgData name="Blackburn, Rachael" userId="S::rachael.blackburn@st-marys.newcastle.sch.uk::0989da12-040b-44ac-8481-d6f69e0ae3ae" providerId="AD" clId="Web-{64F8C5E3-F13D-B840-1E88-2654EBE1F2DF}" dt="2023-03-16T14:27:13.789" v="328"/>
          <ac:spMkLst>
            <pc:docMk/>
            <pc:sldMk cId="2647111079" sldId="263"/>
            <ac:spMk id="7" creationId="{42A4FC2C-047E-45A5-965D-8E1E3BF09BC6}"/>
          </ac:spMkLst>
        </pc:spChg>
        <pc:spChg chg="add">
          <ac:chgData name="Blackburn, Rachael" userId="S::rachael.blackburn@st-marys.newcastle.sch.uk::0989da12-040b-44ac-8481-d6f69e0ae3ae" providerId="AD" clId="Web-{64F8C5E3-F13D-B840-1E88-2654EBE1F2DF}" dt="2023-03-16T14:27:13.789" v="329"/>
          <ac:spMkLst>
            <pc:docMk/>
            <pc:sldMk cId="2647111079" sldId="263"/>
            <ac:spMk id="9" creationId="{16B067B1-F4E5-4FDF-813D-C9E872E80075}"/>
          </ac:spMkLst>
        </pc:spChg>
        <pc:picChg chg="add mod">
          <ac:chgData name="Blackburn, Rachael" userId="S::rachael.blackburn@st-marys.newcastle.sch.uk::0989da12-040b-44ac-8481-d6f69e0ae3ae" providerId="AD" clId="Web-{64F8C5E3-F13D-B840-1E88-2654EBE1F2DF}" dt="2023-03-16T14:27:13.789" v="329"/>
          <ac:picMkLst>
            <pc:docMk/>
            <pc:sldMk cId="2647111079" sldId="263"/>
            <ac:picMk id="2" creationId="{8CB8A091-DD26-F0F2-8113-7AB80ABA7666}"/>
          </ac:picMkLst>
        </pc:picChg>
      </pc:sldChg>
      <pc:sldChg chg="addSp delSp modSp new modNotes">
        <pc:chgData name="Blackburn, Rachael" userId="S::rachael.blackburn@st-marys.newcastle.sch.uk::0989da12-040b-44ac-8481-d6f69e0ae3ae" providerId="AD" clId="Web-{64F8C5E3-F13D-B840-1E88-2654EBE1F2DF}" dt="2023-03-16T14:42:55.390" v="736"/>
        <pc:sldMkLst>
          <pc:docMk/>
          <pc:sldMk cId="2543122024" sldId="264"/>
        </pc:sldMkLst>
        <pc:picChg chg="add del mod">
          <ac:chgData name="Blackburn, Rachael" userId="S::rachael.blackburn@st-marys.newcastle.sch.uk::0989da12-040b-44ac-8481-d6f69e0ae3ae" providerId="AD" clId="Web-{64F8C5E3-F13D-B840-1E88-2654EBE1F2DF}" dt="2023-03-16T14:36:28.334" v="660"/>
          <ac:picMkLst>
            <pc:docMk/>
            <pc:sldMk cId="2543122024" sldId="264"/>
            <ac:picMk id="2" creationId="{1966F4BE-2E93-9C5E-FF8E-A9C7406EE92B}"/>
          </ac:picMkLst>
        </pc:picChg>
        <pc:picChg chg="add del mod">
          <ac:chgData name="Blackburn, Rachael" userId="S::rachael.blackburn@st-marys.newcastle.sch.uk::0989da12-040b-44ac-8481-d6f69e0ae3ae" providerId="AD" clId="Web-{64F8C5E3-F13D-B840-1E88-2654EBE1F2DF}" dt="2023-03-16T14:36:41.772" v="662"/>
          <ac:picMkLst>
            <pc:docMk/>
            <pc:sldMk cId="2543122024" sldId="264"/>
            <ac:picMk id="3" creationId="{A06589D1-9128-7AFE-AA1D-95D8726CFB38}"/>
          </ac:picMkLst>
        </pc:picChg>
        <pc:picChg chg="add mod">
          <ac:chgData name="Blackburn, Rachael" userId="S::rachael.blackburn@st-marys.newcastle.sch.uk::0989da12-040b-44ac-8481-d6f69e0ae3ae" providerId="AD" clId="Web-{64F8C5E3-F13D-B840-1E88-2654EBE1F2DF}" dt="2023-03-16T14:37:04.866" v="668" actId="1076"/>
          <ac:picMkLst>
            <pc:docMk/>
            <pc:sldMk cId="2543122024" sldId="264"/>
            <ac:picMk id="4" creationId="{71D883C9-4D7B-7744-14F5-982D2098DD75}"/>
          </ac:picMkLst>
        </pc:picChg>
      </pc:sldChg>
      <pc:sldChg chg="new modNotes">
        <pc:chgData name="Blackburn, Rachael" userId="S::rachael.blackburn@st-marys.newcastle.sch.uk::0989da12-040b-44ac-8481-d6f69e0ae3ae" providerId="AD" clId="Web-{64F8C5E3-F13D-B840-1E88-2654EBE1F2DF}" dt="2023-03-16T14:43:07.703" v="749"/>
        <pc:sldMkLst>
          <pc:docMk/>
          <pc:sldMk cId="2835444965" sldId="265"/>
        </pc:sldMkLst>
      </pc:sldChg>
      <pc:sldChg chg="add ord replId modNotes">
        <pc:chgData name="Blackburn, Rachael" userId="S::rachael.blackburn@st-marys.newcastle.sch.uk::0989da12-040b-44ac-8481-d6f69e0ae3ae" providerId="AD" clId="Web-{64F8C5E3-F13D-B840-1E88-2654EBE1F2DF}" dt="2023-03-16T14:43:37.797" v="789"/>
        <pc:sldMkLst>
          <pc:docMk/>
          <pc:sldMk cId="2688024069"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B59D8-1980-4B65-BF7D-EC03D2004318}" type="datetimeFigureOut">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09115-786F-430C-AA45-370D766D7A54}" type="slidenum">
              <a:t>‹#›</a:t>
            </a:fld>
            <a:endParaRPr lang="en-US"/>
          </a:p>
        </p:txBody>
      </p:sp>
    </p:spTree>
    <p:extLst>
      <p:ext uri="{BB962C8B-B14F-4D97-AF65-F5344CB8AC3E}">
        <p14:creationId xmlns:p14="http://schemas.microsoft.com/office/powerpoint/2010/main" val="138419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3B09115-786F-430C-AA45-370D766D7A54}" type="slidenum">
              <a:t>1</a:t>
            </a:fld>
            <a:endParaRPr lang="en-US"/>
          </a:p>
        </p:txBody>
      </p:sp>
    </p:spTree>
    <p:extLst>
      <p:ext uri="{BB962C8B-B14F-4D97-AF65-F5344CB8AC3E}">
        <p14:creationId xmlns:p14="http://schemas.microsoft.com/office/powerpoint/2010/main" val="276899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B09115-786F-430C-AA45-370D766D7A54}" type="slidenum">
              <a:rPr lang="en-GB" smtClean="0"/>
              <a:t>11</a:t>
            </a:fld>
            <a:endParaRPr lang="en-GB"/>
          </a:p>
        </p:txBody>
      </p:sp>
    </p:spTree>
    <p:extLst>
      <p:ext uri="{BB962C8B-B14F-4D97-AF65-F5344CB8AC3E}">
        <p14:creationId xmlns:p14="http://schemas.microsoft.com/office/powerpoint/2010/main" val="130633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B09115-786F-430C-AA45-370D766D7A54}" type="slidenum">
              <a:rPr lang="en-GB" smtClean="0"/>
              <a:t>12</a:t>
            </a:fld>
            <a:endParaRPr lang="en-GB"/>
          </a:p>
        </p:txBody>
      </p:sp>
    </p:spTree>
    <p:extLst>
      <p:ext uri="{BB962C8B-B14F-4D97-AF65-F5344CB8AC3E}">
        <p14:creationId xmlns:p14="http://schemas.microsoft.com/office/powerpoint/2010/main" val="1103653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End of Liturgy. Reminder of messages. Thanks. Dismissal. Reset.</a:t>
            </a:r>
          </a:p>
        </p:txBody>
      </p:sp>
      <p:sp>
        <p:nvSpPr>
          <p:cNvPr id="4" name="Slide Number Placeholder 3"/>
          <p:cNvSpPr>
            <a:spLocks noGrp="1"/>
          </p:cNvSpPr>
          <p:nvPr>
            <p:ph type="sldNum" sz="quarter" idx="5"/>
          </p:nvPr>
        </p:nvSpPr>
        <p:spPr/>
        <p:txBody>
          <a:bodyPr/>
          <a:lstStyle/>
          <a:p>
            <a:fld id="{63B09115-786F-430C-AA45-370D766D7A54}" type="slidenum">
              <a:t>13</a:t>
            </a:fld>
            <a:endParaRPr lang="en-US"/>
          </a:p>
        </p:txBody>
      </p:sp>
    </p:spTree>
    <p:extLst>
      <p:ext uri="{BB962C8B-B14F-4D97-AF65-F5344CB8AC3E}">
        <p14:creationId xmlns:p14="http://schemas.microsoft.com/office/powerpoint/2010/main" val="22139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3B09115-786F-430C-AA45-370D766D7A54}" type="slidenum">
              <a:t>2</a:t>
            </a:fld>
            <a:endParaRPr lang="en-US"/>
          </a:p>
        </p:txBody>
      </p:sp>
    </p:spTree>
    <p:extLst>
      <p:ext uri="{BB962C8B-B14F-4D97-AF65-F5344CB8AC3E}">
        <p14:creationId xmlns:p14="http://schemas.microsoft.com/office/powerpoint/2010/main" val="4235772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3B09115-786F-430C-AA45-370D766D7A54}" type="slidenum">
              <a:t>3</a:t>
            </a:fld>
            <a:endParaRPr lang="en-US"/>
          </a:p>
        </p:txBody>
      </p:sp>
    </p:spTree>
    <p:extLst>
      <p:ext uri="{BB962C8B-B14F-4D97-AF65-F5344CB8AC3E}">
        <p14:creationId xmlns:p14="http://schemas.microsoft.com/office/powerpoint/2010/main" val="1700937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3B09115-786F-430C-AA45-370D766D7A54}" type="slidenum">
              <a:t>5</a:t>
            </a:fld>
            <a:endParaRPr lang="en-US"/>
          </a:p>
        </p:txBody>
      </p:sp>
    </p:spTree>
    <p:extLst>
      <p:ext uri="{BB962C8B-B14F-4D97-AF65-F5344CB8AC3E}">
        <p14:creationId xmlns:p14="http://schemas.microsoft.com/office/powerpoint/2010/main" val="300976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Pope Francis there has a very clear message for you. Do not get comfortable. Do not hide behind your computers, phones or other things which are your comfort. These things are illusions. The happiness they promise is an illusion. Instead, get off our couches! Be the change you want to see. Later on in the speech he goes onto say, have your boots on laced and ready to go. Do not wait but be ready at all times to answer God’s call. </a:t>
            </a:r>
          </a:p>
          <a:p>
            <a:r>
              <a:rPr lang="en-US" dirty="0">
                <a:cs typeface="Calibri"/>
              </a:rPr>
              <a:t>We are now going to hear from some students regarding their faith and what Lent means to them. We are also going to hear from a Muslim student about their faith. Ramadan has begun and so we shall hear a little about Ramadan, its importance and challenges. </a:t>
            </a:r>
          </a:p>
          <a:p>
            <a:r>
              <a:rPr lang="en-US" dirty="0">
                <a:cs typeface="Calibri"/>
              </a:rPr>
              <a:t>(For this, the Christian students are live and so will be interviewed on the stage. The Muslim students have recorded their input so after the interview, the clip will play. Sit on the stage for the interview and leave the stage for the video.)</a:t>
            </a:r>
          </a:p>
          <a:p>
            <a:pPr marL="228600" indent="-228600">
              <a:buAutoNum type="arabicParenBoth"/>
            </a:pPr>
            <a:r>
              <a:rPr lang="en-US" dirty="0">
                <a:cs typeface="Calibri"/>
              </a:rPr>
              <a:t>Welcome Josh, Charlotte, Tilly. Please can you introduce yourself to everyone.</a:t>
            </a:r>
          </a:p>
          <a:p>
            <a:pPr marL="228600" indent="-228600">
              <a:buAutoNum type="arabicParenBoth"/>
            </a:pPr>
            <a:r>
              <a:rPr lang="en-US" dirty="0">
                <a:cs typeface="Calibri"/>
              </a:rPr>
              <a:t>What does faith mean to you?</a:t>
            </a:r>
          </a:p>
          <a:p>
            <a:pPr marL="228600" indent="-228600">
              <a:buAutoNum type="arabicParenBoth"/>
            </a:pPr>
            <a:r>
              <a:rPr lang="en-US" dirty="0">
                <a:cs typeface="Calibri"/>
              </a:rPr>
              <a:t>Why do you think Lent is important? What does it mean to you?</a:t>
            </a:r>
          </a:p>
          <a:p>
            <a:pPr marL="228600" indent="-228600">
              <a:buAutoNum type="arabicParenBoth"/>
            </a:pPr>
            <a:r>
              <a:rPr lang="en-US" dirty="0">
                <a:cs typeface="Calibri"/>
              </a:rPr>
              <a:t>Are there any challenges you face during Lent? How do you overcome them?</a:t>
            </a:r>
          </a:p>
          <a:p>
            <a:pPr marL="0" indent="0">
              <a:buNone/>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3B09115-786F-430C-AA45-370D766D7A54}" type="slidenum">
              <a:t>6</a:t>
            </a:fld>
            <a:endParaRPr lang="en-US"/>
          </a:p>
        </p:txBody>
      </p:sp>
    </p:spTree>
    <p:extLst>
      <p:ext uri="{BB962C8B-B14F-4D97-AF65-F5344CB8AC3E}">
        <p14:creationId xmlns:p14="http://schemas.microsoft.com/office/powerpoint/2010/main" val="158569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B09115-786F-430C-AA45-370D766D7A54}" type="slidenum">
              <a:rPr lang="en-GB" smtClean="0"/>
              <a:t>7</a:t>
            </a:fld>
            <a:endParaRPr lang="en-GB"/>
          </a:p>
        </p:txBody>
      </p:sp>
    </p:spTree>
    <p:extLst>
      <p:ext uri="{BB962C8B-B14F-4D97-AF65-F5344CB8AC3E}">
        <p14:creationId xmlns:p14="http://schemas.microsoft.com/office/powerpoint/2010/main" val="1082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B09115-786F-430C-AA45-370D766D7A54}" type="slidenum">
              <a:rPr lang="en-GB" smtClean="0"/>
              <a:t>8</a:t>
            </a:fld>
            <a:endParaRPr lang="en-GB"/>
          </a:p>
        </p:txBody>
      </p:sp>
    </p:spTree>
    <p:extLst>
      <p:ext uri="{BB962C8B-B14F-4D97-AF65-F5344CB8AC3E}">
        <p14:creationId xmlns:p14="http://schemas.microsoft.com/office/powerpoint/2010/main" val="282719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B09115-786F-430C-AA45-370D766D7A54}" type="slidenum">
              <a:rPr lang="en-GB" smtClean="0"/>
              <a:t>9</a:t>
            </a:fld>
            <a:endParaRPr lang="en-GB"/>
          </a:p>
        </p:txBody>
      </p:sp>
    </p:spTree>
    <p:extLst>
      <p:ext uri="{BB962C8B-B14F-4D97-AF65-F5344CB8AC3E}">
        <p14:creationId xmlns:p14="http://schemas.microsoft.com/office/powerpoint/2010/main" val="122476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B09115-786F-430C-AA45-370D766D7A54}" type="slidenum">
              <a:rPr lang="en-GB" smtClean="0"/>
              <a:t>10</a:t>
            </a:fld>
            <a:endParaRPr lang="en-GB"/>
          </a:p>
        </p:txBody>
      </p:sp>
    </p:spTree>
    <p:extLst>
      <p:ext uri="{BB962C8B-B14F-4D97-AF65-F5344CB8AC3E}">
        <p14:creationId xmlns:p14="http://schemas.microsoft.com/office/powerpoint/2010/main" val="21290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D000A0E-296D-4A3E-80D6-F266E47C28AA}"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271500308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000A0E-296D-4A3E-80D6-F266E47C28AA}"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244800154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000A0E-296D-4A3E-80D6-F266E47C28AA}"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192672468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000A0E-296D-4A3E-80D6-F266E47C28AA}"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359770827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000A0E-296D-4A3E-80D6-F266E47C28AA}"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269918703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D000A0E-296D-4A3E-80D6-F266E47C28AA}"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357299432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D000A0E-296D-4A3E-80D6-F266E47C28AA}" type="datetimeFigureOut">
              <a:rPr lang="en-GB" smtClean="0"/>
              <a:t>30/03/2023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197259833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D000A0E-296D-4A3E-80D6-F266E47C28AA}" type="datetimeFigureOut">
              <a:rPr lang="en-GB" smtClean="0"/>
              <a:t>30/03/2023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395254794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00A0E-296D-4A3E-80D6-F266E47C28AA}" type="datetimeFigureOut">
              <a:rPr lang="en-GB" smtClean="0"/>
              <a:t>30/03/2023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112407027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000A0E-296D-4A3E-80D6-F266E47C28AA}"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44911723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000A0E-296D-4A3E-80D6-F266E47C28AA}"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D4A127-CB7C-4653-9060-C1CAD71D7294}" type="slidenum">
              <a:rPr lang="en-GB" smtClean="0"/>
              <a:t>‹#›</a:t>
            </a:fld>
            <a:endParaRPr lang="en-GB"/>
          </a:p>
        </p:txBody>
      </p:sp>
    </p:spTree>
    <p:extLst>
      <p:ext uri="{BB962C8B-B14F-4D97-AF65-F5344CB8AC3E}">
        <p14:creationId xmlns:p14="http://schemas.microsoft.com/office/powerpoint/2010/main" val="245575719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00A0E-296D-4A3E-80D6-F266E47C28AA}" type="datetimeFigureOut">
              <a:rPr lang="en-GB" smtClean="0"/>
              <a:t>30/03/2023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D4A127-CB7C-4653-9060-C1CAD71D7294}" type="slidenum">
              <a:rPr lang="en-GB" smtClean="0"/>
              <a:t>‹#›</a:t>
            </a:fld>
            <a:endParaRPr lang="en-GB"/>
          </a:p>
        </p:txBody>
      </p:sp>
    </p:spTree>
    <p:extLst>
      <p:ext uri="{BB962C8B-B14F-4D97-AF65-F5344CB8AC3E}">
        <p14:creationId xmlns:p14="http://schemas.microsoft.com/office/powerpoint/2010/main" val="3333910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0" name="Rectangle 1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picture containing outdoor, outdoor object&#10;&#10;Description automatically generated">
            <a:extLst>
              <a:ext uri="{FF2B5EF4-FFF2-40B4-BE49-F238E27FC236}">
                <a16:creationId xmlns:a16="http://schemas.microsoft.com/office/drawing/2014/main" id="{81B00716-1C9B-F7DE-A5E4-25CD2EE5199E}"/>
              </a:ext>
            </a:extLst>
          </p:cNvPr>
          <p:cNvPicPr>
            <a:picLocks noChangeAspect="1"/>
          </p:cNvPicPr>
          <p:nvPr/>
        </p:nvPicPr>
        <p:blipFill rotWithShape="1">
          <a:blip r:embed="rId3"/>
          <a:srcRect r="1" b="986"/>
          <a:stretch/>
        </p:blipFill>
        <p:spPr>
          <a:xfrm>
            <a:off x="196850" y="173518"/>
            <a:ext cx="11798300" cy="6512763"/>
          </a:xfrm>
          <a:prstGeom prst="rect">
            <a:avLst/>
          </a:prstGeom>
        </p:spPr>
      </p:pic>
    </p:spTree>
    <p:extLst>
      <p:ext uri="{BB962C8B-B14F-4D97-AF65-F5344CB8AC3E}">
        <p14:creationId xmlns:p14="http://schemas.microsoft.com/office/powerpoint/2010/main" val="54056758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descr="Sermons — Christ Our Redeemer">
            <a:extLst>
              <a:ext uri="{FF2B5EF4-FFF2-40B4-BE49-F238E27FC236}">
                <a16:creationId xmlns:a16="http://schemas.microsoft.com/office/drawing/2014/main" id="{4B400E45-3708-D9BD-E715-1B4C081FE4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4" r="11049"/>
          <a:stretch/>
        </p:blipFill>
        <p:spPr bwMode="auto">
          <a:xfrm>
            <a:off x="5883318" y="368490"/>
            <a:ext cx="6003882" cy="6155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6384" y="368490"/>
            <a:ext cx="5696934" cy="6124754"/>
          </a:xfrm>
          <a:prstGeom prst="rect">
            <a:avLst/>
          </a:prstGeom>
          <a:solidFill>
            <a:schemeClr val="tx1"/>
          </a:solidFill>
        </p:spPr>
        <p:txBody>
          <a:bodyPr wrap="square" rtlCol="0">
            <a:spAutoFit/>
          </a:bodyPr>
          <a:lstStyle/>
          <a:p>
            <a:pPr algn="ctr"/>
            <a:endParaRPr lang="en-GB" sz="2800" dirty="0">
              <a:solidFill>
                <a:schemeClr val="bg1"/>
              </a:solidFill>
              <a:latin typeface="Dreaming Outloud Pro"/>
            </a:endParaRPr>
          </a:p>
          <a:p>
            <a:pPr algn="ctr"/>
            <a:r>
              <a:rPr lang="en-GB" sz="2800" dirty="0">
                <a:solidFill>
                  <a:schemeClr val="bg1"/>
                </a:solidFill>
                <a:latin typeface="Dreaming Outloud Pro"/>
              </a:rPr>
              <a:t>Gracious God,</a:t>
            </a:r>
          </a:p>
          <a:p>
            <a:pPr algn="ctr"/>
            <a:r>
              <a:rPr lang="en-GB" sz="2800" dirty="0">
                <a:solidFill>
                  <a:schemeClr val="bg1"/>
                </a:solidFill>
                <a:latin typeface="Dreaming Outloud Pro"/>
              </a:rPr>
              <a:t>Help us to lift up our hands and hearts, our voices and souls.</a:t>
            </a:r>
          </a:p>
          <a:p>
            <a:pPr algn="ctr"/>
            <a:r>
              <a:rPr lang="en-GB" sz="2800" dirty="0">
                <a:solidFill>
                  <a:schemeClr val="bg1"/>
                </a:solidFill>
                <a:latin typeface="Dreaming Outloud Pro"/>
              </a:rPr>
              <a:t>Fill us with the power of your Spirit so that we may be full of compassion to others.</a:t>
            </a:r>
          </a:p>
          <a:p>
            <a:pPr algn="ctr"/>
            <a:r>
              <a:rPr lang="en-GB" sz="2800" dirty="0">
                <a:solidFill>
                  <a:schemeClr val="bg1"/>
                </a:solidFill>
                <a:latin typeface="Dreaming Outloud Pro"/>
              </a:rPr>
              <a:t>May we become the people you want us to be. </a:t>
            </a:r>
          </a:p>
          <a:p>
            <a:pPr algn="ctr"/>
            <a:endParaRPr lang="en-GB" sz="2800" dirty="0">
              <a:solidFill>
                <a:schemeClr val="bg1"/>
              </a:solidFill>
              <a:latin typeface="Dreaming Outloud Pro"/>
            </a:endParaRPr>
          </a:p>
          <a:p>
            <a:pPr algn="ctr"/>
            <a:endParaRPr lang="en-GB" sz="2800" dirty="0">
              <a:solidFill>
                <a:schemeClr val="bg1"/>
              </a:solidFill>
              <a:latin typeface="Dreaming Outloud Pro"/>
            </a:endParaRPr>
          </a:p>
          <a:p>
            <a:pPr algn="ctr"/>
            <a:endParaRPr lang="en-GB" sz="2800" dirty="0">
              <a:solidFill>
                <a:schemeClr val="bg1"/>
              </a:solidFill>
              <a:latin typeface="Dreaming Outloud Pro"/>
            </a:endParaRPr>
          </a:p>
          <a:p>
            <a:pPr algn="ctr"/>
            <a:r>
              <a:rPr lang="en-GB" sz="2800" dirty="0">
                <a:solidFill>
                  <a:schemeClr val="bg1"/>
                </a:solidFill>
                <a:latin typeface="Dreaming Outloud Pro"/>
              </a:rPr>
              <a:t>Lord in your mercy</a:t>
            </a:r>
          </a:p>
          <a:p>
            <a:pPr algn="ctr"/>
            <a:r>
              <a:rPr lang="en-GB" sz="2800" b="1" dirty="0">
                <a:solidFill>
                  <a:schemeClr val="accent4"/>
                </a:solidFill>
                <a:latin typeface="Dreaming Outloud Pro"/>
              </a:rPr>
              <a:t>Hear our prayer</a:t>
            </a:r>
          </a:p>
        </p:txBody>
      </p:sp>
    </p:spTree>
    <p:extLst>
      <p:ext uri="{BB962C8B-B14F-4D97-AF65-F5344CB8AC3E}">
        <p14:creationId xmlns:p14="http://schemas.microsoft.com/office/powerpoint/2010/main" val="210703681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descr="Sermons — Christ Our Redeemer">
            <a:extLst>
              <a:ext uri="{FF2B5EF4-FFF2-40B4-BE49-F238E27FC236}">
                <a16:creationId xmlns:a16="http://schemas.microsoft.com/office/drawing/2014/main" id="{34875BF2-1C20-FF65-DD7B-E07215A14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4" r="11049"/>
          <a:stretch/>
        </p:blipFill>
        <p:spPr bwMode="auto">
          <a:xfrm>
            <a:off x="5883318" y="368490"/>
            <a:ext cx="6003882" cy="6155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6384" y="368490"/>
            <a:ext cx="5696934" cy="6124754"/>
          </a:xfrm>
          <a:prstGeom prst="rect">
            <a:avLst/>
          </a:prstGeom>
          <a:solidFill>
            <a:schemeClr val="tx1"/>
          </a:solidFill>
        </p:spPr>
        <p:txBody>
          <a:bodyPr wrap="square" rtlCol="0">
            <a:spAutoFit/>
          </a:bodyPr>
          <a:lstStyle/>
          <a:p>
            <a:pPr algn="ctr"/>
            <a:r>
              <a:rPr lang="en-GB" sz="2800" dirty="0">
                <a:solidFill>
                  <a:schemeClr val="bg1"/>
                </a:solidFill>
                <a:latin typeface="Dreaming Outloud Pro"/>
              </a:rPr>
              <a:t>Loving God, </a:t>
            </a:r>
          </a:p>
          <a:p>
            <a:pPr algn="ctr"/>
            <a:r>
              <a:rPr lang="en-GB" sz="2800" dirty="0">
                <a:solidFill>
                  <a:schemeClr val="bg1"/>
                </a:solidFill>
                <a:latin typeface="Dreaming Outloud Pro"/>
              </a:rPr>
              <a:t>We thank you for this season of Lent which invites us to pause and reflect. </a:t>
            </a:r>
          </a:p>
          <a:p>
            <a:pPr algn="ctr"/>
            <a:endParaRPr lang="en-GB" sz="2800" dirty="0">
              <a:solidFill>
                <a:schemeClr val="bg1"/>
              </a:solidFill>
              <a:latin typeface="Dreaming Outloud Pro"/>
            </a:endParaRPr>
          </a:p>
          <a:p>
            <a:pPr algn="ctr"/>
            <a:r>
              <a:rPr lang="en-GB" sz="2800" dirty="0">
                <a:solidFill>
                  <a:schemeClr val="bg1"/>
                </a:solidFill>
                <a:latin typeface="Dreaming Outloud Pro"/>
              </a:rPr>
              <a:t>We thank you for this time and the special moments you give to us.</a:t>
            </a:r>
          </a:p>
          <a:p>
            <a:pPr algn="ctr"/>
            <a:endParaRPr lang="en-GB" sz="2800" dirty="0">
              <a:solidFill>
                <a:schemeClr val="bg1"/>
              </a:solidFill>
              <a:latin typeface="Dreaming Outloud Pro"/>
            </a:endParaRPr>
          </a:p>
          <a:p>
            <a:pPr algn="ctr"/>
            <a:r>
              <a:rPr lang="en-GB" sz="2800" dirty="0">
                <a:solidFill>
                  <a:schemeClr val="bg1"/>
                </a:solidFill>
                <a:latin typeface="Dreaming Outloud Pro"/>
              </a:rPr>
              <a:t>We thank you that you give us hope and strength each day.</a:t>
            </a:r>
          </a:p>
          <a:p>
            <a:pPr algn="ctr"/>
            <a:endParaRPr lang="en-GB" sz="2800" dirty="0">
              <a:solidFill>
                <a:schemeClr val="bg1"/>
              </a:solidFill>
              <a:latin typeface="Dreaming Outloud Pro"/>
            </a:endParaRPr>
          </a:p>
          <a:p>
            <a:pPr algn="ctr"/>
            <a:r>
              <a:rPr lang="en-GB" sz="2800" dirty="0">
                <a:solidFill>
                  <a:schemeClr val="bg1"/>
                </a:solidFill>
                <a:latin typeface="Dreaming Outloud Pro"/>
              </a:rPr>
              <a:t>Lord in your mercy</a:t>
            </a:r>
          </a:p>
          <a:p>
            <a:pPr algn="ctr"/>
            <a:r>
              <a:rPr lang="en-GB" sz="2800" b="1" dirty="0">
                <a:solidFill>
                  <a:schemeClr val="accent4"/>
                </a:solidFill>
                <a:latin typeface="Dreaming Outloud Pro"/>
              </a:rPr>
              <a:t>Hear our prayer</a:t>
            </a:r>
          </a:p>
          <a:p>
            <a:pPr algn="ctr"/>
            <a:endParaRPr lang="en-GB" sz="2800" b="1" dirty="0">
              <a:solidFill>
                <a:schemeClr val="accent4"/>
              </a:solidFill>
              <a:latin typeface="Dreaming Outloud Pro"/>
            </a:endParaRPr>
          </a:p>
        </p:txBody>
      </p:sp>
    </p:spTree>
    <p:extLst>
      <p:ext uri="{BB962C8B-B14F-4D97-AF65-F5344CB8AC3E}">
        <p14:creationId xmlns:p14="http://schemas.microsoft.com/office/powerpoint/2010/main" val="148391315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16B067B1-F4E5-4FDF-813D-C9E872E800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gift wrapping&#10;&#10;Description automatically generated">
            <a:extLst>
              <a:ext uri="{FF2B5EF4-FFF2-40B4-BE49-F238E27FC236}">
                <a16:creationId xmlns:a16="http://schemas.microsoft.com/office/drawing/2014/main" id="{8CB8A091-DD26-F0F2-8113-7AB80ABA7666}"/>
              </a:ext>
            </a:extLst>
          </p:cNvPr>
          <p:cNvPicPr>
            <a:picLocks noChangeAspect="1"/>
          </p:cNvPicPr>
          <p:nvPr/>
        </p:nvPicPr>
        <p:blipFill rotWithShape="1">
          <a:blip r:embed="rId3"/>
          <a:srcRect t="2712"/>
          <a:stretch/>
        </p:blipFill>
        <p:spPr>
          <a:xfrm>
            <a:off x="432466" y="261437"/>
            <a:ext cx="11576450" cy="6335126"/>
          </a:xfrm>
          <a:prstGeom prst="rect">
            <a:avLst/>
          </a:prstGeom>
        </p:spPr>
      </p:pic>
      <p:sp>
        <p:nvSpPr>
          <p:cNvPr id="3" name="TextBox 2">
            <a:extLst>
              <a:ext uri="{FF2B5EF4-FFF2-40B4-BE49-F238E27FC236}">
                <a16:creationId xmlns:a16="http://schemas.microsoft.com/office/drawing/2014/main" id="{2FA5F0C9-07C4-6CFE-DCC9-82C2319E422C}"/>
              </a:ext>
            </a:extLst>
          </p:cNvPr>
          <p:cNvSpPr txBox="1"/>
          <p:nvPr/>
        </p:nvSpPr>
        <p:spPr>
          <a:xfrm>
            <a:off x="4563208" y="456133"/>
            <a:ext cx="7033046" cy="5632311"/>
          </a:xfrm>
          <a:prstGeom prst="rect">
            <a:avLst/>
          </a:prstGeom>
          <a:solidFill>
            <a:schemeClr val="bg2">
              <a:lumMod val="90000"/>
              <a:alpha val="3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Dreaming Outloud Pro"/>
                <a:cs typeface="Calibri"/>
              </a:rPr>
              <a:t>A Prayer for Lenten Grace</a:t>
            </a:r>
          </a:p>
          <a:p>
            <a:pPr algn="ctr"/>
            <a:endParaRPr lang="en-US" sz="2400" b="1" dirty="0">
              <a:latin typeface="Dreaming Outloud Pro"/>
              <a:cs typeface="Calibri"/>
            </a:endParaRPr>
          </a:p>
          <a:p>
            <a:pPr algn="ctr"/>
            <a:r>
              <a:rPr lang="en-US" sz="2400" b="1" dirty="0">
                <a:latin typeface="Dreaming Outloud Pro"/>
                <a:cs typeface="Calibri"/>
              </a:rPr>
              <a:t>During the sacred season of Lent, bring us closer to you.</a:t>
            </a:r>
          </a:p>
          <a:p>
            <a:pPr algn="ctr"/>
            <a:r>
              <a:rPr lang="en-US" sz="2400" b="1" dirty="0">
                <a:latin typeface="Dreaming Outloud Pro"/>
                <a:cs typeface="Calibri"/>
              </a:rPr>
              <a:t>Prepare a place in our home and heart for silence and solitude, so that we may re-discover the grace of a prayer-full life.</a:t>
            </a:r>
          </a:p>
          <a:p>
            <a:pPr algn="ctr"/>
            <a:endParaRPr lang="en-US" sz="2400" b="1" dirty="0">
              <a:latin typeface="Dreaming Outloud Pro"/>
              <a:cs typeface="Calibri"/>
            </a:endParaRPr>
          </a:p>
          <a:p>
            <a:pPr algn="ctr"/>
            <a:r>
              <a:rPr lang="en-US" sz="2400" b="1" dirty="0">
                <a:latin typeface="Dreaming Outloud Pro"/>
                <a:cs typeface="Calibri"/>
              </a:rPr>
              <a:t>Enlarge our hearts so that we give to those in need and in, so doing,   re-discover the grace of gratitude and generosity.</a:t>
            </a:r>
          </a:p>
          <a:p>
            <a:pPr algn="ctr"/>
            <a:endParaRPr lang="en-US" sz="2400" b="1" dirty="0">
              <a:latin typeface="Dreaming Outloud Pro"/>
              <a:cs typeface="Calibri"/>
            </a:endParaRPr>
          </a:p>
          <a:p>
            <a:pPr algn="ctr"/>
            <a:r>
              <a:rPr lang="en-US" sz="2400" b="1" dirty="0">
                <a:latin typeface="Dreaming Outloud Pro"/>
                <a:cs typeface="Calibri"/>
              </a:rPr>
              <a:t>May this season be a grace-filled time to come to know you more.</a:t>
            </a:r>
          </a:p>
          <a:p>
            <a:pPr algn="ctr"/>
            <a:r>
              <a:rPr lang="en-US" sz="2400" b="1" dirty="0">
                <a:solidFill>
                  <a:schemeClr val="accent4"/>
                </a:solidFill>
                <a:latin typeface="Dreaming Outloud Pro"/>
                <a:cs typeface="Calibri"/>
              </a:rPr>
              <a:t>Amen. </a:t>
            </a:r>
          </a:p>
        </p:txBody>
      </p:sp>
    </p:spTree>
    <p:extLst>
      <p:ext uri="{BB962C8B-B14F-4D97-AF65-F5344CB8AC3E}">
        <p14:creationId xmlns:p14="http://schemas.microsoft.com/office/powerpoint/2010/main" val="108668678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blur&#10;&#10;Description automatically generated">
            <a:extLst>
              <a:ext uri="{FF2B5EF4-FFF2-40B4-BE49-F238E27FC236}">
                <a16:creationId xmlns:a16="http://schemas.microsoft.com/office/drawing/2014/main" id="{4062CE12-D918-99AE-208F-14F8A4260A00}"/>
              </a:ext>
            </a:extLst>
          </p:cNvPr>
          <p:cNvPicPr>
            <a:picLocks noChangeAspect="1"/>
          </p:cNvPicPr>
          <p:nvPr/>
        </p:nvPicPr>
        <p:blipFill rotWithShape="1">
          <a:blip r:embed="rId5"/>
          <a:srcRect t="10000"/>
          <a:stretch/>
        </p:blipFill>
        <p:spPr>
          <a:xfrm>
            <a:off x="20" y="1282"/>
            <a:ext cx="12191980" cy="6856718"/>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7B0585-720A-AE80-9EF8-BD77BB5ACB25}"/>
              </a:ext>
            </a:extLst>
          </p:cNvPr>
          <p:cNvSpPr txBox="1"/>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4400" dirty="0">
                <a:solidFill>
                  <a:schemeClr val="tx1">
                    <a:lumMod val="85000"/>
                    <a:lumOff val="15000"/>
                  </a:schemeClr>
                </a:solidFill>
                <a:latin typeface="Dreaming Outloud Pro"/>
                <a:ea typeface="+mj-ea"/>
                <a:cs typeface="Dreaming Outloud Pro"/>
              </a:rPr>
              <a:t>Be Full of Compassion</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 name="13 - Once Again">
            <a:hlinkClick r:id="" action="ppaction://media"/>
            <a:extLst>
              <a:ext uri="{FF2B5EF4-FFF2-40B4-BE49-F238E27FC236}">
                <a16:creationId xmlns:a16="http://schemas.microsoft.com/office/drawing/2014/main" id="{ED1B3C1A-0335-9A68-B699-45EEA4869F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4676" y="6249786"/>
            <a:ext cx="259080" cy="259080"/>
          </a:xfrm>
          <a:prstGeom prst="rect">
            <a:avLst/>
          </a:prstGeom>
        </p:spPr>
      </p:pic>
    </p:spTree>
    <p:extLst>
      <p:ext uri="{BB962C8B-B14F-4D97-AF65-F5344CB8AC3E}">
        <p14:creationId xmlns:p14="http://schemas.microsoft.com/office/powerpoint/2010/main" val="306166144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blur&#10;&#10;Description automatically generated">
            <a:extLst>
              <a:ext uri="{FF2B5EF4-FFF2-40B4-BE49-F238E27FC236}">
                <a16:creationId xmlns:a16="http://schemas.microsoft.com/office/drawing/2014/main" id="{4062CE12-D918-99AE-208F-14F8A4260A00}"/>
              </a:ext>
            </a:extLst>
          </p:cNvPr>
          <p:cNvPicPr>
            <a:picLocks noChangeAspect="1"/>
          </p:cNvPicPr>
          <p:nvPr/>
        </p:nvPicPr>
        <p:blipFill rotWithShape="1">
          <a:blip r:embed="rId3"/>
          <a:srcRect t="10000"/>
          <a:stretch/>
        </p:blipFill>
        <p:spPr>
          <a:xfrm>
            <a:off x="20" y="1282"/>
            <a:ext cx="12191980" cy="6856718"/>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7B0585-720A-AE80-9EF8-BD77BB5ACB25}"/>
              </a:ext>
            </a:extLst>
          </p:cNvPr>
          <p:cNvSpPr txBox="1"/>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4400" dirty="0">
                <a:solidFill>
                  <a:schemeClr val="tx1">
                    <a:lumMod val="85000"/>
                    <a:lumOff val="15000"/>
                  </a:schemeClr>
                </a:solidFill>
                <a:latin typeface="Dreaming Outloud Pro"/>
                <a:ea typeface="+mj-ea"/>
                <a:cs typeface="Dreaming Outloud Pro"/>
              </a:rPr>
              <a:t>Be Full of Compassion</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1120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6C213B-1847-A8F9-3E03-1CE46AC5A07C}"/>
              </a:ext>
            </a:extLst>
          </p:cNvPr>
          <p:cNvSpPr txBox="1"/>
          <p:nvPr/>
        </p:nvSpPr>
        <p:spPr>
          <a:xfrm>
            <a:off x="58190" y="240535"/>
            <a:ext cx="6044679" cy="210146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dirty="0">
                <a:latin typeface="Dreaming Outloud Pro"/>
                <a:cs typeface="Dreaming Outloud Pro"/>
              </a:rPr>
              <a:t>The Lord is kind and full of compassion,</a:t>
            </a:r>
            <a:endParaRPr lang="en-US" sz="2400" dirty="0">
              <a:latin typeface="Dreaming Outloud Pro"/>
              <a:cs typeface="Dreaming Outloud Pro"/>
            </a:endParaRPr>
          </a:p>
          <a:p>
            <a:pPr>
              <a:lnSpc>
                <a:spcPct val="90000"/>
              </a:lnSpc>
              <a:spcAft>
                <a:spcPts val="600"/>
              </a:spcAft>
            </a:pPr>
            <a:r>
              <a:rPr lang="en-US" sz="2800" dirty="0">
                <a:latin typeface="Dreaming Outloud Pro"/>
                <a:cs typeface="Dreaming Outloud Pro"/>
              </a:rPr>
              <a:t>Slow to anger, abounding in love.</a:t>
            </a:r>
          </a:p>
          <a:p>
            <a:pPr>
              <a:lnSpc>
                <a:spcPct val="90000"/>
              </a:lnSpc>
              <a:spcAft>
                <a:spcPts val="600"/>
              </a:spcAft>
            </a:pPr>
            <a:r>
              <a:rPr lang="en-US" sz="2800" dirty="0">
                <a:latin typeface="Dreaming Outloud Pro"/>
                <a:cs typeface="Dreaming Outloud Pro"/>
              </a:rPr>
              <a:t>How good is the Lord to all, how compassionate he is to all.</a:t>
            </a:r>
          </a:p>
        </p:txBody>
      </p:sp>
      <p:pic>
        <p:nvPicPr>
          <p:cNvPr id="2" name="Picture 2" descr="A picture containing table, floor, wooden, sliced&#10;&#10;Description automatically generated">
            <a:extLst>
              <a:ext uri="{FF2B5EF4-FFF2-40B4-BE49-F238E27FC236}">
                <a16:creationId xmlns:a16="http://schemas.microsoft.com/office/drawing/2014/main" id="{59BCF53B-4C92-4CC6-2D70-323D0067ED4A}"/>
              </a:ext>
            </a:extLst>
          </p:cNvPr>
          <p:cNvPicPr>
            <a:picLocks noChangeAspect="1"/>
          </p:cNvPicPr>
          <p:nvPr/>
        </p:nvPicPr>
        <p:blipFill rotWithShape="1">
          <a:blip r:embed="rId3"/>
          <a:srcRect l="28606" r="1898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78D0CAB7-4737-6F52-A999-1A8E7569505B}"/>
              </a:ext>
            </a:extLst>
          </p:cNvPr>
          <p:cNvSpPr txBox="1"/>
          <p:nvPr/>
        </p:nvSpPr>
        <p:spPr>
          <a:xfrm>
            <a:off x="182881" y="2845189"/>
            <a:ext cx="5005589" cy="1713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dirty="0">
                <a:latin typeface="Dreaming Outloud Pro"/>
                <a:cs typeface="Dreaming Outloud Pro"/>
              </a:rPr>
              <a:t>The Lord is faithful in all his words and loving in all his deeds. The Lord supports all who fall. </a:t>
            </a:r>
            <a:endParaRPr lang="en-US" dirty="0">
              <a:latin typeface="Calibri"/>
              <a:cs typeface="Calibri" panose="020F0502020204030204"/>
            </a:endParaRPr>
          </a:p>
        </p:txBody>
      </p:sp>
      <p:sp>
        <p:nvSpPr>
          <p:cNvPr id="5" name="TextBox 4">
            <a:extLst>
              <a:ext uri="{FF2B5EF4-FFF2-40B4-BE49-F238E27FC236}">
                <a16:creationId xmlns:a16="http://schemas.microsoft.com/office/drawing/2014/main" id="{37A2AC4A-5D04-DC72-15B4-CAE3578F61B9}"/>
              </a:ext>
            </a:extLst>
          </p:cNvPr>
          <p:cNvSpPr txBox="1"/>
          <p:nvPr/>
        </p:nvSpPr>
        <p:spPr>
          <a:xfrm>
            <a:off x="252153" y="4646279"/>
            <a:ext cx="5005589" cy="1713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dirty="0">
                <a:latin typeface="Dreaming Outloud Pro"/>
                <a:cs typeface="Dreaming Outloud Pro"/>
              </a:rPr>
              <a:t>The Lord is just in all his ways and loving in all his deeds. He is close to all who call him, who call him from their hearts. </a:t>
            </a:r>
          </a:p>
        </p:txBody>
      </p:sp>
      <p:sp>
        <p:nvSpPr>
          <p:cNvPr id="6" name="TextBox 5">
            <a:extLst>
              <a:ext uri="{FF2B5EF4-FFF2-40B4-BE49-F238E27FC236}">
                <a16:creationId xmlns:a16="http://schemas.microsoft.com/office/drawing/2014/main" id="{25C67814-8BA3-CC69-CD39-2FEF467AA046}"/>
              </a:ext>
            </a:extLst>
          </p:cNvPr>
          <p:cNvSpPr txBox="1"/>
          <p:nvPr/>
        </p:nvSpPr>
        <p:spPr>
          <a:xfrm rot="1020000">
            <a:off x="6023637" y="981753"/>
            <a:ext cx="2068426" cy="6190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b="1" dirty="0">
                <a:solidFill>
                  <a:schemeClr val="bg1"/>
                </a:solidFill>
                <a:latin typeface="Dreaming Outloud Pro"/>
                <a:cs typeface="Dreaming Outloud Pro"/>
              </a:rPr>
              <a:t>Psalm 144</a:t>
            </a:r>
            <a:endParaRPr lang="en-US" b="1" dirty="0">
              <a:solidFill>
                <a:schemeClr val="bg1"/>
              </a:solidFill>
            </a:endParaRPr>
          </a:p>
        </p:txBody>
      </p:sp>
    </p:spTree>
    <p:extLst>
      <p:ext uri="{BB962C8B-B14F-4D97-AF65-F5344CB8AC3E}">
        <p14:creationId xmlns:p14="http://schemas.microsoft.com/office/powerpoint/2010/main" val="93928087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16B067B1-F4E5-4FDF-813D-C9E872E800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gift wrapping&#10;&#10;Description automatically generated">
            <a:extLst>
              <a:ext uri="{FF2B5EF4-FFF2-40B4-BE49-F238E27FC236}">
                <a16:creationId xmlns:a16="http://schemas.microsoft.com/office/drawing/2014/main" id="{8CB8A091-DD26-F0F2-8113-7AB80ABA7666}"/>
              </a:ext>
            </a:extLst>
          </p:cNvPr>
          <p:cNvPicPr>
            <a:picLocks noChangeAspect="1"/>
          </p:cNvPicPr>
          <p:nvPr/>
        </p:nvPicPr>
        <p:blipFill rotWithShape="1">
          <a:blip r:embed="rId2"/>
          <a:srcRect t="2712"/>
          <a:stretch/>
        </p:blipFill>
        <p:spPr>
          <a:xfrm>
            <a:off x="307775" y="261437"/>
            <a:ext cx="11576450" cy="6335126"/>
          </a:xfrm>
          <a:prstGeom prst="rect">
            <a:avLst/>
          </a:prstGeom>
        </p:spPr>
      </p:pic>
      <p:sp>
        <p:nvSpPr>
          <p:cNvPr id="3" name="TextBox 2">
            <a:extLst>
              <a:ext uri="{FF2B5EF4-FFF2-40B4-BE49-F238E27FC236}">
                <a16:creationId xmlns:a16="http://schemas.microsoft.com/office/drawing/2014/main" id="{2FA5F0C9-07C4-6CFE-DCC9-82C2319E422C}"/>
              </a:ext>
            </a:extLst>
          </p:cNvPr>
          <p:cNvSpPr txBox="1"/>
          <p:nvPr/>
        </p:nvSpPr>
        <p:spPr>
          <a:xfrm>
            <a:off x="5593508" y="356306"/>
            <a:ext cx="5985162" cy="6370975"/>
          </a:xfrm>
          <a:prstGeom prst="rect">
            <a:avLst/>
          </a:prstGeom>
          <a:solidFill>
            <a:schemeClr val="bg2">
              <a:lumMod val="90000"/>
              <a:alpha val="3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Dreaming Outloud Pro"/>
                <a:cs typeface="Calibri"/>
              </a:rPr>
              <a:t>A reading from the Gospel of Mark.</a:t>
            </a:r>
            <a:endParaRPr lang="en-US" dirty="0"/>
          </a:p>
          <a:p>
            <a:pPr algn="ctr"/>
            <a:endParaRPr lang="en-US" sz="2400" b="1" dirty="0">
              <a:latin typeface="Dreaming Outloud Pro"/>
              <a:cs typeface="Calibri"/>
            </a:endParaRPr>
          </a:p>
          <a:p>
            <a:pPr algn="ctr"/>
            <a:r>
              <a:rPr lang="en-US" sz="2400" b="1" dirty="0">
                <a:latin typeface="Dreaming Outloud Pro"/>
                <a:cs typeface="Calibri"/>
              </a:rPr>
              <a:t>One of the scribes came up to Jesus and put a question to him, "Which is the first of all the commandments?" Jesus replied, "This is the first: Listen, the Lord our God is one, and you must love the Lord your God with all your heart, with all your soul, with all your mind, and with all your strength.</a:t>
            </a:r>
          </a:p>
          <a:p>
            <a:pPr algn="ctr"/>
            <a:endParaRPr lang="en-US" sz="2400" b="1" dirty="0">
              <a:latin typeface="Dreaming Outloud Pro"/>
              <a:cs typeface="Calibri"/>
            </a:endParaRPr>
          </a:p>
          <a:p>
            <a:pPr algn="ctr"/>
            <a:r>
              <a:rPr lang="en-US" sz="2400" b="1" dirty="0">
                <a:latin typeface="Dreaming Outloud Pro"/>
                <a:cs typeface="Calibri"/>
              </a:rPr>
              <a:t>The second is this: You must love your </a:t>
            </a:r>
            <a:r>
              <a:rPr lang="en-US" sz="2400" b="1" dirty="0" err="1">
                <a:latin typeface="Dreaming Outloud Pro"/>
                <a:cs typeface="Calibri"/>
              </a:rPr>
              <a:t>neighbour</a:t>
            </a:r>
            <a:r>
              <a:rPr lang="en-US" sz="2400" b="1" dirty="0">
                <a:latin typeface="Dreaming Outloud Pro"/>
                <a:cs typeface="Calibri"/>
              </a:rPr>
              <a:t> as yourself. There is no commandment greater than these. "</a:t>
            </a:r>
          </a:p>
          <a:p>
            <a:pPr algn="ctr"/>
            <a:endParaRPr lang="en-US" sz="2400" b="1" dirty="0">
              <a:latin typeface="Dreaming Outloud Pro"/>
              <a:cs typeface="Calibri"/>
            </a:endParaRPr>
          </a:p>
          <a:p>
            <a:pPr algn="ctr"/>
            <a:r>
              <a:rPr lang="en-US" sz="2400" b="1" dirty="0">
                <a:latin typeface="Dreaming Outloud Pro"/>
                <a:cs typeface="Calibri"/>
              </a:rPr>
              <a:t>The Word of the Lord.</a:t>
            </a:r>
          </a:p>
          <a:p>
            <a:pPr algn="ctr"/>
            <a:r>
              <a:rPr lang="en-US" sz="2400" b="1" dirty="0">
                <a:solidFill>
                  <a:schemeClr val="accent4"/>
                </a:solidFill>
                <a:latin typeface="Dreaming Outloud Pro"/>
                <a:cs typeface="Calibri"/>
              </a:rPr>
              <a:t>All: Thanks be to God.</a:t>
            </a:r>
            <a:r>
              <a:rPr lang="en-US" sz="2400" b="1" dirty="0">
                <a:latin typeface="Dreaming Outloud Pro"/>
                <a:cs typeface="Calibri"/>
              </a:rPr>
              <a:t> </a:t>
            </a:r>
          </a:p>
        </p:txBody>
      </p:sp>
    </p:spTree>
    <p:extLst>
      <p:ext uri="{BB962C8B-B14F-4D97-AF65-F5344CB8AC3E}">
        <p14:creationId xmlns:p14="http://schemas.microsoft.com/office/powerpoint/2010/main" val="264711107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1D883C9-4D7B-7744-14F5-982D2098DD75}"/>
              </a:ext>
            </a:extLst>
          </p:cNvPr>
          <p:cNvPicPr>
            <a:picLocks noChangeAspect="1"/>
          </p:cNvPicPr>
          <p:nvPr/>
        </p:nvPicPr>
        <p:blipFill>
          <a:blip r:embed="rId3"/>
          <a:stretch>
            <a:fillRect/>
          </a:stretch>
        </p:blipFill>
        <p:spPr>
          <a:xfrm>
            <a:off x="354842" y="274795"/>
            <a:ext cx="11390387" cy="6388226"/>
          </a:xfrm>
          <a:prstGeom prst="rect">
            <a:avLst/>
          </a:prstGeom>
        </p:spPr>
      </p:pic>
    </p:spTree>
    <p:extLst>
      <p:ext uri="{BB962C8B-B14F-4D97-AF65-F5344CB8AC3E}">
        <p14:creationId xmlns:p14="http://schemas.microsoft.com/office/powerpoint/2010/main" val="254312202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blur&#10;&#10;Description automatically generated">
            <a:extLst>
              <a:ext uri="{FF2B5EF4-FFF2-40B4-BE49-F238E27FC236}">
                <a16:creationId xmlns:a16="http://schemas.microsoft.com/office/drawing/2014/main" id="{4062CE12-D918-99AE-208F-14F8A4260A00}"/>
              </a:ext>
            </a:extLst>
          </p:cNvPr>
          <p:cNvPicPr>
            <a:picLocks noChangeAspect="1"/>
          </p:cNvPicPr>
          <p:nvPr/>
        </p:nvPicPr>
        <p:blipFill rotWithShape="1">
          <a:blip r:embed="rId3"/>
          <a:srcRect t="10000"/>
          <a:stretch/>
        </p:blipFill>
        <p:spPr>
          <a:xfrm>
            <a:off x="20" y="1282"/>
            <a:ext cx="12191980" cy="6856718"/>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7B0585-720A-AE80-9EF8-BD77BB5ACB25}"/>
              </a:ext>
            </a:extLst>
          </p:cNvPr>
          <p:cNvSpPr txBox="1"/>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4400" dirty="0">
                <a:solidFill>
                  <a:schemeClr val="tx1">
                    <a:lumMod val="85000"/>
                    <a:lumOff val="15000"/>
                  </a:schemeClr>
                </a:solidFill>
                <a:latin typeface="Dreaming Outloud Pro"/>
                <a:ea typeface="+mj-ea"/>
                <a:cs typeface="Dreaming Outloud Pro"/>
              </a:rPr>
              <a:t>Be Full of Compassion</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02406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loor, seat&#10;&#10;Description automatically generated">
            <a:extLst>
              <a:ext uri="{FF2B5EF4-FFF2-40B4-BE49-F238E27FC236}">
                <a16:creationId xmlns:a16="http://schemas.microsoft.com/office/drawing/2014/main" id="{ACB67951-F510-2719-C3F7-A35218D183C4}"/>
              </a:ext>
            </a:extLst>
          </p:cNvPr>
          <p:cNvPicPr>
            <a:picLocks noChangeAspect="1"/>
          </p:cNvPicPr>
          <p:nvPr/>
        </p:nvPicPr>
        <p:blipFill rotWithShape="1">
          <a:blip r:embed="rId3">
            <a:extLst>
              <a:ext uri="{28A0092B-C50C-407E-A947-70E740481C1C}">
                <a14:useLocalDpi xmlns:a14="http://schemas.microsoft.com/office/drawing/2010/main" val="0"/>
              </a:ext>
            </a:extLst>
          </a:blip>
          <a:srcRect t="6131" r="2" b="11338"/>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1776A14A-691E-01B5-2623-A8546D9003D6}"/>
              </a:ext>
            </a:extLst>
          </p:cNvPr>
          <p:cNvSpPr txBox="1"/>
          <p:nvPr/>
        </p:nvSpPr>
        <p:spPr>
          <a:xfrm rot="21114273">
            <a:off x="105097" y="444022"/>
            <a:ext cx="3516832" cy="1384995"/>
          </a:xfrm>
          <a:prstGeom prst="rect">
            <a:avLst/>
          </a:prstGeom>
          <a:solidFill>
            <a:schemeClr val="bg2">
              <a:lumMod val="90000"/>
              <a:alpha val="3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FF00"/>
                </a:solidFill>
                <a:latin typeface="Dreaming Outloud Pro"/>
                <a:cs typeface="Calibri"/>
              </a:rPr>
              <a:t>How do you show compassion to others?</a:t>
            </a:r>
          </a:p>
        </p:txBody>
      </p:sp>
      <p:sp>
        <p:nvSpPr>
          <p:cNvPr id="5" name="TextBox 4">
            <a:extLst>
              <a:ext uri="{FF2B5EF4-FFF2-40B4-BE49-F238E27FC236}">
                <a16:creationId xmlns:a16="http://schemas.microsoft.com/office/drawing/2014/main" id="{0A1D90E5-34B1-0159-38E4-ABD3BBD95F1E}"/>
              </a:ext>
            </a:extLst>
          </p:cNvPr>
          <p:cNvSpPr txBox="1"/>
          <p:nvPr/>
        </p:nvSpPr>
        <p:spPr>
          <a:xfrm rot="21114273">
            <a:off x="100824" y="2352283"/>
            <a:ext cx="3525380" cy="1394236"/>
          </a:xfrm>
          <a:prstGeom prst="rect">
            <a:avLst/>
          </a:prstGeom>
          <a:solidFill>
            <a:schemeClr val="bg2">
              <a:lumMod val="90000"/>
              <a:alpha val="3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FF00"/>
                </a:solidFill>
                <a:latin typeface="Dreaming Outloud Pro"/>
                <a:cs typeface="Calibri"/>
              </a:rPr>
              <a:t>Who has shown compassion to you?</a:t>
            </a:r>
          </a:p>
        </p:txBody>
      </p:sp>
      <p:sp>
        <p:nvSpPr>
          <p:cNvPr id="6" name="TextBox 5">
            <a:extLst>
              <a:ext uri="{FF2B5EF4-FFF2-40B4-BE49-F238E27FC236}">
                <a16:creationId xmlns:a16="http://schemas.microsoft.com/office/drawing/2014/main" id="{939FEA6C-821F-14E8-6C2C-80C89686CB01}"/>
              </a:ext>
            </a:extLst>
          </p:cNvPr>
          <p:cNvSpPr txBox="1"/>
          <p:nvPr/>
        </p:nvSpPr>
        <p:spPr>
          <a:xfrm rot="21114273">
            <a:off x="64309" y="4293271"/>
            <a:ext cx="3557945" cy="1384995"/>
          </a:xfrm>
          <a:prstGeom prst="rect">
            <a:avLst/>
          </a:prstGeom>
          <a:solidFill>
            <a:schemeClr val="bg2">
              <a:lumMod val="90000"/>
              <a:alpha val="3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FF00"/>
                </a:solidFill>
                <a:latin typeface="Dreaming Outloud Pro"/>
                <a:cs typeface="Calibri"/>
              </a:rPr>
              <a:t>Is there anyone you want to remember or think about?</a:t>
            </a:r>
          </a:p>
        </p:txBody>
      </p:sp>
    </p:spTree>
    <p:extLst>
      <p:ext uri="{BB962C8B-B14F-4D97-AF65-F5344CB8AC3E}">
        <p14:creationId xmlns:p14="http://schemas.microsoft.com/office/powerpoint/2010/main" val="7047561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Sermons — Christ Our Redeemer">
            <a:extLst>
              <a:ext uri="{FF2B5EF4-FFF2-40B4-BE49-F238E27FC236}">
                <a16:creationId xmlns:a16="http://schemas.microsoft.com/office/drawing/2014/main" id="{94421ADC-2693-5E12-0201-D2B4F6A20C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4" r="11049"/>
          <a:stretch/>
        </p:blipFill>
        <p:spPr bwMode="auto">
          <a:xfrm>
            <a:off x="5883318" y="368490"/>
            <a:ext cx="6003882" cy="6155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6384" y="368490"/>
            <a:ext cx="5696934" cy="6124754"/>
          </a:xfrm>
          <a:prstGeom prst="rect">
            <a:avLst/>
          </a:prstGeom>
          <a:solidFill>
            <a:schemeClr val="tx1"/>
          </a:solidFill>
        </p:spPr>
        <p:txBody>
          <a:bodyPr wrap="square" rtlCol="0">
            <a:spAutoFit/>
          </a:bodyPr>
          <a:lstStyle/>
          <a:p>
            <a:pPr algn="ctr"/>
            <a:r>
              <a:rPr lang="en-GB" sz="2800" dirty="0">
                <a:solidFill>
                  <a:schemeClr val="bg1"/>
                </a:solidFill>
                <a:latin typeface="Dreaming Outloud Pro"/>
              </a:rPr>
              <a:t>Loving God, You taught us to show mercy and you ask us to go and do the same for others. May we be your hands and feet of mercy, helping those in need through our actions. May we be your ears of mercy, looking with compassion on the world. May our school continue to be a community of mercy, showing love to others in your name. </a:t>
            </a:r>
          </a:p>
          <a:p>
            <a:pPr algn="ctr"/>
            <a:endParaRPr lang="en-GB" sz="2800" dirty="0">
              <a:solidFill>
                <a:schemeClr val="bg1"/>
              </a:solidFill>
              <a:latin typeface="Dreaming Outloud Pro"/>
            </a:endParaRPr>
          </a:p>
          <a:p>
            <a:pPr algn="ctr"/>
            <a:r>
              <a:rPr lang="en-GB" sz="2800" dirty="0">
                <a:solidFill>
                  <a:schemeClr val="bg1"/>
                </a:solidFill>
                <a:latin typeface="Dreaming Outloud Pro"/>
              </a:rPr>
              <a:t>Lord in your mercy</a:t>
            </a:r>
          </a:p>
          <a:p>
            <a:pPr algn="ctr"/>
            <a:r>
              <a:rPr lang="en-GB" sz="2800" b="1" dirty="0">
                <a:solidFill>
                  <a:schemeClr val="accent4"/>
                </a:solidFill>
                <a:latin typeface="Dreaming Outloud Pro"/>
              </a:rPr>
              <a:t>Hear our prayer</a:t>
            </a:r>
          </a:p>
        </p:txBody>
      </p:sp>
    </p:spTree>
    <p:extLst>
      <p:ext uri="{BB962C8B-B14F-4D97-AF65-F5344CB8AC3E}">
        <p14:creationId xmlns:p14="http://schemas.microsoft.com/office/powerpoint/2010/main" val="160769957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descr="Sermons — Christ Our Redeemer">
            <a:extLst>
              <a:ext uri="{FF2B5EF4-FFF2-40B4-BE49-F238E27FC236}">
                <a16:creationId xmlns:a16="http://schemas.microsoft.com/office/drawing/2014/main" id="{ECA1F004-7C21-908C-0358-9424D2F9B9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4" r="11049"/>
          <a:stretch/>
        </p:blipFill>
        <p:spPr bwMode="auto">
          <a:xfrm>
            <a:off x="5883318" y="368490"/>
            <a:ext cx="6003882" cy="6155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6384" y="368490"/>
            <a:ext cx="5696934" cy="6124754"/>
          </a:xfrm>
          <a:prstGeom prst="rect">
            <a:avLst/>
          </a:prstGeom>
          <a:solidFill>
            <a:schemeClr val="tx1"/>
          </a:solidFill>
        </p:spPr>
        <p:txBody>
          <a:bodyPr wrap="square" rtlCol="0">
            <a:spAutoFit/>
          </a:bodyPr>
          <a:lstStyle/>
          <a:p>
            <a:pPr algn="ctr"/>
            <a:endParaRPr lang="en-GB" sz="2800" dirty="0">
              <a:solidFill>
                <a:schemeClr val="bg1"/>
              </a:solidFill>
              <a:latin typeface="Dreaming Outloud Pro"/>
            </a:endParaRPr>
          </a:p>
          <a:p>
            <a:pPr algn="ctr"/>
            <a:r>
              <a:rPr lang="en-GB" sz="2800" dirty="0">
                <a:solidFill>
                  <a:schemeClr val="bg1"/>
                </a:solidFill>
                <a:latin typeface="Dreaming Outloud Pro"/>
              </a:rPr>
              <a:t>Loving God, </a:t>
            </a:r>
          </a:p>
          <a:p>
            <a:pPr algn="ctr"/>
            <a:r>
              <a:rPr lang="en-GB" sz="2800" dirty="0">
                <a:solidFill>
                  <a:schemeClr val="bg1"/>
                </a:solidFill>
                <a:latin typeface="Dreaming Outloud Pro"/>
              </a:rPr>
              <a:t>We come, at this season of Lent,</a:t>
            </a:r>
          </a:p>
          <a:p>
            <a:pPr algn="ctr"/>
            <a:r>
              <a:rPr lang="en-GB" sz="2800" dirty="0">
                <a:solidFill>
                  <a:schemeClr val="bg1"/>
                </a:solidFill>
                <a:latin typeface="Dreaming Outloud Pro"/>
              </a:rPr>
              <a:t>To recall your goodness, to marvel at your grace and to commit ourselves to your service.</a:t>
            </a:r>
          </a:p>
          <a:p>
            <a:pPr algn="ctr"/>
            <a:r>
              <a:rPr lang="en-GB" sz="2800" dirty="0">
                <a:solidFill>
                  <a:schemeClr val="bg1"/>
                </a:solidFill>
                <a:latin typeface="Dreaming Outloud Pro"/>
              </a:rPr>
              <a:t>For the wonder of your love, we praise you. </a:t>
            </a:r>
          </a:p>
          <a:p>
            <a:pPr algn="ctr"/>
            <a:endParaRPr lang="en-GB" sz="2800" dirty="0">
              <a:solidFill>
                <a:schemeClr val="bg1"/>
              </a:solidFill>
              <a:latin typeface="Dreaming Outloud Pro"/>
            </a:endParaRPr>
          </a:p>
          <a:p>
            <a:pPr algn="ctr"/>
            <a:endParaRPr lang="en-GB" sz="2800" dirty="0">
              <a:solidFill>
                <a:schemeClr val="bg1"/>
              </a:solidFill>
              <a:latin typeface="Dreaming Outloud Pro"/>
            </a:endParaRPr>
          </a:p>
          <a:p>
            <a:pPr algn="ctr"/>
            <a:r>
              <a:rPr lang="en-GB" sz="2800" dirty="0">
                <a:solidFill>
                  <a:schemeClr val="bg1"/>
                </a:solidFill>
                <a:latin typeface="Dreaming Outloud Pro"/>
              </a:rPr>
              <a:t>Lord in your mercy</a:t>
            </a:r>
          </a:p>
          <a:p>
            <a:pPr algn="ctr"/>
            <a:r>
              <a:rPr lang="en-GB" sz="2800" b="1" dirty="0">
                <a:solidFill>
                  <a:schemeClr val="accent4"/>
                </a:solidFill>
                <a:latin typeface="Dreaming Outloud Pro"/>
              </a:rPr>
              <a:t>Hear our prayer.</a:t>
            </a:r>
          </a:p>
          <a:p>
            <a:pPr algn="ctr"/>
            <a:endParaRPr lang="en-GB" sz="2800" b="1" dirty="0">
              <a:solidFill>
                <a:schemeClr val="accent4"/>
              </a:solidFill>
              <a:latin typeface="Dreaming Outloud Pro"/>
            </a:endParaRPr>
          </a:p>
          <a:p>
            <a:pPr algn="ctr"/>
            <a:endParaRPr lang="en-GB" sz="2800" b="1" dirty="0">
              <a:solidFill>
                <a:schemeClr val="accent4"/>
              </a:solidFill>
              <a:latin typeface="Dreaming Outloud Pro"/>
            </a:endParaRPr>
          </a:p>
        </p:txBody>
      </p:sp>
    </p:spTree>
    <p:extLst>
      <p:ext uri="{BB962C8B-B14F-4D97-AF65-F5344CB8AC3E}">
        <p14:creationId xmlns:p14="http://schemas.microsoft.com/office/powerpoint/2010/main" val="355627703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839</Words>
  <Application>Microsoft Office PowerPoint</Application>
  <PresentationFormat>Widescreen</PresentationFormat>
  <Paragraphs>81</Paragraphs>
  <Slides>13</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Dreaming Outloud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Blackburn, Rachael</dc:creator>
  <cp:lastModifiedBy>Blackburn, Rachael</cp:lastModifiedBy>
  <cp:revision>171</cp:revision>
  <dcterms:created xsi:type="dcterms:W3CDTF">2023-03-16T13:40:48Z</dcterms:created>
  <dcterms:modified xsi:type="dcterms:W3CDTF">2023-03-30T15:37:41Z</dcterms:modified>
</cp:coreProperties>
</file>