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652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650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91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98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544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27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05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14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40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69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37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4CC84-340E-4771-BD20-27C18DD92870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655BE-2D2E-4BAB-91C3-4EA4BF0F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8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906001" cy="683955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89" y="357446"/>
            <a:ext cx="557374" cy="6675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416" y="357446"/>
            <a:ext cx="557374" cy="667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182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Lamb, Helen</dc:creator>
  <cp:lastModifiedBy>Turnbull, James</cp:lastModifiedBy>
  <cp:revision>2</cp:revision>
  <dcterms:created xsi:type="dcterms:W3CDTF">2023-03-02T15:23:48Z</dcterms:created>
  <dcterms:modified xsi:type="dcterms:W3CDTF">2023-03-02T17:33:51Z</dcterms:modified>
</cp:coreProperties>
</file>