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8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6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0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8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77C0-3EB3-48FD-8F9E-CCDCA5DE87E9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5E36-5DA1-439D-B993-BE39B07B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1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12968" r="20964" b="285"/>
          <a:stretch/>
        </p:blipFill>
        <p:spPr>
          <a:xfrm rot="5400000">
            <a:off x="1815307" y="-1088799"/>
            <a:ext cx="5976847" cy="900621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627440">
            <a:off x="8933058" y="964503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398696" y="146970"/>
            <a:ext cx="279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 key idea is taken and developed through the rest of the paragraph. 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9627440">
            <a:off x="8842338" y="2679694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398696" y="2905162"/>
            <a:ext cx="27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Clear link is made back to the question. 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11968947">
            <a:off x="8933086" y="3598183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089146" y="3673279"/>
            <a:ext cx="171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Consideration of an alternative point of view. 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9218461" y="5158972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089146" y="5442918"/>
            <a:ext cx="171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Accurate use of a source (Genesis) to support a point.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41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12648" r="8675"/>
          <a:stretch/>
        </p:blipFill>
        <p:spPr>
          <a:xfrm rot="5400000">
            <a:off x="1754692" y="-1213979"/>
            <a:ext cx="6062594" cy="9016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4436" y="482349"/>
            <a:ext cx="2327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Breadth of knowledge shown: the student places the discussion in a broader context than simply the Catholic Sacrament of marriage. 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9627440">
            <a:off x="8933058" y="964503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0800000">
            <a:off x="9010987" y="3552532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966960" y="3293375"/>
            <a:ext cx="232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Understanding of the complexity of the Catholic view on divorce.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85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4749" r="4054"/>
          <a:stretch/>
        </p:blipFill>
        <p:spPr>
          <a:xfrm>
            <a:off x="325677" y="187891"/>
            <a:ext cx="7716034" cy="6532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8253724" y="2686738"/>
            <a:ext cx="1112717" cy="4509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578454" y="2491344"/>
            <a:ext cx="232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Conclusion is detailed and well justified.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35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Blackburn, Rachael</dc:creator>
  <cp:lastModifiedBy>Blackburn, Rachael</cp:lastModifiedBy>
  <cp:revision>3</cp:revision>
  <dcterms:created xsi:type="dcterms:W3CDTF">2023-02-16T11:08:48Z</dcterms:created>
  <dcterms:modified xsi:type="dcterms:W3CDTF">2023-02-28T15:19:39Z</dcterms:modified>
</cp:coreProperties>
</file>