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8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7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6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0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4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8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77C0-3EB3-48FD-8F9E-CCDCA5DE87E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1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11324" r="4054" b="9407"/>
          <a:stretch/>
        </p:blipFill>
        <p:spPr>
          <a:xfrm>
            <a:off x="250519" y="275572"/>
            <a:ext cx="8580329" cy="618785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061624">
            <a:off x="7072756" y="1102052"/>
            <a:ext cx="1764616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144000" y="613775"/>
            <a:ext cx="279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opening paragraph sets the scene very well for this creative task. 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10102333">
            <a:off x="6015741" y="5311382"/>
            <a:ext cx="3300641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283873" y="3831057"/>
            <a:ext cx="2793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point shows an appreciation of the impact beliefs about life after death have on an individual believer.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0520" y="6488668"/>
            <a:ext cx="85803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Example of Year 8 Work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1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"/>
          <a:stretch/>
        </p:blipFill>
        <p:spPr>
          <a:xfrm>
            <a:off x="215029" y="200416"/>
            <a:ext cx="6862176" cy="647595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061624">
            <a:off x="5047753" y="1839153"/>
            <a:ext cx="2487995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37118" y="1095183"/>
            <a:ext cx="191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Excellent use of key religious terms – Indulgences. 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10622004">
            <a:off x="5651090" y="2894786"/>
            <a:ext cx="2487995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56948" y="3120254"/>
            <a:ext cx="2793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 beyond simply stating what hell and purgatory are but rather describes the relationship between the two.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0520" y="6488668"/>
            <a:ext cx="85803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Example of Year 8 Work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5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7" b="6849"/>
          <a:stretch/>
        </p:blipFill>
        <p:spPr>
          <a:xfrm>
            <a:off x="578283" y="263047"/>
            <a:ext cx="5672203" cy="638827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824366" y="649180"/>
            <a:ext cx="2487995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03265" y="649179"/>
            <a:ext cx="279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Shows an awareness of broader context of lives of medieval people. 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11301602">
            <a:off x="2568417" y="1884880"/>
            <a:ext cx="4089948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77977" y="2277258"/>
            <a:ext cx="279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Provides a source – Doom Paintings.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5824365" y="3620490"/>
            <a:ext cx="2230667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066069" y="3620490"/>
            <a:ext cx="279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Appreciation of the centrality of the Church in people’s lives. “Cleansing yourself daily in Church.”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2207" y="6281989"/>
            <a:ext cx="85803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Example of Year 8 Work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5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111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Blackburn, Rachael</dc:creator>
  <cp:lastModifiedBy>Blackburn, Rachael</cp:lastModifiedBy>
  <cp:revision>5</cp:revision>
  <dcterms:created xsi:type="dcterms:W3CDTF">2023-02-16T11:08:48Z</dcterms:created>
  <dcterms:modified xsi:type="dcterms:W3CDTF">2023-02-16T16:11:28Z</dcterms:modified>
</cp:coreProperties>
</file>