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90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189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103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33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397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439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699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301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398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82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096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375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nguagesonline.org.uk/Spanish/Cam1/Cam1Uni6/index.htm" TargetMode="External"/><Relationship Id="rId7" Type="http://schemas.openxmlformats.org/officeDocument/2006/relationships/hyperlink" Target="https://www.languagesonline.org.uk/Spanish/Present2/index.htm" TargetMode="External"/><Relationship Id="rId2" Type="http://schemas.openxmlformats.org/officeDocument/2006/relationships/hyperlink" Target="https://www.languagesonline.org.uk/Spanish/Cam1/Cam1Uni5/index.ht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languagesonline.org.uk/Spanish/Presente/index.htm" TargetMode="External"/><Relationship Id="rId5" Type="http://schemas.openxmlformats.org/officeDocument/2006/relationships/hyperlink" Target="https://www.languagesonline.org.uk/Spanish/Cam1/Cam1Uni11/index.htm" TargetMode="External"/><Relationship Id="rId4" Type="http://schemas.openxmlformats.org/officeDocument/2006/relationships/hyperlink" Target="https://www.languagesonline.org.uk/Spanish/Cam1/Cam1Uni8/index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08064"/>
            <a:ext cx="12192000" cy="798023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Resources for website – Year 8 Spanish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967" y="1438102"/>
            <a:ext cx="10623665" cy="5245331"/>
          </a:xfrm>
        </p:spPr>
        <p:txBody>
          <a:bodyPr>
            <a:normAutofit/>
          </a:bodyPr>
          <a:lstStyle/>
          <a:p>
            <a:pPr marL="457200" indent="-457200" algn="l">
              <a:buAutoNum type="arabicPeriod"/>
            </a:pPr>
            <a:r>
              <a:rPr lang="en-GB" dirty="0" smtClean="0"/>
              <a:t>Subjects and use of ‘</a:t>
            </a:r>
            <a:r>
              <a:rPr lang="en-GB" dirty="0" err="1" smtClean="0"/>
              <a:t>gustar</a:t>
            </a:r>
            <a:r>
              <a:rPr lang="en-GB" dirty="0" smtClean="0"/>
              <a:t>’: </a:t>
            </a:r>
            <a:r>
              <a:rPr lang="en-GB" dirty="0" smtClean="0">
                <a:hlinkClick r:id="rId2"/>
              </a:rPr>
              <a:t>https://www.languagesonline.org.uk/Spanish/Cam1/Cam1Uni5/index.htm</a:t>
            </a:r>
            <a:r>
              <a:rPr lang="en-GB" dirty="0" smtClean="0"/>
              <a:t> </a:t>
            </a:r>
          </a:p>
          <a:p>
            <a:pPr marL="457200" indent="-457200" algn="l">
              <a:buAutoNum type="arabicPeriod"/>
            </a:pPr>
            <a:r>
              <a:rPr lang="en-GB" dirty="0" smtClean="0"/>
              <a:t>Town, weather and adjectives: </a:t>
            </a:r>
            <a:r>
              <a:rPr lang="en-GB" dirty="0" smtClean="0">
                <a:hlinkClick r:id="rId3"/>
              </a:rPr>
              <a:t>https://www.languagesonline.org.uk/Spanish/Cam1/Cam1Uni6/index.htm</a:t>
            </a:r>
            <a:r>
              <a:rPr lang="en-GB" dirty="0" smtClean="0"/>
              <a:t> </a:t>
            </a:r>
          </a:p>
          <a:p>
            <a:pPr algn="l"/>
            <a:r>
              <a:rPr lang="en-GB" dirty="0" smtClean="0"/>
              <a:t>3. House and bedroom: </a:t>
            </a:r>
            <a:r>
              <a:rPr lang="en-GB" dirty="0" smtClean="0">
                <a:hlinkClick r:id="rId4"/>
              </a:rPr>
              <a:t>https://www.languagesonline.org.uk/Spanish/Cam1/Cam1Uni8/index.htm</a:t>
            </a:r>
            <a:r>
              <a:rPr lang="en-GB" dirty="0" smtClean="0"/>
              <a:t> </a:t>
            </a:r>
          </a:p>
          <a:p>
            <a:pPr algn="l"/>
            <a:r>
              <a:rPr lang="en-GB" dirty="0" smtClean="0"/>
              <a:t>4. In a café: </a:t>
            </a:r>
            <a:r>
              <a:rPr lang="en-GB" dirty="0" smtClean="0">
                <a:hlinkClick r:id="rId5"/>
              </a:rPr>
              <a:t>https://www.languagesonline.org.uk/Spanish/Cam1/Cam1Uni11/index.htm</a:t>
            </a:r>
            <a:r>
              <a:rPr lang="en-GB" dirty="0" smtClean="0"/>
              <a:t> </a:t>
            </a:r>
          </a:p>
          <a:p>
            <a:pPr algn="l"/>
            <a:r>
              <a:rPr lang="en-GB" dirty="0" smtClean="0"/>
              <a:t>5. Present tense, regular verbs: </a:t>
            </a:r>
            <a:r>
              <a:rPr lang="en-GB" dirty="0" smtClean="0">
                <a:hlinkClick r:id="rId6"/>
              </a:rPr>
              <a:t>https://www.languagesonline.org.uk/Spanish/Presente/index.htm</a:t>
            </a:r>
            <a:r>
              <a:rPr lang="en-GB" dirty="0" smtClean="0"/>
              <a:t> </a:t>
            </a:r>
          </a:p>
          <a:p>
            <a:pPr algn="l"/>
            <a:r>
              <a:rPr lang="en-GB" dirty="0" smtClean="0"/>
              <a:t> 6. Present tense, regular and irregular verbs: </a:t>
            </a:r>
            <a:r>
              <a:rPr lang="en-GB" dirty="0" smtClean="0">
                <a:hlinkClick r:id="rId7"/>
              </a:rPr>
              <a:t>https://</a:t>
            </a:r>
            <a:r>
              <a:rPr lang="en-GB" smtClean="0">
                <a:hlinkClick r:id="rId7"/>
              </a:rPr>
              <a:t>www.languagesonline.org.uk/Spanish/Present2/index.htm</a:t>
            </a:r>
            <a:r>
              <a:rPr lang="en-GB" smtClean="0"/>
              <a:t>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982015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20247B78-C9C4-4E11-938F-EE2DB81E8211}"/>
</file>

<file path=customXml/itemProps2.xml><?xml version="1.0" encoding="utf-8"?>
<ds:datastoreItem xmlns:ds="http://schemas.openxmlformats.org/officeDocument/2006/customXml" ds:itemID="{8CBA0AC6-D032-4A3A-BA8A-7237F6FD54DF}"/>
</file>

<file path=customXml/itemProps3.xml><?xml version="1.0" encoding="utf-8"?>
<ds:datastoreItem xmlns:ds="http://schemas.openxmlformats.org/officeDocument/2006/customXml" ds:itemID="{6B38CA87-C0AF-43EB-ADB5-E463948AB913}"/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69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Resources for website – Year 8 Spanish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Resources for website – Year 8 French</dc:title>
  <dc:creator>Voshtina, Stela</dc:creator>
  <cp:lastModifiedBy>Voshtina, Stela</cp:lastModifiedBy>
  <cp:revision>5</cp:revision>
  <dcterms:created xsi:type="dcterms:W3CDTF">2023-01-23T10:03:19Z</dcterms:created>
  <dcterms:modified xsi:type="dcterms:W3CDTF">2023-01-23T10:17:23Z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