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5698" autoAdjust="0"/>
  </p:normalViewPr>
  <p:slideViewPr>
    <p:cSldViewPr snapToGrid="0">
      <p:cViewPr>
        <p:scale>
          <a:sx n="110" d="100"/>
          <a:sy n="110" d="100"/>
        </p:scale>
        <p:origin x="5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12" Type="http://schemas.openxmlformats.org/officeDocument/2006/relationships/customXml" Target="../customXml/item3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11" Type="http://schemas.openxmlformats.org/officeDocument/2006/relationships/customXml" Target="../customXml/item2.xml"/><Relationship Id="rId5" Type="http://schemas.openxmlformats.org/officeDocument/2006/relationships/slide" Target="slides/slide4.xml"/><Relationship Id="rId10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4F07-07C8-4DFE-BD10-0823149CF05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49B0-388C-4D41-97C9-7B0F8D650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7183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4F07-07C8-4DFE-BD10-0823149CF05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49B0-388C-4D41-97C9-7B0F8D650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5065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4F07-07C8-4DFE-BD10-0823149CF05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49B0-388C-4D41-97C9-7B0F8D650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238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4F07-07C8-4DFE-BD10-0823149CF05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49B0-388C-4D41-97C9-7B0F8D650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4148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4F07-07C8-4DFE-BD10-0823149CF05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49B0-388C-4D41-97C9-7B0F8D650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037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4F07-07C8-4DFE-BD10-0823149CF05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49B0-388C-4D41-97C9-7B0F8D650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761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4F07-07C8-4DFE-BD10-0823149CF05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49B0-388C-4D41-97C9-7B0F8D650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11339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4F07-07C8-4DFE-BD10-0823149CF05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49B0-388C-4D41-97C9-7B0F8D650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5139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4F07-07C8-4DFE-BD10-0823149CF05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49B0-388C-4D41-97C9-7B0F8D650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8768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4F07-07C8-4DFE-BD10-0823149CF05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49B0-388C-4D41-97C9-7B0F8D650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40214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84F07-07C8-4DFE-BD10-0823149CF05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A049B0-388C-4D41-97C9-7B0F8D650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640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084F07-07C8-4DFE-BD10-0823149CF05A}" type="datetimeFigureOut">
              <a:rPr lang="en-GB" smtClean="0"/>
              <a:t>23/01/2023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049B0-388C-4D41-97C9-7B0F8D650D3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9237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390273"/>
            <a:ext cx="9144000" cy="1119689"/>
          </a:xfrm>
        </p:spPr>
        <p:txBody>
          <a:bodyPr/>
          <a:lstStyle/>
          <a:p>
            <a:r>
              <a:rPr lang="en-GB" b="1" dirty="0" smtClean="0">
                <a:solidFill>
                  <a:srgbClr val="FF0000"/>
                </a:solidFill>
                <a:latin typeface="+mn-lt"/>
              </a:rPr>
              <a:t>Exemplar work </a:t>
            </a:r>
            <a:r>
              <a:rPr lang="en-GB" b="1" dirty="0" smtClean="0">
                <a:solidFill>
                  <a:srgbClr val="FF0000"/>
                </a:solidFill>
                <a:latin typeface="+mn-lt"/>
              </a:rPr>
              <a:t>Y8 Spanish</a:t>
            </a:r>
            <a:endParaRPr lang="en-GB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1893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/>
          <a:srcRect l="39736" t="33664" r="38071" b="25295"/>
          <a:stretch/>
        </p:blipFill>
        <p:spPr>
          <a:xfrm>
            <a:off x="2838180" y="-28351"/>
            <a:ext cx="6619914" cy="68863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272646"/>
            <a:ext cx="196196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Accurate spelling and formation of verbs in the present </a:t>
            </a:r>
            <a:r>
              <a:rPr lang="en-GB" dirty="0" smtClean="0"/>
              <a:t>tense.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9843506" y="13054"/>
            <a:ext cx="1963482" cy="286232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 very detailed, accurate writing, developing answers and giving excellent description of their house. Excellent spelling and great variety of language used. </a:t>
            </a:r>
            <a:endParaRPr lang="en-GB" dirty="0"/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7457979" y="304799"/>
            <a:ext cx="603179" cy="3208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8218206" y="872810"/>
            <a:ext cx="717884" cy="4010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0" y="2170016"/>
            <a:ext cx="196196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Excellent opinions and reasons.</a:t>
            </a: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132246" y="601199"/>
            <a:ext cx="1267327" cy="160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791200" y="1437992"/>
            <a:ext cx="657726" cy="8021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3132246" y="223977"/>
            <a:ext cx="1683594" cy="2565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417872" y="2749955"/>
            <a:ext cx="800334" cy="1604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6306146" y="3250196"/>
            <a:ext cx="872695" cy="112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132246" y="4016420"/>
            <a:ext cx="89594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8041741" y="4828674"/>
            <a:ext cx="737301" cy="22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7457979" y="5087571"/>
            <a:ext cx="988189" cy="1604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0" y="3019649"/>
            <a:ext cx="196196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Excellent connectives</a:t>
            </a: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>
            <a:off x="4475746" y="1998289"/>
            <a:ext cx="545433" cy="2524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7818039" y="1692223"/>
            <a:ext cx="699433" cy="1604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6579674" y="2493181"/>
            <a:ext cx="1070811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7883095" y="2226362"/>
            <a:ext cx="895947" cy="549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367867" y="2692456"/>
            <a:ext cx="895947" cy="549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079969" y="3250196"/>
            <a:ext cx="446534" cy="1128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4330188" y="3525196"/>
            <a:ext cx="895947" cy="549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3132246" y="4384025"/>
            <a:ext cx="895947" cy="549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5423517" y="5087571"/>
            <a:ext cx="696546" cy="252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 flipV="1">
            <a:off x="3703027" y="5407953"/>
            <a:ext cx="696546" cy="252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7241326" y="5360286"/>
            <a:ext cx="353092" cy="725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V="1">
            <a:off x="3196240" y="5893682"/>
            <a:ext cx="1552222" cy="222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7546210" y="5855773"/>
            <a:ext cx="514948" cy="252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8116023" y="3019649"/>
            <a:ext cx="46112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>
            <a:off x="7280233" y="3781649"/>
            <a:ext cx="461125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/>
          <p:nvPr/>
        </p:nvCxnSpPr>
        <p:spPr>
          <a:xfrm>
            <a:off x="2838180" y="6589017"/>
            <a:ext cx="1637566" cy="3637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42273" y="4060859"/>
            <a:ext cx="1961960" cy="646331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Use of future tense</a:t>
            </a: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>
            <a:off x="6003554" y="6698448"/>
            <a:ext cx="1637566" cy="3637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86202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/>
          <a:srcRect l="41842" t="21189" r="39210" b="13782"/>
          <a:stretch/>
        </p:blipFill>
        <p:spPr>
          <a:xfrm rot="16200000">
            <a:off x="2590252" y="-2096103"/>
            <a:ext cx="4998212" cy="96493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054392" y="365125"/>
            <a:ext cx="1704471" cy="4893647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Accurate </a:t>
            </a:r>
            <a:r>
              <a:rPr lang="en-GB" sz="2400" dirty="0" smtClean="0"/>
              <a:t>spelling in Spanish. Good  connectives and some opinions given as well. Some development in answer and sentences.</a:t>
            </a:r>
            <a:endParaRPr lang="en-GB" sz="2400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5951621" y="1302225"/>
            <a:ext cx="433137" cy="14931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64694" y="4926880"/>
            <a:ext cx="196196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Accurate spelling and formation of verbs in the present </a:t>
            </a:r>
            <a:r>
              <a:rPr lang="en-GB" dirty="0" smtClean="0"/>
              <a:t>tense.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697830" y="1261764"/>
            <a:ext cx="547844" cy="5539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037349" y="2138162"/>
            <a:ext cx="1187115" cy="2073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186989" y="3042781"/>
            <a:ext cx="2085473" cy="218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963655" y="4984940"/>
            <a:ext cx="196196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Some opinions given.</a:t>
            </a: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>
            <a:off x="6168189" y="2138162"/>
            <a:ext cx="776446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845061" y="5459333"/>
            <a:ext cx="196196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Good connectives</a:t>
            </a: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8839200" y="2158899"/>
            <a:ext cx="641684" cy="16043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368842" y="3029059"/>
            <a:ext cx="521366" cy="1372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6011779" y="3507531"/>
            <a:ext cx="661737" cy="6861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776666" y="3972990"/>
            <a:ext cx="521366" cy="1372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4415586" y="3996532"/>
            <a:ext cx="521366" cy="13722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724308" y="4449935"/>
            <a:ext cx="1502346" cy="7852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186989" y="4408081"/>
            <a:ext cx="902369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5972490" y="4267200"/>
            <a:ext cx="2626078" cy="10529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4969042" y="2639177"/>
            <a:ext cx="521366" cy="13722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079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/>
          <a:srcRect l="41754" t="26179" r="39386" b="16745"/>
          <a:stretch/>
        </p:blipFill>
        <p:spPr>
          <a:xfrm rot="16200000">
            <a:off x="1975874" y="-1640222"/>
            <a:ext cx="5064729" cy="8621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Box 9"/>
          <p:cNvSpPr txBox="1"/>
          <p:nvPr/>
        </p:nvSpPr>
        <p:spPr>
          <a:xfrm>
            <a:off x="9224210" y="365125"/>
            <a:ext cx="2534653" cy="193899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Some  connectives and detail given. Good description of bedroom and where they live.</a:t>
            </a:r>
            <a:endParaRPr lang="en-GB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53046" y="5029819"/>
            <a:ext cx="1961960" cy="120032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Accurate spelling and formation of verbs in the present </a:t>
            </a:r>
            <a:r>
              <a:rPr lang="en-GB" dirty="0" smtClean="0"/>
              <a:t>tense.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8529576" y="3048220"/>
            <a:ext cx="1961960" cy="646331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Some opinions and reasons given.</a:t>
            </a:r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419428" y="4502074"/>
            <a:ext cx="196196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FFFFFF"/>
                </a:solidFill>
              </a:rPr>
              <a:t>Some connectives</a:t>
            </a:r>
            <a:endParaRPr lang="en-GB" dirty="0">
              <a:solidFill>
                <a:srgbClr val="FFFFFF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2342606" y="2943497"/>
            <a:ext cx="505097" cy="1741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218245" y="2940617"/>
            <a:ext cx="332558" cy="11809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327891" y="2550295"/>
            <a:ext cx="697424" cy="2073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930942" y="2571032"/>
            <a:ext cx="2358132" cy="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740229" y="4405476"/>
            <a:ext cx="435428" cy="977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5943600" y="2960915"/>
            <a:ext cx="1168787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2934789" y="2952207"/>
            <a:ext cx="96355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5246176" y="2979297"/>
            <a:ext cx="697424" cy="2073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2498991" y="3673814"/>
            <a:ext cx="392255" cy="2073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4214949" y="3636133"/>
            <a:ext cx="2116182" cy="1666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2595154" y="4315098"/>
            <a:ext cx="1393372" cy="4353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532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D9C647E071ED4D9B7D0BA81432F5C2" ma:contentTypeVersion="17" ma:contentTypeDescription="Create a new document." ma:contentTypeScope="" ma:versionID="48b29fa8638abee717d1fdd10b1328d1">
  <xsd:schema xmlns:xsd="http://www.w3.org/2001/XMLSchema" xmlns:xs="http://www.w3.org/2001/XMLSchema" xmlns:p="http://schemas.microsoft.com/office/2006/metadata/properties" xmlns:ns2="070f71ce-64c7-4b17-bb6b-21ebf0c68387" xmlns:ns3="8c49430d-f190-4cd8-83c3-84bb6a3d29af" targetNamespace="http://schemas.microsoft.com/office/2006/metadata/properties" ma:root="true" ma:fieldsID="e44dfcf108e842c73ed980802cedbc8a" ns2:_="" ns3:_="">
    <xsd:import namespace="070f71ce-64c7-4b17-bb6b-21ebf0c68387"/>
    <xsd:import namespace="8c49430d-f190-4cd8-83c3-84bb6a3d29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Completed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Not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f71ce-64c7-4b17-bb6b-21ebf0c6838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Completed" ma:index="17" nillable="true" ma:displayName="Completed" ma:default="0" ma:format="Dropdown" ma:internalName="Completed">
      <xsd:simpleType>
        <xsd:restriction base="dms:Boolea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72bb472-3a9c-4f56-9e6f-fdae2be011a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  <xsd:element name="Notes" ma:index="24" nillable="true" ma:displayName="Notes" ma:format="Dropdown" ma:internalName="Notes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49430d-f190-4cd8-83c3-84bb6a3d29af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0199d808-df6e-4fcd-b362-d9c1aab5c644}" ma:internalName="TaxCatchAll" ma:showField="CatchAllData" ma:web="8c49430d-f190-4cd8-83c3-84bb6a3d29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Notes xmlns="070f71ce-64c7-4b17-bb6b-21ebf0c68387" xsi:nil="true"/>
    <TaxCatchAll xmlns="8c49430d-f190-4cd8-83c3-84bb6a3d29af" xsi:nil="true"/>
    <lcf76f155ced4ddcb4097134ff3c332f xmlns="070f71ce-64c7-4b17-bb6b-21ebf0c68387">
      <Terms xmlns="http://schemas.microsoft.com/office/infopath/2007/PartnerControls"/>
    </lcf76f155ced4ddcb4097134ff3c332f>
    <Completed xmlns="070f71ce-64c7-4b17-bb6b-21ebf0c68387">false</Completed>
  </documentManagement>
</p:properties>
</file>

<file path=customXml/itemProps1.xml><?xml version="1.0" encoding="utf-8"?>
<ds:datastoreItem xmlns:ds="http://schemas.openxmlformats.org/officeDocument/2006/customXml" ds:itemID="{E40C9DF8-41DC-486B-860C-A8B9FA29B832}"/>
</file>

<file path=customXml/itemProps2.xml><?xml version="1.0" encoding="utf-8"?>
<ds:datastoreItem xmlns:ds="http://schemas.openxmlformats.org/officeDocument/2006/customXml" ds:itemID="{A00683FB-075C-434D-8E19-C632E7087300}"/>
</file>

<file path=customXml/itemProps3.xml><?xml version="1.0" encoding="utf-8"?>
<ds:datastoreItem xmlns:ds="http://schemas.openxmlformats.org/officeDocument/2006/customXml" ds:itemID="{2EA0FA7C-2766-423D-97A0-5C5A5E26D8AF}"/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124</Words>
  <Application>Microsoft Office PowerPoint</Application>
  <PresentationFormat>Widescreen</PresentationFormat>
  <Paragraphs>14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Exemplar work Y8 Spanish</vt:lpstr>
      <vt:lpstr>PowerPoint Presentation</vt:lpstr>
      <vt:lpstr>PowerPoint Presentation</vt:lpstr>
      <vt:lpstr>PowerPoint Presentation</vt:lpstr>
    </vt:vector>
  </TitlesOfParts>
  <Company>NCC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Exemplar work Y7 Spanish</dc:title>
  <dc:creator>Voshtina, Stela</dc:creator>
  <cp:lastModifiedBy>Voshtina, Stela</cp:lastModifiedBy>
  <cp:revision>12</cp:revision>
  <dcterms:created xsi:type="dcterms:W3CDTF">2023-01-23T12:59:13Z</dcterms:created>
  <dcterms:modified xsi:type="dcterms:W3CDTF">2023-01-23T17:55:47Z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0x0101001ED9C647E071ED4D9B7D0BA81432F5C2</vt:lpwstr>
  </property>
</Properties>
</file>