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60" r:id="rId6"/>
    <p:sldMasterId id="2147483648" r:id="rId7"/>
  </p:sldMasterIdLst>
  <p:notesMasterIdLst>
    <p:notesMasterId r:id="rId28"/>
  </p:notesMasterIdLst>
  <p:sldIdLst>
    <p:sldId id="276" r:id="rId8"/>
    <p:sldId id="275" r:id="rId9"/>
    <p:sldId id="268" r:id="rId10"/>
    <p:sldId id="281" r:id="rId11"/>
    <p:sldId id="272" r:id="rId12"/>
    <p:sldId id="282" r:id="rId13"/>
    <p:sldId id="278" r:id="rId14"/>
    <p:sldId id="277" r:id="rId15"/>
    <p:sldId id="269" r:id="rId16"/>
    <p:sldId id="285" r:id="rId17"/>
    <p:sldId id="283" r:id="rId18"/>
    <p:sldId id="284" r:id="rId19"/>
    <p:sldId id="273" r:id="rId20"/>
    <p:sldId id="274" r:id="rId21"/>
    <p:sldId id="279" r:id="rId22"/>
    <p:sldId id="280" r:id="rId23"/>
    <p:sldId id="270" r:id="rId24"/>
    <p:sldId id="287" r:id="rId25"/>
    <p:sldId id="286" r:id="rId26"/>
    <p:sldId id="28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B9064D-2B9B-86DE-B494-39013960E420}" v="2" dt="2022-11-17T13:33:49.048"/>
    <p1510:client id="{427116D6-0733-7F32-E3A2-53D50B650A4F}" v="3" dt="2022-09-30T07:02:56.103"/>
    <p1510:client id="{77777E1D-F66D-5AD0-A9A6-E6F84DFDEEF1}" v="24" dt="2022-12-21T15:21:01.580"/>
    <p1510:client id="{806AEDA4-9CB1-01E4-0D1B-0B30BFB8BE8C}" v="110" dt="2023-01-13T12:51:32.143"/>
    <p1510:client id="{DD92FA44-7258-A1C2-2B0D-117AD10D5E5A}" v="351" dt="2023-01-18T13:36:07.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2616"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rson, Sophie" userId="S::sophie.pearson@st-marys.newcastle.sch.uk::8d510f2b-e36d-466b-b775-76ede0baa1c5" providerId="AD" clId="Web-{77777E1D-F66D-5AD0-A9A6-E6F84DFDEEF1}"/>
    <pc:docChg chg="addSld delSld modSld sldOrd addMainMaster modMainMaster">
      <pc:chgData name="Pearson, Sophie" userId="S::sophie.pearson@st-marys.newcastle.sch.uk::8d510f2b-e36d-466b-b775-76ede0baa1c5" providerId="AD" clId="Web-{77777E1D-F66D-5AD0-A9A6-E6F84DFDEEF1}" dt="2022-12-21T15:21:01.580" v="21"/>
      <pc:docMkLst>
        <pc:docMk/>
      </pc:docMkLst>
      <pc:sldChg chg="del">
        <pc:chgData name="Pearson, Sophie" userId="S::sophie.pearson@st-marys.newcastle.sch.uk::8d510f2b-e36d-466b-b775-76ede0baa1c5" providerId="AD" clId="Web-{77777E1D-F66D-5AD0-A9A6-E6F84DFDEEF1}" dt="2022-12-21T13:47:35.389" v="8"/>
        <pc:sldMkLst>
          <pc:docMk/>
          <pc:sldMk cId="1391659514" sldId="258"/>
        </pc:sldMkLst>
      </pc:sldChg>
      <pc:sldChg chg="del">
        <pc:chgData name="Pearson, Sophie" userId="S::sophie.pearson@st-marys.newcastle.sch.uk::8d510f2b-e36d-466b-b775-76ede0baa1c5" providerId="AD" clId="Web-{77777E1D-F66D-5AD0-A9A6-E6F84DFDEEF1}" dt="2022-12-21T13:47:38.483" v="12"/>
        <pc:sldMkLst>
          <pc:docMk/>
          <pc:sldMk cId="975959532" sldId="259"/>
        </pc:sldMkLst>
      </pc:sldChg>
      <pc:sldChg chg="del">
        <pc:chgData name="Pearson, Sophie" userId="S::sophie.pearson@st-marys.newcastle.sch.uk::8d510f2b-e36d-466b-b775-76ede0baa1c5" providerId="AD" clId="Web-{77777E1D-F66D-5AD0-A9A6-E6F84DFDEEF1}" dt="2022-12-21T13:47:39.139" v="13"/>
        <pc:sldMkLst>
          <pc:docMk/>
          <pc:sldMk cId="474421399" sldId="260"/>
        </pc:sldMkLst>
      </pc:sldChg>
      <pc:sldChg chg="del">
        <pc:chgData name="Pearson, Sophie" userId="S::sophie.pearson@st-marys.newcastle.sch.uk::8d510f2b-e36d-466b-b775-76ede0baa1c5" providerId="AD" clId="Web-{77777E1D-F66D-5AD0-A9A6-E6F84DFDEEF1}" dt="2022-12-21T13:47:34.624" v="7"/>
        <pc:sldMkLst>
          <pc:docMk/>
          <pc:sldMk cId="4004272514" sldId="262"/>
        </pc:sldMkLst>
      </pc:sldChg>
      <pc:sldChg chg="del ord">
        <pc:chgData name="Pearson, Sophie" userId="S::sophie.pearson@st-marys.newcastle.sch.uk::8d510f2b-e36d-466b-b775-76ede0baa1c5" providerId="AD" clId="Web-{77777E1D-F66D-5AD0-A9A6-E6F84DFDEEF1}" dt="2022-12-21T13:47:33.733" v="6"/>
        <pc:sldMkLst>
          <pc:docMk/>
          <pc:sldMk cId="4085164257" sldId="263"/>
        </pc:sldMkLst>
      </pc:sldChg>
      <pc:sldChg chg="del">
        <pc:chgData name="Pearson, Sophie" userId="S::sophie.pearson@st-marys.newcastle.sch.uk::8d510f2b-e36d-466b-b775-76ede0baa1c5" providerId="AD" clId="Web-{77777E1D-F66D-5AD0-A9A6-E6F84DFDEEF1}" dt="2022-12-21T13:47:36.811" v="10"/>
        <pc:sldMkLst>
          <pc:docMk/>
          <pc:sldMk cId="97747071" sldId="264"/>
        </pc:sldMkLst>
      </pc:sldChg>
      <pc:sldChg chg="del">
        <pc:chgData name="Pearson, Sophie" userId="S::sophie.pearson@st-marys.newcastle.sch.uk::8d510f2b-e36d-466b-b775-76ede0baa1c5" providerId="AD" clId="Web-{77777E1D-F66D-5AD0-A9A6-E6F84DFDEEF1}" dt="2022-12-21T13:47:37.561" v="11"/>
        <pc:sldMkLst>
          <pc:docMk/>
          <pc:sldMk cId="18539810" sldId="265"/>
        </pc:sldMkLst>
      </pc:sldChg>
      <pc:sldChg chg="del">
        <pc:chgData name="Pearson, Sophie" userId="S::sophie.pearson@st-marys.newcastle.sch.uk::8d510f2b-e36d-466b-b775-76ede0baa1c5" providerId="AD" clId="Web-{77777E1D-F66D-5AD0-A9A6-E6F84DFDEEF1}" dt="2022-12-21T13:47:36.108" v="9"/>
        <pc:sldMkLst>
          <pc:docMk/>
          <pc:sldMk cId="2089091821" sldId="266"/>
        </pc:sldMkLst>
      </pc:sldChg>
      <pc:sldChg chg="new">
        <pc:chgData name="Pearson, Sophie" userId="S::sophie.pearson@st-marys.newcastle.sch.uk::8d510f2b-e36d-466b-b775-76ede0baa1c5" providerId="AD" clId="Web-{77777E1D-F66D-5AD0-A9A6-E6F84DFDEEF1}" dt="2022-12-21T13:47:26.295" v="0"/>
        <pc:sldMkLst>
          <pc:docMk/>
          <pc:sldMk cId="1145505845" sldId="267"/>
        </pc:sldMkLst>
      </pc:sldChg>
      <pc:sldChg chg="addSp modSp new">
        <pc:chgData name="Pearson, Sophie" userId="S::sophie.pearson@st-marys.newcastle.sch.uk::8d510f2b-e36d-466b-b775-76ede0baa1c5" providerId="AD" clId="Web-{77777E1D-F66D-5AD0-A9A6-E6F84DFDEEF1}" dt="2022-12-21T13:47:32.530" v="5" actId="1076"/>
        <pc:sldMkLst>
          <pc:docMk/>
          <pc:sldMk cId="1312514581" sldId="268"/>
        </pc:sldMkLst>
        <pc:picChg chg="add mod">
          <ac:chgData name="Pearson, Sophie" userId="S::sophie.pearson@st-marys.newcastle.sch.uk::8d510f2b-e36d-466b-b775-76ede0baa1c5" providerId="AD" clId="Web-{77777E1D-F66D-5AD0-A9A6-E6F84DFDEEF1}" dt="2022-12-21T13:47:32.530" v="5" actId="1076"/>
          <ac:picMkLst>
            <pc:docMk/>
            <pc:sldMk cId="1312514581" sldId="268"/>
            <ac:picMk id="2" creationId="{E6781235-B4B3-E3EB-4CB3-5E5D64C2E91A}"/>
          </ac:picMkLst>
        </pc:picChg>
      </pc:sldChg>
      <pc:sldChg chg="addSp modSp new">
        <pc:chgData name="Pearson, Sophie" userId="S::sophie.pearson@st-marys.newcastle.sch.uk::8d510f2b-e36d-466b-b775-76ede0baa1c5" providerId="AD" clId="Web-{77777E1D-F66D-5AD0-A9A6-E6F84DFDEEF1}" dt="2022-12-21T13:48:50.269" v="15"/>
        <pc:sldMkLst>
          <pc:docMk/>
          <pc:sldMk cId="3808040710" sldId="269"/>
        </pc:sldMkLst>
        <pc:picChg chg="add mod">
          <ac:chgData name="Pearson, Sophie" userId="S::sophie.pearson@st-marys.newcastle.sch.uk::8d510f2b-e36d-466b-b775-76ede0baa1c5" providerId="AD" clId="Web-{77777E1D-F66D-5AD0-A9A6-E6F84DFDEEF1}" dt="2022-12-21T13:48:50.269" v="15"/>
          <ac:picMkLst>
            <pc:docMk/>
            <pc:sldMk cId="3808040710" sldId="269"/>
            <ac:picMk id="2" creationId="{40182C34-07FA-C33B-B12D-2C79B02153E6}"/>
          </ac:picMkLst>
        </pc:picChg>
      </pc:sldChg>
      <pc:sldChg chg="addSp modSp new">
        <pc:chgData name="Pearson, Sophie" userId="S::sophie.pearson@st-marys.newcastle.sch.uk::8d510f2b-e36d-466b-b775-76ede0baa1c5" providerId="AD" clId="Web-{77777E1D-F66D-5AD0-A9A6-E6F84DFDEEF1}" dt="2022-12-21T15:17:16.760" v="17"/>
        <pc:sldMkLst>
          <pc:docMk/>
          <pc:sldMk cId="4189393655" sldId="270"/>
        </pc:sldMkLst>
        <pc:picChg chg="add mod">
          <ac:chgData name="Pearson, Sophie" userId="S::sophie.pearson@st-marys.newcastle.sch.uk::8d510f2b-e36d-466b-b775-76ede0baa1c5" providerId="AD" clId="Web-{77777E1D-F66D-5AD0-A9A6-E6F84DFDEEF1}" dt="2022-12-21T15:17:16.760" v="17"/>
          <ac:picMkLst>
            <pc:docMk/>
            <pc:sldMk cId="4189393655" sldId="270"/>
            <ac:picMk id="2" creationId="{F7EC759C-AAF0-4D87-CC55-3BE81273B99F}"/>
          </ac:picMkLst>
        </pc:picChg>
      </pc:sldChg>
      <pc:sldChg chg="add">
        <pc:chgData name="Pearson, Sophie" userId="S::sophie.pearson@st-marys.newcastle.sch.uk::8d510f2b-e36d-466b-b775-76ede0baa1c5" providerId="AD" clId="Web-{77777E1D-F66D-5AD0-A9A6-E6F84DFDEEF1}" dt="2022-12-21T15:20:25.438" v="18"/>
        <pc:sldMkLst>
          <pc:docMk/>
          <pc:sldMk cId="3961055065" sldId="271"/>
        </pc:sldMkLst>
      </pc:sldChg>
      <pc:sldChg chg="add">
        <pc:chgData name="Pearson, Sophie" userId="S::sophie.pearson@st-marys.newcastle.sch.uk::8d510f2b-e36d-466b-b775-76ede0baa1c5" providerId="AD" clId="Web-{77777E1D-F66D-5AD0-A9A6-E6F84DFDEEF1}" dt="2022-12-21T15:20:25.579" v="19"/>
        <pc:sldMkLst>
          <pc:docMk/>
          <pc:sldMk cId="3541296720" sldId="272"/>
        </pc:sldMkLst>
      </pc:sldChg>
      <pc:sldChg chg="add">
        <pc:chgData name="Pearson, Sophie" userId="S::sophie.pearson@st-marys.newcastle.sch.uk::8d510f2b-e36d-466b-b775-76ede0baa1c5" providerId="AD" clId="Web-{77777E1D-F66D-5AD0-A9A6-E6F84DFDEEF1}" dt="2022-12-21T15:21:01.377" v="20"/>
        <pc:sldMkLst>
          <pc:docMk/>
          <pc:sldMk cId="3704180211" sldId="273"/>
        </pc:sldMkLst>
      </pc:sldChg>
      <pc:sldChg chg="add">
        <pc:chgData name="Pearson, Sophie" userId="S::sophie.pearson@st-marys.newcastle.sch.uk::8d510f2b-e36d-466b-b775-76ede0baa1c5" providerId="AD" clId="Web-{77777E1D-F66D-5AD0-A9A6-E6F84DFDEEF1}" dt="2022-12-21T15:21:01.580" v="21"/>
        <pc:sldMkLst>
          <pc:docMk/>
          <pc:sldMk cId="1615711231" sldId="274"/>
        </pc:sldMkLst>
      </pc:sldChg>
      <pc:sldMasterChg chg="add addSldLayout">
        <pc:chgData name="Pearson, Sophie" userId="S::sophie.pearson@st-marys.newcastle.sch.uk::8d510f2b-e36d-466b-b775-76ede0baa1c5" providerId="AD" clId="Web-{77777E1D-F66D-5AD0-A9A6-E6F84DFDEEF1}" dt="2022-12-21T15:21:01.377" v="20"/>
        <pc:sldMasterMkLst>
          <pc:docMk/>
          <pc:sldMasterMk cId="1068000357" sldId="2147483648"/>
        </pc:sldMasterMkLst>
        <pc:sldLayoutChg chg="add">
          <pc:chgData name="Pearson, Sophie" userId="S::sophie.pearson@st-marys.newcastle.sch.uk::8d510f2b-e36d-466b-b775-76ede0baa1c5" providerId="AD" clId="Web-{77777E1D-F66D-5AD0-A9A6-E6F84DFDEEF1}" dt="2022-12-21T15:21:01.377" v="20"/>
          <pc:sldLayoutMkLst>
            <pc:docMk/>
            <pc:sldMasterMk cId="1068000357" sldId="2147483648"/>
            <pc:sldLayoutMk cId="1818653415" sldId="2147483649"/>
          </pc:sldLayoutMkLst>
        </pc:sldLayoutChg>
        <pc:sldLayoutChg chg="add">
          <pc:chgData name="Pearson, Sophie" userId="S::sophie.pearson@st-marys.newcastle.sch.uk::8d510f2b-e36d-466b-b775-76ede0baa1c5" providerId="AD" clId="Web-{77777E1D-F66D-5AD0-A9A6-E6F84DFDEEF1}" dt="2022-12-21T15:21:01.377" v="20"/>
          <pc:sldLayoutMkLst>
            <pc:docMk/>
            <pc:sldMasterMk cId="1068000357" sldId="2147483648"/>
            <pc:sldLayoutMk cId="2582588841" sldId="2147483650"/>
          </pc:sldLayoutMkLst>
        </pc:sldLayoutChg>
        <pc:sldLayoutChg chg="add">
          <pc:chgData name="Pearson, Sophie" userId="S::sophie.pearson@st-marys.newcastle.sch.uk::8d510f2b-e36d-466b-b775-76ede0baa1c5" providerId="AD" clId="Web-{77777E1D-F66D-5AD0-A9A6-E6F84DFDEEF1}" dt="2022-12-21T15:21:01.377" v="20"/>
          <pc:sldLayoutMkLst>
            <pc:docMk/>
            <pc:sldMasterMk cId="1068000357" sldId="2147483648"/>
            <pc:sldLayoutMk cId="3240113780" sldId="2147483651"/>
          </pc:sldLayoutMkLst>
        </pc:sldLayoutChg>
        <pc:sldLayoutChg chg="add">
          <pc:chgData name="Pearson, Sophie" userId="S::sophie.pearson@st-marys.newcastle.sch.uk::8d510f2b-e36d-466b-b775-76ede0baa1c5" providerId="AD" clId="Web-{77777E1D-F66D-5AD0-A9A6-E6F84DFDEEF1}" dt="2022-12-21T15:21:01.377" v="20"/>
          <pc:sldLayoutMkLst>
            <pc:docMk/>
            <pc:sldMasterMk cId="1068000357" sldId="2147483648"/>
            <pc:sldLayoutMk cId="2853701571" sldId="2147483652"/>
          </pc:sldLayoutMkLst>
        </pc:sldLayoutChg>
        <pc:sldLayoutChg chg="add">
          <pc:chgData name="Pearson, Sophie" userId="S::sophie.pearson@st-marys.newcastle.sch.uk::8d510f2b-e36d-466b-b775-76ede0baa1c5" providerId="AD" clId="Web-{77777E1D-F66D-5AD0-A9A6-E6F84DFDEEF1}" dt="2022-12-21T15:21:01.377" v="20"/>
          <pc:sldLayoutMkLst>
            <pc:docMk/>
            <pc:sldMasterMk cId="1068000357" sldId="2147483648"/>
            <pc:sldLayoutMk cId="2410532495" sldId="2147483653"/>
          </pc:sldLayoutMkLst>
        </pc:sldLayoutChg>
        <pc:sldLayoutChg chg="add">
          <pc:chgData name="Pearson, Sophie" userId="S::sophie.pearson@st-marys.newcastle.sch.uk::8d510f2b-e36d-466b-b775-76ede0baa1c5" providerId="AD" clId="Web-{77777E1D-F66D-5AD0-A9A6-E6F84DFDEEF1}" dt="2022-12-21T15:21:01.377" v="20"/>
          <pc:sldLayoutMkLst>
            <pc:docMk/>
            <pc:sldMasterMk cId="1068000357" sldId="2147483648"/>
            <pc:sldLayoutMk cId="416753831" sldId="2147483654"/>
          </pc:sldLayoutMkLst>
        </pc:sldLayoutChg>
        <pc:sldLayoutChg chg="add">
          <pc:chgData name="Pearson, Sophie" userId="S::sophie.pearson@st-marys.newcastle.sch.uk::8d510f2b-e36d-466b-b775-76ede0baa1c5" providerId="AD" clId="Web-{77777E1D-F66D-5AD0-A9A6-E6F84DFDEEF1}" dt="2022-12-21T15:21:01.377" v="20"/>
          <pc:sldLayoutMkLst>
            <pc:docMk/>
            <pc:sldMasterMk cId="1068000357" sldId="2147483648"/>
            <pc:sldLayoutMk cId="1628287048" sldId="2147483655"/>
          </pc:sldLayoutMkLst>
        </pc:sldLayoutChg>
        <pc:sldLayoutChg chg="add">
          <pc:chgData name="Pearson, Sophie" userId="S::sophie.pearson@st-marys.newcastle.sch.uk::8d510f2b-e36d-466b-b775-76ede0baa1c5" providerId="AD" clId="Web-{77777E1D-F66D-5AD0-A9A6-E6F84DFDEEF1}" dt="2022-12-21T15:21:01.377" v="20"/>
          <pc:sldLayoutMkLst>
            <pc:docMk/>
            <pc:sldMasterMk cId="1068000357" sldId="2147483648"/>
            <pc:sldLayoutMk cId="598694430" sldId="2147483656"/>
          </pc:sldLayoutMkLst>
        </pc:sldLayoutChg>
        <pc:sldLayoutChg chg="add">
          <pc:chgData name="Pearson, Sophie" userId="S::sophie.pearson@st-marys.newcastle.sch.uk::8d510f2b-e36d-466b-b775-76ede0baa1c5" providerId="AD" clId="Web-{77777E1D-F66D-5AD0-A9A6-E6F84DFDEEF1}" dt="2022-12-21T15:21:01.377" v="20"/>
          <pc:sldLayoutMkLst>
            <pc:docMk/>
            <pc:sldMasterMk cId="1068000357" sldId="2147483648"/>
            <pc:sldLayoutMk cId="3807881257" sldId="2147483657"/>
          </pc:sldLayoutMkLst>
        </pc:sldLayoutChg>
        <pc:sldLayoutChg chg="add">
          <pc:chgData name="Pearson, Sophie" userId="S::sophie.pearson@st-marys.newcastle.sch.uk::8d510f2b-e36d-466b-b775-76ede0baa1c5" providerId="AD" clId="Web-{77777E1D-F66D-5AD0-A9A6-E6F84DFDEEF1}" dt="2022-12-21T15:21:01.377" v="20"/>
          <pc:sldLayoutMkLst>
            <pc:docMk/>
            <pc:sldMasterMk cId="1068000357" sldId="2147483648"/>
            <pc:sldLayoutMk cId="1380756264" sldId="2147483658"/>
          </pc:sldLayoutMkLst>
        </pc:sldLayoutChg>
        <pc:sldLayoutChg chg="add">
          <pc:chgData name="Pearson, Sophie" userId="S::sophie.pearson@st-marys.newcastle.sch.uk::8d510f2b-e36d-466b-b775-76ede0baa1c5" providerId="AD" clId="Web-{77777E1D-F66D-5AD0-A9A6-E6F84DFDEEF1}" dt="2022-12-21T15:21:01.377" v="20"/>
          <pc:sldLayoutMkLst>
            <pc:docMk/>
            <pc:sldMasterMk cId="1068000357" sldId="2147483648"/>
            <pc:sldLayoutMk cId="1232030023" sldId="2147483659"/>
          </pc:sldLayoutMkLst>
        </pc:sldLayoutChg>
      </pc:sldMasterChg>
      <pc:sldMasterChg chg="add addSldLayout">
        <pc:chgData name="Pearson, Sophie" userId="S::sophie.pearson@st-marys.newcastle.sch.uk::8d510f2b-e36d-466b-b775-76ede0baa1c5" providerId="AD" clId="Web-{77777E1D-F66D-5AD0-A9A6-E6F84DFDEEF1}" dt="2022-12-21T15:20:25.438" v="18"/>
        <pc:sldMasterMkLst>
          <pc:docMk/>
          <pc:sldMasterMk cId="3531058920" sldId="2147483660"/>
        </pc:sldMasterMkLst>
        <pc:sldLayoutChg chg="add">
          <pc:chgData name="Pearson, Sophie" userId="S::sophie.pearson@st-marys.newcastle.sch.uk::8d510f2b-e36d-466b-b775-76ede0baa1c5" providerId="AD" clId="Web-{77777E1D-F66D-5AD0-A9A6-E6F84DFDEEF1}" dt="2022-12-21T15:20:25.438" v="18"/>
          <pc:sldLayoutMkLst>
            <pc:docMk/>
            <pc:sldMasterMk cId="3531058920" sldId="2147483660"/>
            <pc:sldLayoutMk cId="3161077461" sldId="2147483661"/>
          </pc:sldLayoutMkLst>
        </pc:sldLayoutChg>
        <pc:sldLayoutChg chg="add">
          <pc:chgData name="Pearson, Sophie" userId="S::sophie.pearson@st-marys.newcastle.sch.uk::8d510f2b-e36d-466b-b775-76ede0baa1c5" providerId="AD" clId="Web-{77777E1D-F66D-5AD0-A9A6-E6F84DFDEEF1}" dt="2022-12-21T15:20:25.438" v="18"/>
          <pc:sldLayoutMkLst>
            <pc:docMk/>
            <pc:sldMasterMk cId="3531058920" sldId="2147483660"/>
            <pc:sldLayoutMk cId="3097323657" sldId="2147483662"/>
          </pc:sldLayoutMkLst>
        </pc:sldLayoutChg>
        <pc:sldLayoutChg chg="add">
          <pc:chgData name="Pearson, Sophie" userId="S::sophie.pearson@st-marys.newcastle.sch.uk::8d510f2b-e36d-466b-b775-76ede0baa1c5" providerId="AD" clId="Web-{77777E1D-F66D-5AD0-A9A6-E6F84DFDEEF1}" dt="2022-12-21T15:20:25.438" v="18"/>
          <pc:sldLayoutMkLst>
            <pc:docMk/>
            <pc:sldMasterMk cId="3531058920" sldId="2147483660"/>
            <pc:sldLayoutMk cId="901035321" sldId="2147483663"/>
          </pc:sldLayoutMkLst>
        </pc:sldLayoutChg>
        <pc:sldLayoutChg chg="add">
          <pc:chgData name="Pearson, Sophie" userId="S::sophie.pearson@st-marys.newcastle.sch.uk::8d510f2b-e36d-466b-b775-76ede0baa1c5" providerId="AD" clId="Web-{77777E1D-F66D-5AD0-A9A6-E6F84DFDEEF1}" dt="2022-12-21T15:20:25.438" v="18"/>
          <pc:sldLayoutMkLst>
            <pc:docMk/>
            <pc:sldMasterMk cId="3531058920" sldId="2147483660"/>
            <pc:sldLayoutMk cId="4136861603" sldId="2147483664"/>
          </pc:sldLayoutMkLst>
        </pc:sldLayoutChg>
        <pc:sldLayoutChg chg="add">
          <pc:chgData name="Pearson, Sophie" userId="S::sophie.pearson@st-marys.newcastle.sch.uk::8d510f2b-e36d-466b-b775-76ede0baa1c5" providerId="AD" clId="Web-{77777E1D-F66D-5AD0-A9A6-E6F84DFDEEF1}" dt="2022-12-21T15:20:25.438" v="18"/>
          <pc:sldLayoutMkLst>
            <pc:docMk/>
            <pc:sldMasterMk cId="3531058920" sldId="2147483660"/>
            <pc:sldLayoutMk cId="4232956412" sldId="2147483665"/>
          </pc:sldLayoutMkLst>
        </pc:sldLayoutChg>
        <pc:sldLayoutChg chg="add">
          <pc:chgData name="Pearson, Sophie" userId="S::sophie.pearson@st-marys.newcastle.sch.uk::8d510f2b-e36d-466b-b775-76ede0baa1c5" providerId="AD" clId="Web-{77777E1D-F66D-5AD0-A9A6-E6F84DFDEEF1}" dt="2022-12-21T15:20:25.438" v="18"/>
          <pc:sldLayoutMkLst>
            <pc:docMk/>
            <pc:sldMasterMk cId="3531058920" sldId="2147483660"/>
            <pc:sldLayoutMk cId="3298348913" sldId="2147483666"/>
          </pc:sldLayoutMkLst>
        </pc:sldLayoutChg>
        <pc:sldLayoutChg chg="add">
          <pc:chgData name="Pearson, Sophie" userId="S::sophie.pearson@st-marys.newcastle.sch.uk::8d510f2b-e36d-466b-b775-76ede0baa1c5" providerId="AD" clId="Web-{77777E1D-F66D-5AD0-A9A6-E6F84DFDEEF1}" dt="2022-12-21T15:20:25.438" v="18"/>
          <pc:sldLayoutMkLst>
            <pc:docMk/>
            <pc:sldMasterMk cId="3531058920" sldId="2147483660"/>
            <pc:sldLayoutMk cId="3959300020" sldId="2147483667"/>
          </pc:sldLayoutMkLst>
        </pc:sldLayoutChg>
        <pc:sldLayoutChg chg="add">
          <pc:chgData name="Pearson, Sophie" userId="S::sophie.pearson@st-marys.newcastle.sch.uk::8d510f2b-e36d-466b-b775-76ede0baa1c5" providerId="AD" clId="Web-{77777E1D-F66D-5AD0-A9A6-E6F84DFDEEF1}" dt="2022-12-21T15:20:25.438" v="18"/>
          <pc:sldLayoutMkLst>
            <pc:docMk/>
            <pc:sldMasterMk cId="3531058920" sldId="2147483660"/>
            <pc:sldLayoutMk cId="2535436979" sldId="2147483668"/>
          </pc:sldLayoutMkLst>
        </pc:sldLayoutChg>
        <pc:sldLayoutChg chg="add">
          <pc:chgData name="Pearson, Sophie" userId="S::sophie.pearson@st-marys.newcastle.sch.uk::8d510f2b-e36d-466b-b775-76ede0baa1c5" providerId="AD" clId="Web-{77777E1D-F66D-5AD0-A9A6-E6F84DFDEEF1}" dt="2022-12-21T15:20:25.438" v="18"/>
          <pc:sldLayoutMkLst>
            <pc:docMk/>
            <pc:sldMasterMk cId="3531058920" sldId="2147483660"/>
            <pc:sldLayoutMk cId="1385038366" sldId="2147483669"/>
          </pc:sldLayoutMkLst>
        </pc:sldLayoutChg>
        <pc:sldLayoutChg chg="add">
          <pc:chgData name="Pearson, Sophie" userId="S::sophie.pearson@st-marys.newcastle.sch.uk::8d510f2b-e36d-466b-b775-76ede0baa1c5" providerId="AD" clId="Web-{77777E1D-F66D-5AD0-A9A6-E6F84DFDEEF1}" dt="2022-12-21T15:20:25.438" v="18"/>
          <pc:sldLayoutMkLst>
            <pc:docMk/>
            <pc:sldMasterMk cId="3531058920" sldId="2147483660"/>
            <pc:sldLayoutMk cId="1244501390" sldId="2147483670"/>
          </pc:sldLayoutMkLst>
        </pc:sldLayoutChg>
        <pc:sldLayoutChg chg="add">
          <pc:chgData name="Pearson, Sophie" userId="S::sophie.pearson@st-marys.newcastle.sch.uk::8d510f2b-e36d-466b-b775-76ede0baa1c5" providerId="AD" clId="Web-{77777E1D-F66D-5AD0-A9A6-E6F84DFDEEF1}" dt="2022-12-21T15:20:25.438" v="18"/>
          <pc:sldLayoutMkLst>
            <pc:docMk/>
            <pc:sldMasterMk cId="3531058920" sldId="2147483660"/>
            <pc:sldLayoutMk cId="1538018505" sldId="2147483671"/>
          </pc:sldLayoutMkLst>
        </pc:sldLayoutChg>
      </pc:sldMasterChg>
      <pc:sldMasterChg chg="replId modSldLayout">
        <pc:chgData name="Pearson, Sophie" userId="S::sophie.pearson@st-marys.newcastle.sch.uk::8d510f2b-e36d-466b-b775-76ede0baa1c5" providerId="AD" clId="Web-{77777E1D-F66D-5AD0-A9A6-E6F84DFDEEF1}" dt="2022-12-21T15:20:25.438" v="18"/>
        <pc:sldMasterMkLst>
          <pc:docMk/>
          <pc:sldMasterMk cId="3459987263" sldId="2147483684"/>
        </pc:sldMasterMkLst>
        <pc:sldLayoutChg chg="replId">
          <pc:chgData name="Pearson, Sophie" userId="S::sophie.pearson@st-marys.newcastle.sch.uk::8d510f2b-e36d-466b-b775-76ede0baa1c5" providerId="AD" clId="Web-{77777E1D-F66D-5AD0-A9A6-E6F84DFDEEF1}" dt="2022-12-21T15:20:25.438" v="18"/>
          <pc:sldLayoutMkLst>
            <pc:docMk/>
            <pc:sldMasterMk cId="3459987263" sldId="2147483684"/>
            <pc:sldLayoutMk cId="3504785446" sldId="2147483685"/>
          </pc:sldLayoutMkLst>
        </pc:sldLayoutChg>
        <pc:sldLayoutChg chg="replId">
          <pc:chgData name="Pearson, Sophie" userId="S::sophie.pearson@st-marys.newcastle.sch.uk::8d510f2b-e36d-466b-b775-76ede0baa1c5" providerId="AD" clId="Web-{77777E1D-F66D-5AD0-A9A6-E6F84DFDEEF1}" dt="2022-12-21T15:20:25.438" v="18"/>
          <pc:sldLayoutMkLst>
            <pc:docMk/>
            <pc:sldMasterMk cId="3459987263" sldId="2147483684"/>
            <pc:sldLayoutMk cId="3474149136" sldId="2147483686"/>
          </pc:sldLayoutMkLst>
        </pc:sldLayoutChg>
        <pc:sldLayoutChg chg="replId">
          <pc:chgData name="Pearson, Sophie" userId="S::sophie.pearson@st-marys.newcastle.sch.uk::8d510f2b-e36d-466b-b775-76ede0baa1c5" providerId="AD" clId="Web-{77777E1D-F66D-5AD0-A9A6-E6F84DFDEEF1}" dt="2022-12-21T15:20:25.438" v="18"/>
          <pc:sldLayoutMkLst>
            <pc:docMk/>
            <pc:sldMasterMk cId="3459987263" sldId="2147483684"/>
            <pc:sldLayoutMk cId="4097055267" sldId="2147483687"/>
          </pc:sldLayoutMkLst>
        </pc:sldLayoutChg>
        <pc:sldLayoutChg chg="replId">
          <pc:chgData name="Pearson, Sophie" userId="S::sophie.pearson@st-marys.newcastle.sch.uk::8d510f2b-e36d-466b-b775-76ede0baa1c5" providerId="AD" clId="Web-{77777E1D-F66D-5AD0-A9A6-E6F84DFDEEF1}" dt="2022-12-21T15:20:25.438" v="18"/>
          <pc:sldLayoutMkLst>
            <pc:docMk/>
            <pc:sldMasterMk cId="3459987263" sldId="2147483684"/>
            <pc:sldLayoutMk cId="4128926043" sldId="2147483688"/>
          </pc:sldLayoutMkLst>
        </pc:sldLayoutChg>
        <pc:sldLayoutChg chg="replId">
          <pc:chgData name="Pearson, Sophie" userId="S::sophie.pearson@st-marys.newcastle.sch.uk::8d510f2b-e36d-466b-b775-76ede0baa1c5" providerId="AD" clId="Web-{77777E1D-F66D-5AD0-A9A6-E6F84DFDEEF1}" dt="2022-12-21T15:20:25.438" v="18"/>
          <pc:sldLayoutMkLst>
            <pc:docMk/>
            <pc:sldMasterMk cId="3459987263" sldId="2147483684"/>
            <pc:sldLayoutMk cId="3251047307" sldId="2147483689"/>
          </pc:sldLayoutMkLst>
        </pc:sldLayoutChg>
        <pc:sldLayoutChg chg="replId">
          <pc:chgData name="Pearson, Sophie" userId="S::sophie.pearson@st-marys.newcastle.sch.uk::8d510f2b-e36d-466b-b775-76ede0baa1c5" providerId="AD" clId="Web-{77777E1D-F66D-5AD0-A9A6-E6F84DFDEEF1}" dt="2022-12-21T15:20:25.438" v="18"/>
          <pc:sldLayoutMkLst>
            <pc:docMk/>
            <pc:sldMasterMk cId="3459987263" sldId="2147483684"/>
            <pc:sldLayoutMk cId="3337477688" sldId="2147483690"/>
          </pc:sldLayoutMkLst>
        </pc:sldLayoutChg>
        <pc:sldLayoutChg chg="replId">
          <pc:chgData name="Pearson, Sophie" userId="S::sophie.pearson@st-marys.newcastle.sch.uk::8d510f2b-e36d-466b-b775-76ede0baa1c5" providerId="AD" clId="Web-{77777E1D-F66D-5AD0-A9A6-E6F84DFDEEF1}" dt="2022-12-21T15:20:25.438" v="18"/>
          <pc:sldLayoutMkLst>
            <pc:docMk/>
            <pc:sldMasterMk cId="3459987263" sldId="2147483684"/>
            <pc:sldLayoutMk cId="2366369814" sldId="2147483691"/>
          </pc:sldLayoutMkLst>
        </pc:sldLayoutChg>
        <pc:sldLayoutChg chg="replId">
          <pc:chgData name="Pearson, Sophie" userId="S::sophie.pearson@st-marys.newcastle.sch.uk::8d510f2b-e36d-466b-b775-76ede0baa1c5" providerId="AD" clId="Web-{77777E1D-F66D-5AD0-A9A6-E6F84DFDEEF1}" dt="2022-12-21T15:20:25.438" v="18"/>
          <pc:sldLayoutMkLst>
            <pc:docMk/>
            <pc:sldMasterMk cId="3459987263" sldId="2147483684"/>
            <pc:sldLayoutMk cId="1391975638" sldId="2147483692"/>
          </pc:sldLayoutMkLst>
        </pc:sldLayoutChg>
        <pc:sldLayoutChg chg="replId">
          <pc:chgData name="Pearson, Sophie" userId="S::sophie.pearson@st-marys.newcastle.sch.uk::8d510f2b-e36d-466b-b775-76ede0baa1c5" providerId="AD" clId="Web-{77777E1D-F66D-5AD0-A9A6-E6F84DFDEEF1}" dt="2022-12-21T15:20:25.438" v="18"/>
          <pc:sldLayoutMkLst>
            <pc:docMk/>
            <pc:sldMasterMk cId="3459987263" sldId="2147483684"/>
            <pc:sldLayoutMk cId="1895194851" sldId="2147483693"/>
          </pc:sldLayoutMkLst>
        </pc:sldLayoutChg>
        <pc:sldLayoutChg chg="replId">
          <pc:chgData name="Pearson, Sophie" userId="S::sophie.pearson@st-marys.newcastle.sch.uk::8d510f2b-e36d-466b-b775-76ede0baa1c5" providerId="AD" clId="Web-{77777E1D-F66D-5AD0-A9A6-E6F84DFDEEF1}" dt="2022-12-21T15:20:25.438" v="18"/>
          <pc:sldLayoutMkLst>
            <pc:docMk/>
            <pc:sldMasterMk cId="3459987263" sldId="2147483684"/>
            <pc:sldLayoutMk cId="712731523" sldId="2147483694"/>
          </pc:sldLayoutMkLst>
        </pc:sldLayoutChg>
        <pc:sldLayoutChg chg="replId">
          <pc:chgData name="Pearson, Sophie" userId="S::sophie.pearson@st-marys.newcastle.sch.uk::8d510f2b-e36d-466b-b775-76ede0baa1c5" providerId="AD" clId="Web-{77777E1D-F66D-5AD0-A9A6-E6F84DFDEEF1}" dt="2022-12-21T15:20:25.438" v="18"/>
          <pc:sldLayoutMkLst>
            <pc:docMk/>
            <pc:sldMasterMk cId="3459987263" sldId="2147483684"/>
            <pc:sldLayoutMk cId="399125356" sldId="2147483695"/>
          </pc:sldLayoutMkLst>
        </pc:sldLayoutChg>
      </pc:sldMasterChg>
    </pc:docChg>
  </pc:docChgLst>
  <pc:docChgLst>
    <pc:chgData name="Pearson, Sophie" userId="S::sophie.pearson@st-marys.newcastle.sch.uk::8d510f2b-e36d-466b-b775-76ede0baa1c5" providerId="AD" clId="Web-{DD92FA44-7258-A1C2-2B0D-117AD10D5E5A}"/>
    <pc:docChg chg="addSld delSld modSld sldOrd">
      <pc:chgData name="Pearson, Sophie" userId="S::sophie.pearson@st-marys.newcastle.sch.uk::8d510f2b-e36d-466b-b775-76ede0baa1c5" providerId="AD" clId="Web-{DD92FA44-7258-A1C2-2B0D-117AD10D5E5A}" dt="2023-01-18T13:36:07.067" v="332" actId="20577"/>
      <pc:docMkLst>
        <pc:docMk/>
      </pc:docMkLst>
      <pc:sldChg chg="addSp modSp">
        <pc:chgData name="Pearson, Sophie" userId="S::sophie.pearson@st-marys.newcastle.sch.uk::8d510f2b-e36d-466b-b775-76ede0baa1c5" providerId="AD" clId="Web-{DD92FA44-7258-A1C2-2B0D-117AD10D5E5A}" dt="2023-01-18T13:25:09.924" v="21" actId="1076"/>
        <pc:sldMkLst>
          <pc:docMk/>
          <pc:sldMk cId="1312514581" sldId="268"/>
        </pc:sldMkLst>
        <pc:spChg chg="mod">
          <ac:chgData name="Pearson, Sophie" userId="S::sophie.pearson@st-marys.newcastle.sch.uk::8d510f2b-e36d-466b-b775-76ede0baa1c5" providerId="AD" clId="Web-{DD92FA44-7258-A1C2-2B0D-117AD10D5E5A}" dt="2023-01-18T13:25:06.924" v="19" actId="14100"/>
          <ac:spMkLst>
            <pc:docMk/>
            <pc:sldMk cId="1312514581" sldId="268"/>
            <ac:spMk id="3" creationId="{F5A27947-1F9D-5B88-1C3C-D9BFD2DBFCF1}"/>
          </ac:spMkLst>
        </pc:spChg>
        <pc:spChg chg="mod">
          <ac:chgData name="Pearson, Sophie" userId="S::sophie.pearson@st-marys.newcastle.sch.uk::8d510f2b-e36d-466b-b775-76ede0baa1c5" providerId="AD" clId="Web-{DD92FA44-7258-A1C2-2B0D-117AD10D5E5A}" dt="2023-01-18T13:24:33.704" v="3" actId="1076"/>
          <ac:spMkLst>
            <pc:docMk/>
            <pc:sldMk cId="1312514581" sldId="268"/>
            <ac:spMk id="4" creationId="{A2DFD8AF-CBF2-7E0D-0F7B-0104A2AB6AD6}"/>
          </ac:spMkLst>
        </pc:spChg>
        <pc:spChg chg="add mod">
          <ac:chgData name="Pearson, Sophie" userId="S::sophie.pearson@st-marys.newcastle.sch.uk::8d510f2b-e36d-466b-b775-76ede0baa1c5" providerId="AD" clId="Web-{DD92FA44-7258-A1C2-2B0D-117AD10D5E5A}" dt="2023-01-18T13:24:29.517" v="2" actId="1076"/>
          <ac:spMkLst>
            <pc:docMk/>
            <pc:sldMk cId="1312514581" sldId="268"/>
            <ac:spMk id="5" creationId="{74DBAAB5-131A-99A3-FA37-29D1A2C87CD7}"/>
          </ac:spMkLst>
        </pc:spChg>
        <pc:spChg chg="add mod">
          <ac:chgData name="Pearson, Sophie" userId="S::sophie.pearson@st-marys.newcastle.sch.uk::8d510f2b-e36d-466b-b775-76ede0baa1c5" providerId="AD" clId="Web-{DD92FA44-7258-A1C2-2B0D-117AD10D5E5A}" dt="2023-01-18T13:24:42.892" v="8" actId="1076"/>
          <ac:spMkLst>
            <pc:docMk/>
            <pc:sldMk cId="1312514581" sldId="268"/>
            <ac:spMk id="6" creationId="{C451F76A-6FA7-7FDC-00AB-9CE03AB7581B}"/>
          </ac:spMkLst>
        </pc:spChg>
        <pc:spChg chg="add mod">
          <ac:chgData name="Pearson, Sophie" userId="S::sophie.pearson@st-marys.newcastle.sch.uk::8d510f2b-e36d-466b-b775-76ede0baa1c5" providerId="AD" clId="Web-{DD92FA44-7258-A1C2-2B0D-117AD10D5E5A}" dt="2023-01-18T13:24:46.408" v="9" actId="1076"/>
          <ac:spMkLst>
            <pc:docMk/>
            <pc:sldMk cId="1312514581" sldId="268"/>
            <ac:spMk id="7" creationId="{4D59329C-8B2C-2219-B62E-51D0F42A9146}"/>
          </ac:spMkLst>
        </pc:spChg>
        <pc:spChg chg="add mod">
          <ac:chgData name="Pearson, Sophie" userId="S::sophie.pearson@st-marys.newcastle.sch.uk::8d510f2b-e36d-466b-b775-76ede0baa1c5" providerId="AD" clId="Web-{DD92FA44-7258-A1C2-2B0D-117AD10D5E5A}" dt="2023-01-18T13:24:50.908" v="12" actId="1076"/>
          <ac:spMkLst>
            <pc:docMk/>
            <pc:sldMk cId="1312514581" sldId="268"/>
            <ac:spMk id="8" creationId="{28540A8F-83D0-7AB9-504F-223F8837CA87}"/>
          </ac:spMkLst>
        </pc:spChg>
        <pc:spChg chg="add mod">
          <ac:chgData name="Pearson, Sophie" userId="S::sophie.pearson@st-marys.newcastle.sch.uk::8d510f2b-e36d-466b-b775-76ede0baa1c5" providerId="AD" clId="Web-{DD92FA44-7258-A1C2-2B0D-117AD10D5E5A}" dt="2023-01-18T13:24:50.923" v="13" actId="1076"/>
          <ac:spMkLst>
            <pc:docMk/>
            <pc:sldMk cId="1312514581" sldId="268"/>
            <ac:spMk id="9" creationId="{1C1CA159-1892-AB28-C1EF-7DA698FE2BE8}"/>
          </ac:spMkLst>
        </pc:spChg>
        <pc:spChg chg="add mod">
          <ac:chgData name="Pearson, Sophie" userId="S::sophie.pearson@st-marys.newcastle.sch.uk::8d510f2b-e36d-466b-b775-76ede0baa1c5" providerId="AD" clId="Web-{DD92FA44-7258-A1C2-2B0D-117AD10D5E5A}" dt="2023-01-18T13:24:57.986" v="15" actId="1076"/>
          <ac:spMkLst>
            <pc:docMk/>
            <pc:sldMk cId="1312514581" sldId="268"/>
            <ac:spMk id="10" creationId="{9DE7A54E-B429-0AA0-0272-D0C46ADDEB2A}"/>
          </ac:spMkLst>
        </pc:spChg>
        <pc:spChg chg="add mod">
          <ac:chgData name="Pearson, Sophie" userId="S::sophie.pearson@st-marys.newcastle.sch.uk::8d510f2b-e36d-466b-b775-76ede0baa1c5" providerId="AD" clId="Web-{DD92FA44-7258-A1C2-2B0D-117AD10D5E5A}" dt="2023-01-18T13:25:01.564" v="17" actId="1076"/>
          <ac:spMkLst>
            <pc:docMk/>
            <pc:sldMk cId="1312514581" sldId="268"/>
            <ac:spMk id="11" creationId="{E783FDF5-0731-A4A1-A2BF-3120DC439684}"/>
          </ac:spMkLst>
        </pc:spChg>
        <pc:spChg chg="add mod">
          <ac:chgData name="Pearson, Sophie" userId="S::sophie.pearson@st-marys.newcastle.sch.uk::8d510f2b-e36d-466b-b775-76ede0baa1c5" providerId="AD" clId="Web-{DD92FA44-7258-A1C2-2B0D-117AD10D5E5A}" dt="2023-01-18T13:25:09.924" v="21" actId="1076"/>
          <ac:spMkLst>
            <pc:docMk/>
            <pc:sldMk cId="1312514581" sldId="268"/>
            <ac:spMk id="12" creationId="{FF01DD85-8F96-F2BA-07DD-10E5B08D5ECD}"/>
          </ac:spMkLst>
        </pc:spChg>
      </pc:sldChg>
      <pc:sldChg chg="addSp modSp">
        <pc:chgData name="Pearson, Sophie" userId="S::sophie.pearson@st-marys.newcastle.sch.uk::8d510f2b-e36d-466b-b775-76ede0baa1c5" providerId="AD" clId="Web-{DD92FA44-7258-A1C2-2B0D-117AD10D5E5A}" dt="2023-01-18T13:30:44.542" v="202" actId="14100"/>
        <pc:sldMkLst>
          <pc:docMk/>
          <pc:sldMk cId="3808040710" sldId="269"/>
        </pc:sldMkLst>
        <pc:spChg chg="add mod">
          <ac:chgData name="Pearson, Sophie" userId="S::sophie.pearson@st-marys.newcastle.sch.uk::8d510f2b-e36d-466b-b775-76ede0baa1c5" providerId="AD" clId="Web-{DD92FA44-7258-A1C2-2B0D-117AD10D5E5A}" dt="2023-01-18T13:30:32.229" v="196" actId="14100"/>
          <ac:spMkLst>
            <pc:docMk/>
            <pc:sldMk cId="3808040710" sldId="269"/>
            <ac:spMk id="4" creationId="{69822AEA-259E-C835-4441-50C632670307}"/>
          </ac:spMkLst>
        </pc:spChg>
        <pc:spChg chg="add mod">
          <ac:chgData name="Pearson, Sophie" userId="S::sophie.pearson@st-marys.newcastle.sch.uk::8d510f2b-e36d-466b-b775-76ede0baa1c5" providerId="AD" clId="Web-{DD92FA44-7258-A1C2-2B0D-117AD10D5E5A}" dt="2023-01-18T13:30:37.605" v="199" actId="14100"/>
          <ac:spMkLst>
            <pc:docMk/>
            <pc:sldMk cId="3808040710" sldId="269"/>
            <ac:spMk id="6" creationId="{C5B333A0-E3CE-0952-2D82-35742B44F1F8}"/>
          </ac:spMkLst>
        </pc:spChg>
        <pc:spChg chg="add mod">
          <ac:chgData name="Pearson, Sophie" userId="S::sophie.pearson@st-marys.newcastle.sch.uk::8d510f2b-e36d-466b-b775-76ede0baa1c5" providerId="AD" clId="Web-{DD92FA44-7258-A1C2-2B0D-117AD10D5E5A}" dt="2023-01-18T13:30:44.542" v="202" actId="14100"/>
          <ac:spMkLst>
            <pc:docMk/>
            <pc:sldMk cId="3808040710" sldId="269"/>
            <ac:spMk id="8" creationId="{DE483072-C43D-FF15-3B6C-3B59511CDBC0}"/>
          </ac:spMkLst>
        </pc:spChg>
        <pc:picChg chg="mod modCrop">
          <ac:chgData name="Pearson, Sophie" userId="S::sophie.pearson@st-marys.newcastle.sch.uk::8d510f2b-e36d-466b-b775-76ede0baa1c5" providerId="AD" clId="Web-{DD92FA44-7258-A1C2-2B0D-117AD10D5E5A}" dt="2023-01-18T13:30:05.619" v="188" actId="14100"/>
          <ac:picMkLst>
            <pc:docMk/>
            <pc:sldMk cId="3808040710" sldId="269"/>
            <ac:picMk id="2" creationId="{40182C34-07FA-C33B-B12D-2C79B02153E6}"/>
          </ac:picMkLst>
        </pc:picChg>
      </pc:sldChg>
      <pc:sldChg chg="addSp modSp">
        <pc:chgData name="Pearson, Sophie" userId="S::sophie.pearson@st-marys.newcastle.sch.uk::8d510f2b-e36d-466b-b775-76ede0baa1c5" providerId="AD" clId="Web-{DD92FA44-7258-A1C2-2B0D-117AD10D5E5A}" dt="2023-01-18T13:34:49.096" v="276" actId="14100"/>
        <pc:sldMkLst>
          <pc:docMk/>
          <pc:sldMk cId="4189393655" sldId="270"/>
        </pc:sldMkLst>
        <pc:spChg chg="add mod">
          <ac:chgData name="Pearson, Sophie" userId="S::sophie.pearson@st-marys.newcastle.sch.uk::8d510f2b-e36d-466b-b775-76ede0baa1c5" providerId="AD" clId="Web-{DD92FA44-7258-A1C2-2B0D-117AD10D5E5A}" dt="2023-01-18T13:33:56.719" v="246" actId="14100"/>
          <ac:spMkLst>
            <pc:docMk/>
            <pc:sldMk cId="4189393655" sldId="270"/>
            <ac:spMk id="4" creationId="{523051AC-3DF2-D6D3-9FEA-ED183DE4B9F9}"/>
          </ac:spMkLst>
        </pc:spChg>
        <pc:spChg chg="add mod">
          <ac:chgData name="Pearson, Sophie" userId="S::sophie.pearson@st-marys.newcastle.sch.uk::8d510f2b-e36d-466b-b775-76ede0baa1c5" providerId="AD" clId="Web-{DD92FA44-7258-A1C2-2B0D-117AD10D5E5A}" dt="2023-01-18T13:34:01.313" v="249" actId="14100"/>
          <ac:spMkLst>
            <pc:docMk/>
            <pc:sldMk cId="4189393655" sldId="270"/>
            <ac:spMk id="6" creationId="{7F1125AA-0482-DDD7-A548-5995EF898342}"/>
          </ac:spMkLst>
        </pc:spChg>
        <pc:spChg chg="add mod">
          <ac:chgData name="Pearson, Sophie" userId="S::sophie.pearson@st-marys.newcastle.sch.uk::8d510f2b-e36d-466b-b775-76ede0baa1c5" providerId="AD" clId="Web-{DD92FA44-7258-A1C2-2B0D-117AD10D5E5A}" dt="2023-01-18T13:34:12.860" v="255" actId="14100"/>
          <ac:spMkLst>
            <pc:docMk/>
            <pc:sldMk cId="4189393655" sldId="270"/>
            <ac:spMk id="7" creationId="{C83EAEEA-FD01-F40A-4FEB-5FCAEF2BB177}"/>
          </ac:spMkLst>
        </pc:spChg>
        <pc:spChg chg="add mod">
          <ac:chgData name="Pearson, Sophie" userId="S::sophie.pearson@st-marys.newcastle.sch.uk::8d510f2b-e36d-466b-b775-76ede0baa1c5" providerId="AD" clId="Web-{DD92FA44-7258-A1C2-2B0D-117AD10D5E5A}" dt="2023-01-18T13:34:17.360" v="258" actId="14100"/>
          <ac:spMkLst>
            <pc:docMk/>
            <pc:sldMk cId="4189393655" sldId="270"/>
            <ac:spMk id="8" creationId="{F41D7C3F-E268-78E0-AF65-6B62814FB152}"/>
          </ac:spMkLst>
        </pc:spChg>
        <pc:spChg chg="add mod">
          <ac:chgData name="Pearson, Sophie" userId="S::sophie.pearson@st-marys.newcastle.sch.uk::8d510f2b-e36d-466b-b775-76ede0baa1c5" providerId="AD" clId="Web-{DD92FA44-7258-A1C2-2B0D-117AD10D5E5A}" dt="2023-01-18T13:34:23.986" v="263" actId="14100"/>
          <ac:spMkLst>
            <pc:docMk/>
            <pc:sldMk cId="4189393655" sldId="270"/>
            <ac:spMk id="9" creationId="{7FDF4301-E76F-0BC3-0F34-6DA7ECA15DAC}"/>
          </ac:spMkLst>
        </pc:spChg>
        <pc:spChg chg="add mod">
          <ac:chgData name="Pearson, Sophie" userId="S::sophie.pearson@st-marys.newcastle.sch.uk::8d510f2b-e36d-466b-b775-76ede0baa1c5" providerId="AD" clId="Web-{DD92FA44-7258-A1C2-2B0D-117AD10D5E5A}" dt="2023-01-18T13:34:28.283" v="266" actId="14100"/>
          <ac:spMkLst>
            <pc:docMk/>
            <pc:sldMk cId="4189393655" sldId="270"/>
            <ac:spMk id="10" creationId="{538D4F80-B51E-75F7-FB56-4671ABBD0C22}"/>
          </ac:spMkLst>
        </pc:spChg>
        <pc:spChg chg="add mod">
          <ac:chgData name="Pearson, Sophie" userId="S::sophie.pearson@st-marys.newcastle.sch.uk::8d510f2b-e36d-466b-b775-76ede0baa1c5" providerId="AD" clId="Web-{DD92FA44-7258-A1C2-2B0D-117AD10D5E5A}" dt="2023-01-18T13:34:37.345" v="270" actId="14100"/>
          <ac:spMkLst>
            <pc:docMk/>
            <pc:sldMk cId="4189393655" sldId="270"/>
            <ac:spMk id="11" creationId="{961709D9-8F27-ED8B-17A6-094CA9C76BE1}"/>
          </ac:spMkLst>
        </pc:spChg>
        <pc:spChg chg="add mod">
          <ac:chgData name="Pearson, Sophie" userId="S::sophie.pearson@st-marys.newcastle.sch.uk::8d510f2b-e36d-466b-b775-76ede0baa1c5" providerId="AD" clId="Web-{DD92FA44-7258-A1C2-2B0D-117AD10D5E5A}" dt="2023-01-18T13:34:41.736" v="273" actId="14100"/>
          <ac:spMkLst>
            <pc:docMk/>
            <pc:sldMk cId="4189393655" sldId="270"/>
            <ac:spMk id="12" creationId="{E25AD5D5-4A86-AC7E-D999-0729F6A65EA2}"/>
          </ac:spMkLst>
        </pc:spChg>
        <pc:spChg chg="add mod">
          <ac:chgData name="Pearson, Sophie" userId="S::sophie.pearson@st-marys.newcastle.sch.uk::8d510f2b-e36d-466b-b775-76ede0baa1c5" providerId="AD" clId="Web-{DD92FA44-7258-A1C2-2B0D-117AD10D5E5A}" dt="2023-01-18T13:34:49.096" v="276" actId="14100"/>
          <ac:spMkLst>
            <pc:docMk/>
            <pc:sldMk cId="4189393655" sldId="270"/>
            <ac:spMk id="13" creationId="{7671F1C5-E129-81CE-DE8B-F8B02A13A047}"/>
          </ac:spMkLst>
        </pc:spChg>
        <pc:picChg chg="mod modCrop">
          <ac:chgData name="Pearson, Sophie" userId="S::sophie.pearson@st-marys.newcastle.sch.uk::8d510f2b-e36d-466b-b775-76ede0baa1c5" providerId="AD" clId="Web-{DD92FA44-7258-A1C2-2B0D-117AD10D5E5A}" dt="2023-01-18T13:32:54.374" v="243" actId="14100"/>
          <ac:picMkLst>
            <pc:docMk/>
            <pc:sldMk cId="4189393655" sldId="270"/>
            <ac:picMk id="2" creationId="{F7EC759C-AAF0-4D87-CC55-3BE81273B99F}"/>
          </ac:picMkLst>
        </pc:picChg>
      </pc:sldChg>
      <pc:sldChg chg="del">
        <pc:chgData name="Pearson, Sophie" userId="S::sophie.pearson@st-marys.newcastle.sch.uk::8d510f2b-e36d-466b-b775-76ede0baa1c5" providerId="AD" clId="Web-{DD92FA44-7258-A1C2-2B0D-117AD10D5E5A}" dt="2023-01-18T13:25:39.378" v="25"/>
        <pc:sldMkLst>
          <pc:docMk/>
          <pc:sldMk cId="3961055065" sldId="271"/>
        </pc:sldMkLst>
      </pc:sldChg>
      <pc:sldChg chg="delSp modSp">
        <pc:chgData name="Pearson, Sophie" userId="S::sophie.pearson@st-marys.newcastle.sch.uk::8d510f2b-e36d-466b-b775-76ede0baa1c5" providerId="AD" clId="Web-{DD92FA44-7258-A1C2-2B0D-117AD10D5E5A}" dt="2023-01-18T13:29:10.212" v="175"/>
        <pc:sldMkLst>
          <pc:docMk/>
          <pc:sldMk cId="3541296720" sldId="272"/>
        </pc:sldMkLst>
        <pc:graphicFrameChg chg="mod modGraphic">
          <ac:chgData name="Pearson, Sophie" userId="S::sophie.pearson@st-marys.newcastle.sch.uk::8d510f2b-e36d-466b-b775-76ede0baa1c5" providerId="AD" clId="Web-{DD92FA44-7258-A1C2-2B0D-117AD10D5E5A}" dt="2023-01-18T13:29:10.212" v="175"/>
          <ac:graphicFrameMkLst>
            <pc:docMk/>
            <pc:sldMk cId="3541296720" sldId="272"/>
            <ac:graphicFrameMk id="4" creationId="{96C26889-009C-DE48-93B6-190F8DAACB62}"/>
          </ac:graphicFrameMkLst>
        </pc:graphicFrameChg>
        <pc:picChg chg="del">
          <ac:chgData name="Pearson, Sophie" userId="S::sophie.pearson@st-marys.newcastle.sch.uk::8d510f2b-e36d-466b-b775-76ede0baa1c5" providerId="AD" clId="Web-{DD92FA44-7258-A1C2-2B0D-117AD10D5E5A}" dt="2023-01-18T13:27:28.006" v="32"/>
          <ac:picMkLst>
            <pc:docMk/>
            <pc:sldMk cId="3541296720" sldId="272"/>
            <ac:picMk id="2" creationId="{00000000-0000-0000-0000-000000000000}"/>
          </ac:picMkLst>
        </pc:picChg>
        <pc:picChg chg="del">
          <ac:chgData name="Pearson, Sophie" userId="S::sophie.pearson@st-marys.newcastle.sch.uk::8d510f2b-e36d-466b-b775-76ede0baa1c5" providerId="AD" clId="Web-{DD92FA44-7258-A1C2-2B0D-117AD10D5E5A}" dt="2023-01-18T13:27:27.334" v="31"/>
          <ac:picMkLst>
            <pc:docMk/>
            <pc:sldMk cId="3541296720" sldId="272"/>
            <ac:picMk id="5" creationId="{00000000-0000-0000-0000-000000000000}"/>
          </ac:picMkLst>
        </pc:picChg>
        <pc:picChg chg="del">
          <ac:chgData name="Pearson, Sophie" userId="S::sophie.pearson@st-marys.newcastle.sch.uk::8d510f2b-e36d-466b-b775-76ede0baa1c5" providerId="AD" clId="Web-{DD92FA44-7258-A1C2-2B0D-117AD10D5E5A}" dt="2023-01-18T13:27:29.537" v="34"/>
          <ac:picMkLst>
            <pc:docMk/>
            <pc:sldMk cId="3541296720" sldId="272"/>
            <ac:picMk id="6" creationId="{00000000-0000-0000-0000-000000000000}"/>
          </ac:picMkLst>
        </pc:picChg>
        <pc:picChg chg="del">
          <ac:chgData name="Pearson, Sophie" userId="S::sophie.pearson@st-marys.newcastle.sch.uk::8d510f2b-e36d-466b-b775-76ede0baa1c5" providerId="AD" clId="Web-{DD92FA44-7258-A1C2-2B0D-117AD10D5E5A}" dt="2023-01-18T13:27:28.990" v="33"/>
          <ac:picMkLst>
            <pc:docMk/>
            <pc:sldMk cId="3541296720" sldId="272"/>
            <ac:picMk id="7" creationId="{00000000-0000-0000-0000-000000000000}"/>
          </ac:picMkLst>
        </pc:picChg>
        <pc:picChg chg="del">
          <ac:chgData name="Pearson, Sophie" userId="S::sophie.pearson@st-marys.newcastle.sch.uk::8d510f2b-e36d-466b-b775-76ede0baa1c5" providerId="AD" clId="Web-{DD92FA44-7258-A1C2-2B0D-117AD10D5E5A}" dt="2023-01-18T13:28:48.492" v="108"/>
          <ac:picMkLst>
            <pc:docMk/>
            <pc:sldMk cId="3541296720" sldId="272"/>
            <ac:picMk id="9" creationId="{00000000-0000-0000-0000-000000000000}"/>
          </ac:picMkLst>
        </pc:picChg>
        <pc:picChg chg="del">
          <ac:chgData name="Pearson, Sophie" userId="S::sophie.pearson@st-marys.newcastle.sch.uk::8d510f2b-e36d-466b-b775-76ede0baa1c5" providerId="AD" clId="Web-{DD92FA44-7258-A1C2-2B0D-117AD10D5E5A}" dt="2023-01-18T13:28:48.055" v="107"/>
          <ac:picMkLst>
            <pc:docMk/>
            <pc:sldMk cId="3541296720" sldId="272"/>
            <ac:picMk id="12" creationId="{00000000-0000-0000-0000-000000000000}"/>
          </ac:picMkLst>
        </pc:picChg>
      </pc:sldChg>
      <pc:sldChg chg="ord">
        <pc:chgData name="Pearson, Sophie" userId="S::sophie.pearson@st-marys.newcastle.sch.uk::8d510f2b-e36d-466b-b775-76ede0baa1c5" providerId="AD" clId="Web-{DD92FA44-7258-A1C2-2B0D-117AD10D5E5A}" dt="2023-01-18T13:31:45.310" v="228"/>
        <pc:sldMkLst>
          <pc:docMk/>
          <pc:sldMk cId="3704180211" sldId="273"/>
        </pc:sldMkLst>
      </pc:sldChg>
      <pc:sldChg chg="modSp">
        <pc:chgData name="Pearson, Sophie" userId="S::sophie.pearson@st-marys.newcastle.sch.uk::8d510f2b-e36d-466b-b775-76ede0baa1c5" providerId="AD" clId="Web-{DD92FA44-7258-A1C2-2B0D-117AD10D5E5A}" dt="2023-01-18T13:24:16.923" v="0" actId="20577"/>
        <pc:sldMkLst>
          <pc:docMk/>
          <pc:sldMk cId="2893183573" sldId="276"/>
        </pc:sldMkLst>
        <pc:spChg chg="mod">
          <ac:chgData name="Pearson, Sophie" userId="S::sophie.pearson@st-marys.newcastle.sch.uk::8d510f2b-e36d-466b-b775-76ede0baa1c5" providerId="AD" clId="Web-{DD92FA44-7258-A1C2-2B0D-117AD10D5E5A}" dt="2023-01-18T13:24:16.923" v="0" actId="20577"/>
          <ac:spMkLst>
            <pc:docMk/>
            <pc:sldMk cId="2893183573" sldId="276"/>
            <ac:spMk id="2" creationId="{F38B4399-030E-26BD-ECB8-A5497B2954AA}"/>
          </ac:spMkLst>
        </pc:spChg>
      </pc:sldChg>
      <pc:sldChg chg="delSp add replId">
        <pc:chgData name="Pearson, Sophie" userId="S::sophie.pearson@st-marys.newcastle.sch.uk::8d510f2b-e36d-466b-b775-76ede0baa1c5" providerId="AD" clId="Web-{DD92FA44-7258-A1C2-2B0D-117AD10D5E5A}" dt="2023-01-18T13:25:14.471" v="24"/>
        <pc:sldMkLst>
          <pc:docMk/>
          <pc:sldMk cId="2245514113" sldId="281"/>
        </pc:sldMkLst>
        <pc:spChg chg="del">
          <ac:chgData name="Pearson, Sophie" userId="S::sophie.pearson@st-marys.newcastle.sch.uk::8d510f2b-e36d-466b-b775-76ede0baa1c5" providerId="AD" clId="Web-{DD92FA44-7258-A1C2-2B0D-117AD10D5E5A}" dt="2023-01-18T13:25:14.471" v="24"/>
          <ac:spMkLst>
            <pc:docMk/>
            <pc:sldMk cId="2245514113" sldId="281"/>
            <ac:spMk id="3" creationId="{F5A27947-1F9D-5B88-1C3C-D9BFD2DBFCF1}"/>
          </ac:spMkLst>
        </pc:spChg>
        <pc:spChg chg="del">
          <ac:chgData name="Pearson, Sophie" userId="S::sophie.pearson@st-marys.newcastle.sch.uk::8d510f2b-e36d-466b-b775-76ede0baa1c5" providerId="AD" clId="Web-{DD92FA44-7258-A1C2-2B0D-117AD10D5E5A}" dt="2023-01-18T13:25:14.471" v="23"/>
          <ac:spMkLst>
            <pc:docMk/>
            <pc:sldMk cId="2245514113" sldId="281"/>
            <ac:spMk id="12" creationId="{FF01DD85-8F96-F2BA-07DD-10E5B08D5ECD}"/>
          </ac:spMkLst>
        </pc:spChg>
      </pc:sldChg>
      <pc:sldChg chg="modSp add replId">
        <pc:chgData name="Pearson, Sophie" userId="S::sophie.pearson@st-marys.newcastle.sch.uk::8d510f2b-e36d-466b-b775-76ede0baa1c5" providerId="AD" clId="Web-{DD92FA44-7258-A1C2-2B0D-117AD10D5E5A}" dt="2023-01-18T13:28:44.586" v="106" actId="1076"/>
        <pc:sldMkLst>
          <pc:docMk/>
          <pc:sldMk cId="3992649928" sldId="282"/>
        </pc:sldMkLst>
        <pc:graphicFrameChg chg="mod modGraphic">
          <ac:chgData name="Pearson, Sophie" userId="S::sophie.pearson@st-marys.newcastle.sch.uk::8d510f2b-e36d-466b-b775-76ede0baa1c5" providerId="AD" clId="Web-{DD92FA44-7258-A1C2-2B0D-117AD10D5E5A}" dt="2023-01-18T13:28:41.664" v="105"/>
          <ac:graphicFrameMkLst>
            <pc:docMk/>
            <pc:sldMk cId="3992649928" sldId="282"/>
            <ac:graphicFrameMk id="4" creationId="{96C26889-009C-DE48-93B6-190F8DAACB62}"/>
          </ac:graphicFrameMkLst>
        </pc:graphicFrameChg>
        <pc:picChg chg="mod">
          <ac:chgData name="Pearson, Sophie" userId="S::sophie.pearson@st-marys.newcastle.sch.uk::8d510f2b-e36d-466b-b775-76ede0baa1c5" providerId="AD" clId="Web-{DD92FA44-7258-A1C2-2B0D-117AD10D5E5A}" dt="2023-01-18T13:28:25.945" v="85" actId="1076"/>
          <ac:picMkLst>
            <pc:docMk/>
            <pc:sldMk cId="3992649928" sldId="282"/>
            <ac:picMk id="9" creationId="{00000000-0000-0000-0000-000000000000}"/>
          </ac:picMkLst>
        </pc:picChg>
        <pc:picChg chg="mod">
          <ac:chgData name="Pearson, Sophie" userId="S::sophie.pearson@st-marys.newcastle.sch.uk::8d510f2b-e36d-466b-b775-76ede0baa1c5" providerId="AD" clId="Web-{DD92FA44-7258-A1C2-2B0D-117AD10D5E5A}" dt="2023-01-18T13:28:44.586" v="106" actId="1076"/>
          <ac:picMkLst>
            <pc:docMk/>
            <pc:sldMk cId="3992649928" sldId="282"/>
            <ac:picMk id="12" creationId="{00000000-0000-0000-0000-000000000000}"/>
          </ac:picMkLst>
        </pc:picChg>
      </pc:sldChg>
      <pc:sldChg chg="addSp modSp add replId">
        <pc:chgData name="Pearson, Sophie" userId="S::sophie.pearson@st-marys.newcastle.sch.uk::8d510f2b-e36d-466b-b775-76ede0baa1c5" providerId="AD" clId="Web-{DD92FA44-7258-A1C2-2B0D-117AD10D5E5A}" dt="2023-01-18T13:31:17.340" v="217" actId="14100"/>
        <pc:sldMkLst>
          <pc:docMk/>
          <pc:sldMk cId="2394657020" sldId="283"/>
        </pc:sldMkLst>
        <pc:spChg chg="add mod">
          <ac:chgData name="Pearson, Sophie" userId="S::sophie.pearson@st-marys.newcastle.sch.uk::8d510f2b-e36d-466b-b775-76ede0baa1c5" providerId="AD" clId="Web-{DD92FA44-7258-A1C2-2B0D-117AD10D5E5A}" dt="2023-01-18T13:30:51.246" v="205" actId="14100"/>
          <ac:spMkLst>
            <pc:docMk/>
            <pc:sldMk cId="2394657020" sldId="283"/>
            <ac:spMk id="4" creationId="{6A913A80-B2E7-A649-72EA-5BF72AF064A6}"/>
          </ac:spMkLst>
        </pc:spChg>
        <pc:spChg chg="add mod">
          <ac:chgData name="Pearson, Sophie" userId="S::sophie.pearson@st-marys.newcastle.sch.uk::8d510f2b-e36d-466b-b775-76ede0baa1c5" providerId="AD" clId="Web-{DD92FA44-7258-A1C2-2B0D-117AD10D5E5A}" dt="2023-01-18T13:30:57.996" v="209" actId="14100"/>
          <ac:spMkLst>
            <pc:docMk/>
            <pc:sldMk cId="2394657020" sldId="283"/>
            <ac:spMk id="6" creationId="{6715F0C6-6DBC-39A1-0D9F-30229B82B729}"/>
          </ac:spMkLst>
        </pc:spChg>
        <pc:spChg chg="add mod">
          <ac:chgData name="Pearson, Sophie" userId="S::sophie.pearson@st-marys.newcastle.sch.uk::8d510f2b-e36d-466b-b775-76ede0baa1c5" providerId="AD" clId="Web-{DD92FA44-7258-A1C2-2B0D-117AD10D5E5A}" dt="2023-01-18T13:31:07.980" v="214" actId="1076"/>
          <ac:spMkLst>
            <pc:docMk/>
            <pc:sldMk cId="2394657020" sldId="283"/>
            <ac:spMk id="8" creationId="{3F9CA369-DD8B-C796-CF20-2FFE99D52ABB}"/>
          </ac:spMkLst>
        </pc:spChg>
        <pc:spChg chg="add mod">
          <ac:chgData name="Pearson, Sophie" userId="S::sophie.pearson@st-marys.newcastle.sch.uk::8d510f2b-e36d-466b-b775-76ede0baa1c5" providerId="AD" clId="Web-{DD92FA44-7258-A1C2-2B0D-117AD10D5E5A}" dt="2023-01-18T13:31:17.340" v="217" actId="14100"/>
          <ac:spMkLst>
            <pc:docMk/>
            <pc:sldMk cId="2394657020" sldId="283"/>
            <ac:spMk id="10" creationId="{BAB12E2C-FAB9-8383-3622-D0B399F379E1}"/>
          </ac:spMkLst>
        </pc:spChg>
        <pc:picChg chg="mod modCrop">
          <ac:chgData name="Pearson, Sophie" userId="S::sophie.pearson@st-marys.newcastle.sch.uk::8d510f2b-e36d-466b-b775-76ede0baa1c5" providerId="AD" clId="Web-{DD92FA44-7258-A1C2-2B0D-117AD10D5E5A}" dt="2023-01-18T13:30:13.870" v="192" actId="14100"/>
          <ac:picMkLst>
            <pc:docMk/>
            <pc:sldMk cId="2394657020" sldId="283"/>
            <ac:picMk id="2" creationId="{40182C34-07FA-C33B-B12D-2C79B02153E6}"/>
          </ac:picMkLst>
        </pc:picChg>
      </pc:sldChg>
      <pc:sldChg chg="delSp add replId">
        <pc:chgData name="Pearson, Sophie" userId="S::sophie.pearson@st-marys.newcastle.sch.uk::8d510f2b-e36d-466b-b775-76ede0baa1c5" providerId="AD" clId="Web-{DD92FA44-7258-A1C2-2B0D-117AD10D5E5A}" dt="2023-01-18T13:31:36.106" v="227"/>
        <pc:sldMkLst>
          <pc:docMk/>
          <pc:sldMk cId="2942642042" sldId="284"/>
        </pc:sldMkLst>
        <pc:spChg chg="del">
          <ac:chgData name="Pearson, Sophie" userId="S::sophie.pearson@st-marys.newcastle.sch.uk::8d510f2b-e36d-466b-b775-76ede0baa1c5" providerId="AD" clId="Web-{DD92FA44-7258-A1C2-2B0D-117AD10D5E5A}" dt="2023-01-18T13:31:34.137" v="226"/>
          <ac:spMkLst>
            <pc:docMk/>
            <pc:sldMk cId="2942642042" sldId="284"/>
            <ac:spMk id="4" creationId="{6A913A80-B2E7-A649-72EA-5BF72AF064A6}"/>
          </ac:spMkLst>
        </pc:spChg>
        <pc:spChg chg="del">
          <ac:chgData name="Pearson, Sophie" userId="S::sophie.pearson@st-marys.newcastle.sch.uk::8d510f2b-e36d-466b-b775-76ede0baa1c5" providerId="AD" clId="Web-{DD92FA44-7258-A1C2-2B0D-117AD10D5E5A}" dt="2023-01-18T13:31:34.137" v="225"/>
          <ac:spMkLst>
            <pc:docMk/>
            <pc:sldMk cId="2942642042" sldId="284"/>
            <ac:spMk id="6" creationId="{6715F0C6-6DBC-39A1-0D9F-30229B82B729}"/>
          </ac:spMkLst>
        </pc:spChg>
        <pc:spChg chg="del">
          <ac:chgData name="Pearson, Sophie" userId="S::sophie.pearson@st-marys.newcastle.sch.uk::8d510f2b-e36d-466b-b775-76ede0baa1c5" providerId="AD" clId="Web-{DD92FA44-7258-A1C2-2B0D-117AD10D5E5A}" dt="2023-01-18T13:31:34.137" v="224"/>
          <ac:spMkLst>
            <pc:docMk/>
            <pc:sldMk cId="2942642042" sldId="284"/>
            <ac:spMk id="8" creationId="{3F9CA369-DD8B-C796-CF20-2FFE99D52ABB}"/>
          </ac:spMkLst>
        </pc:spChg>
        <pc:spChg chg="del">
          <ac:chgData name="Pearson, Sophie" userId="S::sophie.pearson@st-marys.newcastle.sch.uk::8d510f2b-e36d-466b-b775-76ede0baa1c5" providerId="AD" clId="Web-{DD92FA44-7258-A1C2-2B0D-117AD10D5E5A}" dt="2023-01-18T13:31:36.106" v="227"/>
          <ac:spMkLst>
            <pc:docMk/>
            <pc:sldMk cId="2942642042" sldId="284"/>
            <ac:spMk id="10" creationId="{BAB12E2C-FAB9-8383-3622-D0B399F379E1}"/>
          </ac:spMkLst>
        </pc:spChg>
      </pc:sldChg>
      <pc:sldChg chg="delSp add ord replId">
        <pc:chgData name="Pearson, Sophie" userId="S::sophie.pearson@st-marys.newcastle.sch.uk::8d510f2b-e36d-466b-b775-76ede0baa1c5" providerId="AD" clId="Web-{DD92FA44-7258-A1C2-2B0D-117AD10D5E5A}" dt="2023-01-18T13:31:29.325" v="223"/>
        <pc:sldMkLst>
          <pc:docMk/>
          <pc:sldMk cId="792816950" sldId="285"/>
        </pc:sldMkLst>
        <pc:spChg chg="del">
          <ac:chgData name="Pearson, Sophie" userId="S::sophie.pearson@st-marys.newcastle.sch.uk::8d510f2b-e36d-466b-b775-76ede0baa1c5" providerId="AD" clId="Web-{DD92FA44-7258-A1C2-2B0D-117AD10D5E5A}" dt="2023-01-18T13:31:29.325" v="223"/>
          <ac:spMkLst>
            <pc:docMk/>
            <pc:sldMk cId="792816950" sldId="285"/>
            <ac:spMk id="4" creationId="{69822AEA-259E-C835-4441-50C632670307}"/>
          </ac:spMkLst>
        </pc:spChg>
        <pc:spChg chg="del">
          <ac:chgData name="Pearson, Sophie" userId="S::sophie.pearson@st-marys.newcastle.sch.uk::8d510f2b-e36d-466b-b775-76ede0baa1c5" providerId="AD" clId="Web-{DD92FA44-7258-A1C2-2B0D-117AD10D5E5A}" dt="2023-01-18T13:31:29.325" v="222"/>
          <ac:spMkLst>
            <pc:docMk/>
            <pc:sldMk cId="792816950" sldId="285"/>
            <ac:spMk id="6" creationId="{C5B333A0-E3CE-0952-2D82-35742B44F1F8}"/>
          </ac:spMkLst>
        </pc:spChg>
        <pc:spChg chg="del">
          <ac:chgData name="Pearson, Sophie" userId="S::sophie.pearson@st-marys.newcastle.sch.uk::8d510f2b-e36d-466b-b775-76ede0baa1c5" providerId="AD" clId="Web-{DD92FA44-7258-A1C2-2B0D-117AD10D5E5A}" dt="2023-01-18T13:31:29.325" v="221"/>
          <ac:spMkLst>
            <pc:docMk/>
            <pc:sldMk cId="792816950" sldId="285"/>
            <ac:spMk id="8" creationId="{DE483072-C43D-FF15-3B6C-3B59511CDBC0}"/>
          </ac:spMkLst>
        </pc:spChg>
      </pc:sldChg>
      <pc:sldChg chg="addSp modSp new">
        <pc:chgData name="Pearson, Sophie" userId="S::sophie.pearson@st-marys.newcastle.sch.uk::8d510f2b-e36d-466b-b775-76ede0baa1c5" providerId="AD" clId="Web-{DD92FA44-7258-A1C2-2B0D-117AD10D5E5A}" dt="2023-01-18T13:36:07.067" v="332" actId="20577"/>
        <pc:sldMkLst>
          <pc:docMk/>
          <pc:sldMk cId="4050449187" sldId="286"/>
        </pc:sldMkLst>
        <pc:spChg chg="add mod">
          <ac:chgData name="Pearson, Sophie" userId="S::sophie.pearson@st-marys.newcastle.sch.uk::8d510f2b-e36d-466b-b775-76ede0baa1c5" providerId="AD" clId="Web-{DD92FA44-7258-A1C2-2B0D-117AD10D5E5A}" dt="2023-01-18T13:36:05.332" v="328" actId="20577"/>
          <ac:spMkLst>
            <pc:docMk/>
            <pc:sldMk cId="4050449187" sldId="286"/>
            <ac:spMk id="4" creationId="{46A13D7F-3345-645B-E888-F38949F51284}"/>
          </ac:spMkLst>
        </pc:spChg>
        <pc:spChg chg="add mod">
          <ac:chgData name="Pearson, Sophie" userId="S::sophie.pearson@st-marys.newcastle.sch.uk::8d510f2b-e36d-466b-b775-76ede0baa1c5" providerId="AD" clId="Web-{DD92FA44-7258-A1C2-2B0D-117AD10D5E5A}" dt="2023-01-18T13:35:47.769" v="316" actId="20577"/>
          <ac:spMkLst>
            <pc:docMk/>
            <pc:sldMk cId="4050449187" sldId="286"/>
            <ac:spMk id="5" creationId="{EEA9840F-60AE-3F3D-1874-9D208F8BBCC0}"/>
          </ac:spMkLst>
        </pc:spChg>
        <pc:spChg chg="add mod">
          <ac:chgData name="Pearson, Sophie" userId="S::sophie.pearson@st-marys.newcastle.sch.uk::8d510f2b-e36d-466b-b775-76ede0baa1c5" providerId="AD" clId="Web-{DD92FA44-7258-A1C2-2B0D-117AD10D5E5A}" dt="2023-01-18T13:36:07.067" v="332" actId="20577"/>
          <ac:spMkLst>
            <pc:docMk/>
            <pc:sldMk cId="4050449187" sldId="286"/>
            <ac:spMk id="6" creationId="{E8AC56F8-E23E-73EE-ABD0-6629E93858EF}"/>
          </ac:spMkLst>
        </pc:spChg>
        <pc:picChg chg="add mod modCrop">
          <ac:chgData name="Pearson, Sophie" userId="S::sophie.pearson@st-marys.newcastle.sch.uk::8d510f2b-e36d-466b-b775-76ede0baa1c5" providerId="AD" clId="Web-{DD92FA44-7258-A1C2-2B0D-117AD10D5E5A}" dt="2023-01-18T13:32:41.217" v="239" actId="14100"/>
          <ac:picMkLst>
            <pc:docMk/>
            <pc:sldMk cId="4050449187" sldId="286"/>
            <ac:picMk id="2" creationId="{AF7A9EC0-4788-0A35-105C-B0E033809E59}"/>
          </ac:picMkLst>
        </pc:picChg>
      </pc:sldChg>
      <pc:sldChg chg="delSp add replId">
        <pc:chgData name="Pearson, Sophie" userId="S::sophie.pearson@st-marys.newcastle.sch.uk::8d510f2b-e36d-466b-b775-76ede0baa1c5" providerId="AD" clId="Web-{DD92FA44-7258-A1C2-2B0D-117AD10D5E5A}" dt="2023-01-18T13:34:05.345" v="252"/>
        <pc:sldMkLst>
          <pc:docMk/>
          <pc:sldMk cId="2850284782" sldId="287"/>
        </pc:sldMkLst>
        <pc:spChg chg="del">
          <ac:chgData name="Pearson, Sophie" userId="S::sophie.pearson@st-marys.newcastle.sch.uk::8d510f2b-e36d-466b-b775-76ede0baa1c5" providerId="AD" clId="Web-{DD92FA44-7258-A1C2-2B0D-117AD10D5E5A}" dt="2023-01-18T13:34:04.860" v="251"/>
          <ac:spMkLst>
            <pc:docMk/>
            <pc:sldMk cId="2850284782" sldId="287"/>
            <ac:spMk id="4" creationId="{523051AC-3DF2-D6D3-9FEA-ED183DE4B9F9}"/>
          </ac:spMkLst>
        </pc:spChg>
        <pc:spChg chg="del">
          <ac:chgData name="Pearson, Sophie" userId="S::sophie.pearson@st-marys.newcastle.sch.uk::8d510f2b-e36d-466b-b775-76ede0baa1c5" providerId="AD" clId="Web-{DD92FA44-7258-A1C2-2B0D-117AD10D5E5A}" dt="2023-01-18T13:34:05.345" v="252"/>
          <ac:spMkLst>
            <pc:docMk/>
            <pc:sldMk cId="2850284782" sldId="287"/>
            <ac:spMk id="6" creationId="{7F1125AA-0482-DDD7-A548-5995EF898342}"/>
          </ac:spMkLst>
        </pc:spChg>
      </pc:sldChg>
      <pc:sldChg chg="add replId">
        <pc:chgData name="Pearson, Sophie" userId="S::sophie.pearson@st-marys.newcastle.sch.uk::8d510f2b-e36d-466b-b775-76ede0baa1c5" providerId="AD" clId="Web-{DD92FA44-7258-A1C2-2B0D-117AD10D5E5A}" dt="2023-01-18T13:34:57.502" v="277"/>
        <pc:sldMkLst>
          <pc:docMk/>
          <pc:sldMk cId="681235172" sldId="288"/>
        </pc:sldMkLst>
      </pc:sldChg>
    </pc:docChg>
  </pc:docChgLst>
  <pc:docChgLst>
    <pc:chgData name="Pearson, Sophie" userId="S::sophie.pearson@st-marys.newcastle.sch.uk::8d510f2b-e36d-466b-b775-76ede0baa1c5" providerId="AD" clId="Web-{38B9064D-2B9B-86DE-B494-39013960E420}"/>
    <pc:docChg chg="delSld">
      <pc:chgData name="Pearson, Sophie" userId="S::sophie.pearson@st-marys.newcastle.sch.uk::8d510f2b-e36d-466b-b775-76ede0baa1c5" providerId="AD" clId="Web-{38B9064D-2B9B-86DE-B494-39013960E420}" dt="2022-11-17T13:33:49.048" v="1"/>
      <pc:docMkLst>
        <pc:docMk/>
      </pc:docMkLst>
      <pc:sldChg chg="del">
        <pc:chgData name="Pearson, Sophie" userId="S::sophie.pearson@st-marys.newcastle.sch.uk::8d510f2b-e36d-466b-b775-76ede0baa1c5" providerId="AD" clId="Web-{38B9064D-2B9B-86DE-B494-39013960E420}" dt="2022-11-17T13:33:49.048" v="1"/>
        <pc:sldMkLst>
          <pc:docMk/>
          <pc:sldMk cId="3892979694" sldId="256"/>
        </pc:sldMkLst>
      </pc:sldChg>
      <pc:sldChg chg="del">
        <pc:chgData name="Pearson, Sophie" userId="S::sophie.pearson@st-marys.newcastle.sch.uk::8d510f2b-e36d-466b-b775-76ede0baa1c5" providerId="AD" clId="Web-{38B9064D-2B9B-86DE-B494-39013960E420}" dt="2022-11-17T13:33:48.312" v="0"/>
        <pc:sldMkLst>
          <pc:docMk/>
          <pc:sldMk cId="604949473" sldId="267"/>
        </pc:sldMkLst>
      </pc:sldChg>
    </pc:docChg>
  </pc:docChgLst>
  <pc:docChgLst>
    <pc:chgData name="Pearson, Sophie" userId="S::sophie.pearson@st-marys.newcastle.sch.uk::8d510f2b-e36d-466b-b775-76ede0baa1c5" providerId="AD" clId="Web-{427116D6-0733-7F32-E3A2-53D50B650A4F}"/>
    <pc:docChg chg="addSld sldOrd addMainMaster modMainMaster">
      <pc:chgData name="Pearson, Sophie" userId="S::sophie.pearson@st-marys.newcastle.sch.uk::8d510f2b-e36d-466b-b775-76ede0baa1c5" providerId="AD" clId="Web-{427116D6-0733-7F32-E3A2-53D50B650A4F}" dt="2022-09-30T07:02:56.103" v="2"/>
      <pc:docMkLst>
        <pc:docMk/>
      </pc:docMkLst>
      <pc:sldChg chg="ord">
        <pc:chgData name="Pearson, Sophie" userId="S::sophie.pearson@st-marys.newcastle.sch.uk::8d510f2b-e36d-466b-b775-76ede0baa1c5" providerId="AD" clId="Web-{427116D6-0733-7F32-E3A2-53D50B650A4F}" dt="2022-09-30T07:02:42.618" v="0"/>
        <pc:sldMkLst>
          <pc:docMk/>
          <pc:sldMk cId="4085164257" sldId="263"/>
        </pc:sldMkLst>
      </pc:sldChg>
      <pc:sldChg chg="add ord">
        <pc:chgData name="Pearson, Sophie" userId="S::sophie.pearson@st-marys.newcastle.sch.uk::8d510f2b-e36d-466b-b775-76ede0baa1c5" providerId="AD" clId="Web-{427116D6-0733-7F32-E3A2-53D50B650A4F}" dt="2022-09-30T07:02:56.103" v="2"/>
        <pc:sldMkLst>
          <pc:docMk/>
          <pc:sldMk cId="604949473" sldId="267"/>
        </pc:sldMkLst>
      </pc:sldChg>
      <pc:sldMasterChg chg="replId modSldLayout">
        <pc:chgData name="Pearson, Sophie" userId="S::sophie.pearson@st-marys.newcastle.sch.uk::8d510f2b-e36d-466b-b775-76ede0baa1c5" providerId="AD" clId="Web-{427116D6-0733-7F32-E3A2-53D50B650A4F}" dt="2022-09-30T07:02:51.884" v="1"/>
        <pc:sldMasterMkLst>
          <pc:docMk/>
          <pc:sldMasterMk cId="2745354982" sldId="2147483672"/>
        </pc:sldMasterMkLst>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1439086764" sldId="2147483673"/>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668927910" sldId="2147483674"/>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1350981861" sldId="2147483675"/>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202449627" sldId="2147483676"/>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186275325" sldId="2147483677"/>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1170430935" sldId="2147483678"/>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1932558490" sldId="2147483679"/>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337161010" sldId="2147483680"/>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1614875800" sldId="2147483681"/>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3267665648" sldId="2147483682"/>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2118238941" sldId="2147483683"/>
          </pc:sldLayoutMkLst>
        </pc:sldLayoutChg>
      </pc:sldMasterChg>
      <pc:sldMasterChg chg="add addSldLayout">
        <pc:chgData name="Pearson, Sophie" userId="S::sophie.pearson@st-marys.newcastle.sch.uk::8d510f2b-e36d-466b-b775-76ede0baa1c5" providerId="AD" clId="Web-{427116D6-0733-7F32-E3A2-53D50B650A4F}" dt="2022-09-30T07:02:51.884" v="1"/>
        <pc:sldMasterMkLst>
          <pc:docMk/>
          <pc:sldMasterMk cId="3459987263" sldId="2147483684"/>
        </pc:sldMasterMkLst>
        <pc:sldLayoutChg chg="add">
          <pc:chgData name="Pearson, Sophie" userId="S::sophie.pearson@st-marys.newcastle.sch.uk::8d510f2b-e36d-466b-b775-76ede0baa1c5" providerId="AD" clId="Web-{427116D6-0733-7F32-E3A2-53D50B650A4F}" dt="2022-09-30T07:02:51.884" v="1"/>
          <pc:sldLayoutMkLst>
            <pc:docMk/>
            <pc:sldMasterMk cId="3459987263" sldId="2147483684"/>
            <pc:sldLayoutMk cId="3504785446" sldId="2147483685"/>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84"/>
            <pc:sldLayoutMk cId="3474149136" sldId="2147483686"/>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84"/>
            <pc:sldLayoutMk cId="4097055267" sldId="2147483687"/>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84"/>
            <pc:sldLayoutMk cId="4128926043" sldId="2147483688"/>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84"/>
            <pc:sldLayoutMk cId="3251047307" sldId="2147483689"/>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84"/>
            <pc:sldLayoutMk cId="3337477688" sldId="2147483690"/>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84"/>
            <pc:sldLayoutMk cId="2366369814" sldId="2147483691"/>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84"/>
            <pc:sldLayoutMk cId="1391975638" sldId="2147483692"/>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84"/>
            <pc:sldLayoutMk cId="1895194851" sldId="2147483693"/>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84"/>
            <pc:sldLayoutMk cId="712731523" sldId="2147483694"/>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84"/>
            <pc:sldLayoutMk cId="399125356" sldId="2147483695"/>
          </pc:sldLayoutMkLst>
        </pc:sldLayoutChg>
      </pc:sldMasterChg>
    </pc:docChg>
  </pc:docChgLst>
  <pc:docChgLst>
    <pc:chgData name="Pearson, Sophie" userId="S::sophie.pearson@st-marys.newcastle.sch.uk::8d510f2b-e36d-466b-b775-76ede0baa1c5" providerId="AD" clId="Web-{806AEDA4-9CB1-01E4-0D1B-0B30BFB8BE8C}"/>
    <pc:docChg chg="addSld delSld modSld">
      <pc:chgData name="Pearson, Sophie" userId="S::sophie.pearson@st-marys.newcastle.sch.uk::8d510f2b-e36d-466b-b775-76ede0baa1c5" providerId="AD" clId="Web-{806AEDA4-9CB1-01E4-0D1B-0B30BFB8BE8C}" dt="2023-01-13T12:51:32.143" v="95" actId="20577"/>
      <pc:docMkLst>
        <pc:docMk/>
      </pc:docMkLst>
      <pc:sldChg chg="del">
        <pc:chgData name="Pearson, Sophie" userId="S::sophie.pearson@st-marys.newcastle.sch.uk::8d510f2b-e36d-466b-b775-76ede0baa1c5" providerId="AD" clId="Web-{806AEDA4-9CB1-01E4-0D1B-0B30BFB8BE8C}" dt="2023-01-13T12:38:02.060" v="2"/>
        <pc:sldMkLst>
          <pc:docMk/>
          <pc:sldMk cId="1145505845" sldId="267"/>
        </pc:sldMkLst>
      </pc:sldChg>
      <pc:sldChg chg="addSp modSp">
        <pc:chgData name="Pearson, Sophie" userId="S::sophie.pearson@st-marys.newcastle.sch.uk::8d510f2b-e36d-466b-b775-76ede0baa1c5" providerId="AD" clId="Web-{806AEDA4-9CB1-01E4-0D1B-0B30BFB8BE8C}" dt="2023-01-13T12:41:01.361" v="14" actId="1076"/>
        <pc:sldMkLst>
          <pc:docMk/>
          <pc:sldMk cId="1312514581" sldId="268"/>
        </pc:sldMkLst>
        <pc:spChg chg="add mod">
          <ac:chgData name="Pearson, Sophie" userId="S::sophie.pearson@st-marys.newcastle.sch.uk::8d510f2b-e36d-466b-b775-76ede0baa1c5" providerId="AD" clId="Web-{806AEDA4-9CB1-01E4-0D1B-0B30BFB8BE8C}" dt="2023-01-13T12:41:01.361" v="14" actId="1076"/>
          <ac:spMkLst>
            <pc:docMk/>
            <pc:sldMk cId="1312514581" sldId="268"/>
            <ac:spMk id="3" creationId="{F5A27947-1F9D-5B88-1C3C-D9BFD2DBFCF1}"/>
          </ac:spMkLst>
        </pc:spChg>
        <pc:spChg chg="add mod">
          <ac:chgData name="Pearson, Sophie" userId="S::sophie.pearson@st-marys.newcastle.sch.uk::8d510f2b-e36d-466b-b775-76ede0baa1c5" providerId="AD" clId="Web-{806AEDA4-9CB1-01E4-0D1B-0B30BFB8BE8C}" dt="2023-01-13T12:40:59.861" v="13" actId="1076"/>
          <ac:spMkLst>
            <pc:docMk/>
            <pc:sldMk cId="1312514581" sldId="268"/>
            <ac:spMk id="4" creationId="{A2DFD8AF-CBF2-7E0D-0F7B-0104A2AB6AD6}"/>
          </ac:spMkLst>
        </pc:spChg>
        <pc:picChg chg="mod modCrop">
          <ac:chgData name="Pearson, Sophie" userId="S::sophie.pearson@st-marys.newcastle.sch.uk::8d510f2b-e36d-466b-b775-76ede0baa1c5" providerId="AD" clId="Web-{806AEDA4-9CB1-01E4-0D1B-0B30BFB8BE8C}" dt="2023-01-13T12:40:15.750" v="10" actId="14100"/>
          <ac:picMkLst>
            <pc:docMk/>
            <pc:sldMk cId="1312514581" sldId="268"/>
            <ac:picMk id="2" creationId="{E6781235-B4B3-E3EB-4CB3-5E5D64C2E91A}"/>
          </ac:picMkLst>
        </pc:picChg>
      </pc:sldChg>
      <pc:sldChg chg="modSp">
        <pc:chgData name="Pearson, Sophie" userId="S::sophie.pearson@st-marys.newcastle.sch.uk::8d510f2b-e36d-466b-b775-76ede0baa1c5" providerId="AD" clId="Web-{806AEDA4-9CB1-01E4-0D1B-0B30BFB8BE8C}" dt="2023-01-13T12:45:43.337" v="17"/>
        <pc:sldMkLst>
          <pc:docMk/>
          <pc:sldMk cId="3541296720" sldId="272"/>
        </pc:sldMkLst>
        <pc:graphicFrameChg chg="mod modGraphic">
          <ac:chgData name="Pearson, Sophie" userId="S::sophie.pearson@st-marys.newcastle.sch.uk::8d510f2b-e36d-466b-b775-76ede0baa1c5" providerId="AD" clId="Web-{806AEDA4-9CB1-01E4-0D1B-0B30BFB8BE8C}" dt="2023-01-13T12:45:43.337" v="17"/>
          <ac:graphicFrameMkLst>
            <pc:docMk/>
            <pc:sldMk cId="3541296720" sldId="272"/>
            <ac:graphicFrameMk id="4" creationId="{96C26889-009C-DE48-93B6-190F8DAACB62}"/>
          </ac:graphicFrameMkLst>
        </pc:graphicFrameChg>
      </pc:sldChg>
      <pc:sldChg chg="add">
        <pc:chgData name="Pearson, Sophie" userId="S::sophie.pearson@st-marys.newcastle.sch.uk::8d510f2b-e36d-466b-b775-76ede0baa1c5" providerId="AD" clId="Web-{806AEDA4-9CB1-01E4-0D1B-0B30BFB8BE8C}" dt="2023-01-13T12:37:59.888" v="0"/>
        <pc:sldMkLst>
          <pc:docMk/>
          <pc:sldMk cId="519596699" sldId="275"/>
        </pc:sldMkLst>
      </pc:sldChg>
      <pc:sldChg chg="add">
        <pc:chgData name="Pearson, Sophie" userId="S::sophie.pearson@st-marys.newcastle.sch.uk::8d510f2b-e36d-466b-b775-76ede0baa1c5" providerId="AD" clId="Web-{806AEDA4-9CB1-01E4-0D1B-0B30BFB8BE8C}" dt="2023-01-13T12:37:59.919" v="1"/>
        <pc:sldMkLst>
          <pc:docMk/>
          <pc:sldMk cId="2893183573" sldId="276"/>
        </pc:sldMkLst>
      </pc:sldChg>
      <pc:sldChg chg="add">
        <pc:chgData name="Pearson, Sophie" userId="S::sophie.pearson@st-marys.newcastle.sch.uk::8d510f2b-e36d-466b-b775-76ede0baa1c5" providerId="AD" clId="Web-{806AEDA4-9CB1-01E4-0D1B-0B30BFB8BE8C}" dt="2023-01-13T12:39:29.593" v="3"/>
        <pc:sldMkLst>
          <pc:docMk/>
          <pc:sldMk cId="1212884838" sldId="277"/>
        </pc:sldMkLst>
      </pc:sldChg>
      <pc:sldChg chg="modSp add">
        <pc:chgData name="Pearson, Sophie" userId="S::sophie.pearson@st-marys.newcastle.sch.uk::8d510f2b-e36d-466b-b775-76ede0baa1c5" providerId="AD" clId="Web-{806AEDA4-9CB1-01E4-0D1B-0B30BFB8BE8C}" dt="2023-01-13T12:51:32.143" v="95" actId="20577"/>
        <pc:sldMkLst>
          <pc:docMk/>
          <pc:sldMk cId="1059607835" sldId="278"/>
        </pc:sldMkLst>
        <pc:spChg chg="mod">
          <ac:chgData name="Pearson, Sophie" userId="S::sophie.pearson@st-marys.newcastle.sch.uk::8d510f2b-e36d-466b-b775-76ede0baa1c5" providerId="AD" clId="Web-{806AEDA4-9CB1-01E4-0D1B-0B30BFB8BE8C}" dt="2023-01-13T12:51:32.143" v="95" actId="20577"/>
          <ac:spMkLst>
            <pc:docMk/>
            <pc:sldMk cId="1059607835" sldId="278"/>
            <ac:spMk id="3" creationId="{F8345277-D209-A3C7-EF75-D81D6DF0A8DA}"/>
          </ac:spMkLst>
        </pc:spChg>
      </pc:sldChg>
      <pc:sldChg chg="add">
        <pc:chgData name="Pearson, Sophie" userId="S::sophie.pearson@st-marys.newcastle.sch.uk::8d510f2b-e36d-466b-b775-76ede0baa1c5" providerId="AD" clId="Web-{806AEDA4-9CB1-01E4-0D1B-0B30BFB8BE8C}" dt="2023-01-13T12:39:42.156" v="5"/>
        <pc:sldMkLst>
          <pc:docMk/>
          <pc:sldMk cId="4276519466" sldId="279"/>
        </pc:sldMkLst>
      </pc:sldChg>
      <pc:sldChg chg="add">
        <pc:chgData name="Pearson, Sophie" userId="S::sophie.pearson@st-marys.newcastle.sch.uk::8d510f2b-e36d-466b-b775-76ede0baa1c5" providerId="AD" clId="Web-{806AEDA4-9CB1-01E4-0D1B-0B30BFB8BE8C}" dt="2023-01-13T12:40:00" v="6"/>
        <pc:sldMkLst>
          <pc:docMk/>
          <pc:sldMk cId="1012145690"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83DEE-A8AF-4087-B158-3718B2E95578}" type="datetimeFigureOut">
              <a:t>1/18/2023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BC422-B1E8-4148-8AF4-AB9D249E674E}" type="slidenum">
              <a:t>‹#›</a:t>
            </a:fld>
            <a:endParaRPr lang="en-US"/>
          </a:p>
        </p:txBody>
      </p:sp>
    </p:spTree>
    <p:extLst>
      <p:ext uri="{BB962C8B-B14F-4D97-AF65-F5344CB8AC3E}">
        <p14:creationId xmlns:p14="http://schemas.microsoft.com/office/powerpoint/2010/main" val="635478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40788D3-A409-4D0A-8DBE-F4A1E6253BC3}" type="slidenum">
              <a:rPr lang="en-GB" smtClean="0"/>
              <a:t>4</a:t>
            </a:fld>
            <a:endParaRPr lang="en-GB"/>
          </a:p>
        </p:txBody>
      </p:sp>
    </p:spTree>
    <p:extLst>
      <p:ext uri="{BB962C8B-B14F-4D97-AF65-F5344CB8AC3E}">
        <p14:creationId xmlns:p14="http://schemas.microsoft.com/office/powerpoint/2010/main" val="3910981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40788D3-A409-4D0A-8DBE-F4A1E6253BC3}" type="slidenum">
              <a:rPr lang="en-GB" smtClean="0"/>
              <a:t>6</a:t>
            </a:fld>
            <a:endParaRPr lang="en-GB"/>
          </a:p>
        </p:txBody>
      </p:sp>
    </p:spTree>
    <p:extLst>
      <p:ext uri="{BB962C8B-B14F-4D97-AF65-F5344CB8AC3E}">
        <p14:creationId xmlns:p14="http://schemas.microsoft.com/office/powerpoint/2010/main" val="2098351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ECAAC1-034F-47B2-9BD9-0506CD98EF05}"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143908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CAAC1-034F-47B2-9BD9-0506CD98EF05}"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326766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CAAC1-034F-47B2-9BD9-0506CD98EF05}"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2118238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CDE9F8-9A40-4EA7-A0EE-2817E09CAE56}"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3504785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DE9F8-9A40-4EA7-A0EE-2817E09CAE56}"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3474149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CDE9F8-9A40-4EA7-A0EE-2817E09CAE56}"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4097055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CDE9F8-9A40-4EA7-A0EE-2817E09CAE56}"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4128926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CDE9F8-9A40-4EA7-A0EE-2817E09CAE56}" type="datetimeFigureOut">
              <a:rPr lang="en-GB" smtClean="0"/>
              <a:t>18/01/2023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3251047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CDE9F8-9A40-4EA7-A0EE-2817E09CAE56}" type="datetimeFigureOut">
              <a:rPr lang="en-GB" smtClean="0"/>
              <a:t>18/01/2023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3337477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E9F8-9A40-4EA7-A0EE-2817E09CAE56}" type="datetimeFigureOut">
              <a:rPr lang="en-GB" smtClean="0"/>
              <a:t>18/01/2023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2366369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CDE9F8-9A40-4EA7-A0EE-2817E09CAE56}"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1391975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CAAC1-034F-47B2-9BD9-0506CD98EF05}"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668927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CDE9F8-9A40-4EA7-A0EE-2817E09CAE56}"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1895194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DE9F8-9A40-4EA7-A0EE-2817E09CAE56}"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712731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DE9F8-9A40-4EA7-A0EE-2817E09CAE56}"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399125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1A4AD19-DCC1-2F44-BDE2-6BC1AD8FE7D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FDC2B-BC44-7F4E-983E-374FA55F86D1}" type="slidenum">
              <a:rPr lang="en-US" smtClean="0"/>
              <a:t>‹#›</a:t>
            </a:fld>
            <a:endParaRPr lang="en-US"/>
          </a:p>
        </p:txBody>
      </p:sp>
    </p:spTree>
    <p:extLst>
      <p:ext uri="{BB962C8B-B14F-4D97-AF65-F5344CB8AC3E}">
        <p14:creationId xmlns:p14="http://schemas.microsoft.com/office/powerpoint/2010/main" val="3161077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A4AD19-DCC1-2F44-BDE2-6BC1AD8FE7D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FDC2B-BC44-7F4E-983E-374FA55F86D1}" type="slidenum">
              <a:rPr lang="en-US" smtClean="0"/>
              <a:t>‹#›</a:t>
            </a:fld>
            <a:endParaRPr lang="en-US"/>
          </a:p>
        </p:txBody>
      </p:sp>
    </p:spTree>
    <p:extLst>
      <p:ext uri="{BB962C8B-B14F-4D97-AF65-F5344CB8AC3E}">
        <p14:creationId xmlns:p14="http://schemas.microsoft.com/office/powerpoint/2010/main" val="3097323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A4AD19-DCC1-2F44-BDE2-6BC1AD8FE7D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FDC2B-BC44-7F4E-983E-374FA55F86D1}" type="slidenum">
              <a:rPr lang="en-US" smtClean="0"/>
              <a:t>‹#›</a:t>
            </a:fld>
            <a:endParaRPr lang="en-US"/>
          </a:p>
        </p:txBody>
      </p:sp>
    </p:spTree>
    <p:extLst>
      <p:ext uri="{BB962C8B-B14F-4D97-AF65-F5344CB8AC3E}">
        <p14:creationId xmlns:p14="http://schemas.microsoft.com/office/powerpoint/2010/main" val="901035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A4AD19-DCC1-2F44-BDE2-6BC1AD8FE7D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FDC2B-BC44-7F4E-983E-374FA55F86D1}" type="slidenum">
              <a:rPr lang="en-US" smtClean="0"/>
              <a:t>‹#›</a:t>
            </a:fld>
            <a:endParaRPr lang="en-US"/>
          </a:p>
        </p:txBody>
      </p:sp>
    </p:spTree>
    <p:extLst>
      <p:ext uri="{BB962C8B-B14F-4D97-AF65-F5344CB8AC3E}">
        <p14:creationId xmlns:p14="http://schemas.microsoft.com/office/powerpoint/2010/main" val="4136861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A4AD19-DCC1-2F44-BDE2-6BC1AD8FE7DC}"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FFDC2B-BC44-7F4E-983E-374FA55F86D1}" type="slidenum">
              <a:rPr lang="en-US" smtClean="0"/>
              <a:t>‹#›</a:t>
            </a:fld>
            <a:endParaRPr lang="en-US"/>
          </a:p>
        </p:txBody>
      </p:sp>
    </p:spTree>
    <p:extLst>
      <p:ext uri="{BB962C8B-B14F-4D97-AF65-F5344CB8AC3E}">
        <p14:creationId xmlns:p14="http://schemas.microsoft.com/office/powerpoint/2010/main" val="4232956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A4AD19-DCC1-2F44-BDE2-6BC1AD8FE7DC}"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FFDC2B-BC44-7F4E-983E-374FA55F86D1}" type="slidenum">
              <a:rPr lang="en-US" smtClean="0"/>
              <a:t>‹#›</a:t>
            </a:fld>
            <a:endParaRPr lang="en-US"/>
          </a:p>
        </p:txBody>
      </p:sp>
    </p:spTree>
    <p:extLst>
      <p:ext uri="{BB962C8B-B14F-4D97-AF65-F5344CB8AC3E}">
        <p14:creationId xmlns:p14="http://schemas.microsoft.com/office/powerpoint/2010/main" val="3298348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4AD19-DCC1-2F44-BDE2-6BC1AD8FE7DC}"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FFDC2B-BC44-7F4E-983E-374FA55F86D1}" type="slidenum">
              <a:rPr lang="en-US" smtClean="0"/>
              <a:t>‹#›</a:t>
            </a:fld>
            <a:endParaRPr lang="en-US"/>
          </a:p>
        </p:txBody>
      </p:sp>
    </p:spTree>
    <p:extLst>
      <p:ext uri="{BB962C8B-B14F-4D97-AF65-F5344CB8AC3E}">
        <p14:creationId xmlns:p14="http://schemas.microsoft.com/office/powerpoint/2010/main" val="3959300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ECAAC1-034F-47B2-9BD9-0506CD98EF05}"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1350981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A4AD19-DCC1-2F44-BDE2-6BC1AD8FE7D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FDC2B-BC44-7F4E-983E-374FA55F86D1}" type="slidenum">
              <a:rPr lang="en-US" smtClean="0"/>
              <a:t>‹#›</a:t>
            </a:fld>
            <a:endParaRPr lang="en-US"/>
          </a:p>
        </p:txBody>
      </p:sp>
    </p:spTree>
    <p:extLst>
      <p:ext uri="{BB962C8B-B14F-4D97-AF65-F5344CB8AC3E}">
        <p14:creationId xmlns:p14="http://schemas.microsoft.com/office/powerpoint/2010/main" val="2535436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A4AD19-DCC1-2F44-BDE2-6BC1AD8FE7D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FDC2B-BC44-7F4E-983E-374FA55F86D1}" type="slidenum">
              <a:rPr lang="en-US" smtClean="0"/>
              <a:t>‹#›</a:t>
            </a:fld>
            <a:endParaRPr lang="en-US"/>
          </a:p>
        </p:txBody>
      </p:sp>
    </p:spTree>
    <p:extLst>
      <p:ext uri="{BB962C8B-B14F-4D97-AF65-F5344CB8AC3E}">
        <p14:creationId xmlns:p14="http://schemas.microsoft.com/office/powerpoint/2010/main" val="1385038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A4AD19-DCC1-2F44-BDE2-6BC1AD8FE7D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FDC2B-BC44-7F4E-983E-374FA55F86D1}" type="slidenum">
              <a:rPr lang="en-US" smtClean="0"/>
              <a:t>‹#›</a:t>
            </a:fld>
            <a:endParaRPr lang="en-US"/>
          </a:p>
        </p:txBody>
      </p:sp>
    </p:spTree>
    <p:extLst>
      <p:ext uri="{BB962C8B-B14F-4D97-AF65-F5344CB8AC3E}">
        <p14:creationId xmlns:p14="http://schemas.microsoft.com/office/powerpoint/2010/main" val="124450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A4AD19-DCC1-2F44-BDE2-6BC1AD8FE7D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FDC2B-BC44-7F4E-983E-374FA55F86D1}" type="slidenum">
              <a:rPr lang="en-US" smtClean="0"/>
              <a:t>‹#›</a:t>
            </a:fld>
            <a:endParaRPr lang="en-US"/>
          </a:p>
        </p:txBody>
      </p:sp>
    </p:spTree>
    <p:extLst>
      <p:ext uri="{BB962C8B-B14F-4D97-AF65-F5344CB8AC3E}">
        <p14:creationId xmlns:p14="http://schemas.microsoft.com/office/powerpoint/2010/main" val="1538018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810DC4B-4136-4C70-AA6A-AC14001AC917}"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FB1A3-F437-4FF4-AE3B-A77BB1BCC8A5}" type="slidenum">
              <a:rPr lang="en-GB" smtClean="0"/>
              <a:t>‹#›</a:t>
            </a:fld>
            <a:endParaRPr lang="en-GB"/>
          </a:p>
        </p:txBody>
      </p:sp>
    </p:spTree>
    <p:extLst>
      <p:ext uri="{BB962C8B-B14F-4D97-AF65-F5344CB8AC3E}">
        <p14:creationId xmlns:p14="http://schemas.microsoft.com/office/powerpoint/2010/main" val="1818653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10DC4B-4136-4C70-AA6A-AC14001AC917}"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FB1A3-F437-4FF4-AE3B-A77BB1BCC8A5}" type="slidenum">
              <a:rPr lang="en-GB" smtClean="0"/>
              <a:t>‹#›</a:t>
            </a:fld>
            <a:endParaRPr lang="en-GB"/>
          </a:p>
        </p:txBody>
      </p:sp>
    </p:spTree>
    <p:extLst>
      <p:ext uri="{BB962C8B-B14F-4D97-AF65-F5344CB8AC3E}">
        <p14:creationId xmlns:p14="http://schemas.microsoft.com/office/powerpoint/2010/main" val="2582588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10DC4B-4136-4C70-AA6A-AC14001AC917}"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FB1A3-F437-4FF4-AE3B-A77BB1BCC8A5}" type="slidenum">
              <a:rPr lang="en-GB" smtClean="0"/>
              <a:t>‹#›</a:t>
            </a:fld>
            <a:endParaRPr lang="en-GB"/>
          </a:p>
        </p:txBody>
      </p:sp>
    </p:spTree>
    <p:extLst>
      <p:ext uri="{BB962C8B-B14F-4D97-AF65-F5344CB8AC3E}">
        <p14:creationId xmlns:p14="http://schemas.microsoft.com/office/powerpoint/2010/main" val="3240113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810DC4B-4136-4C70-AA6A-AC14001AC917}"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1FB1A3-F437-4FF4-AE3B-A77BB1BCC8A5}" type="slidenum">
              <a:rPr lang="en-GB" smtClean="0"/>
              <a:t>‹#›</a:t>
            </a:fld>
            <a:endParaRPr lang="en-GB"/>
          </a:p>
        </p:txBody>
      </p:sp>
    </p:spTree>
    <p:extLst>
      <p:ext uri="{BB962C8B-B14F-4D97-AF65-F5344CB8AC3E}">
        <p14:creationId xmlns:p14="http://schemas.microsoft.com/office/powerpoint/2010/main" val="2853701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810DC4B-4136-4C70-AA6A-AC14001AC917}" type="datetimeFigureOut">
              <a:rPr lang="en-GB" smtClean="0"/>
              <a:t>18/01/2023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1FB1A3-F437-4FF4-AE3B-A77BB1BCC8A5}" type="slidenum">
              <a:rPr lang="en-GB" smtClean="0"/>
              <a:t>‹#›</a:t>
            </a:fld>
            <a:endParaRPr lang="en-GB"/>
          </a:p>
        </p:txBody>
      </p:sp>
    </p:spTree>
    <p:extLst>
      <p:ext uri="{BB962C8B-B14F-4D97-AF65-F5344CB8AC3E}">
        <p14:creationId xmlns:p14="http://schemas.microsoft.com/office/powerpoint/2010/main" val="2410532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810DC4B-4136-4C70-AA6A-AC14001AC917}" type="datetimeFigureOut">
              <a:rPr lang="en-GB" smtClean="0"/>
              <a:t>18/01/2023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1FB1A3-F437-4FF4-AE3B-A77BB1BCC8A5}" type="slidenum">
              <a:rPr lang="en-GB" smtClean="0"/>
              <a:t>‹#›</a:t>
            </a:fld>
            <a:endParaRPr lang="en-GB"/>
          </a:p>
        </p:txBody>
      </p:sp>
    </p:spTree>
    <p:extLst>
      <p:ext uri="{BB962C8B-B14F-4D97-AF65-F5344CB8AC3E}">
        <p14:creationId xmlns:p14="http://schemas.microsoft.com/office/powerpoint/2010/main" val="41675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ECAAC1-034F-47B2-9BD9-0506CD98EF05}"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202449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0DC4B-4136-4C70-AA6A-AC14001AC917}" type="datetimeFigureOut">
              <a:rPr lang="en-GB" smtClean="0"/>
              <a:t>18/01/2023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1FB1A3-F437-4FF4-AE3B-A77BB1BCC8A5}" type="slidenum">
              <a:rPr lang="en-GB" smtClean="0"/>
              <a:t>‹#›</a:t>
            </a:fld>
            <a:endParaRPr lang="en-GB"/>
          </a:p>
        </p:txBody>
      </p:sp>
    </p:spTree>
    <p:extLst>
      <p:ext uri="{BB962C8B-B14F-4D97-AF65-F5344CB8AC3E}">
        <p14:creationId xmlns:p14="http://schemas.microsoft.com/office/powerpoint/2010/main" val="16282870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810DC4B-4136-4C70-AA6A-AC14001AC917}"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1FB1A3-F437-4FF4-AE3B-A77BB1BCC8A5}" type="slidenum">
              <a:rPr lang="en-GB" smtClean="0"/>
              <a:t>‹#›</a:t>
            </a:fld>
            <a:endParaRPr lang="en-GB"/>
          </a:p>
        </p:txBody>
      </p:sp>
    </p:spTree>
    <p:extLst>
      <p:ext uri="{BB962C8B-B14F-4D97-AF65-F5344CB8AC3E}">
        <p14:creationId xmlns:p14="http://schemas.microsoft.com/office/powerpoint/2010/main" val="598694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810DC4B-4136-4C70-AA6A-AC14001AC917}"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1FB1A3-F437-4FF4-AE3B-A77BB1BCC8A5}" type="slidenum">
              <a:rPr lang="en-GB" smtClean="0"/>
              <a:t>‹#›</a:t>
            </a:fld>
            <a:endParaRPr lang="en-GB"/>
          </a:p>
        </p:txBody>
      </p:sp>
    </p:spTree>
    <p:extLst>
      <p:ext uri="{BB962C8B-B14F-4D97-AF65-F5344CB8AC3E}">
        <p14:creationId xmlns:p14="http://schemas.microsoft.com/office/powerpoint/2010/main" val="38078812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10DC4B-4136-4C70-AA6A-AC14001AC917}"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FB1A3-F437-4FF4-AE3B-A77BB1BCC8A5}" type="slidenum">
              <a:rPr lang="en-GB" smtClean="0"/>
              <a:t>‹#›</a:t>
            </a:fld>
            <a:endParaRPr lang="en-GB"/>
          </a:p>
        </p:txBody>
      </p:sp>
    </p:spTree>
    <p:extLst>
      <p:ext uri="{BB962C8B-B14F-4D97-AF65-F5344CB8AC3E}">
        <p14:creationId xmlns:p14="http://schemas.microsoft.com/office/powerpoint/2010/main" val="138075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10DC4B-4136-4C70-AA6A-AC14001AC917}"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FB1A3-F437-4FF4-AE3B-A77BB1BCC8A5}" type="slidenum">
              <a:rPr lang="en-GB" smtClean="0"/>
              <a:t>‹#›</a:t>
            </a:fld>
            <a:endParaRPr lang="en-GB"/>
          </a:p>
        </p:txBody>
      </p:sp>
    </p:spTree>
    <p:extLst>
      <p:ext uri="{BB962C8B-B14F-4D97-AF65-F5344CB8AC3E}">
        <p14:creationId xmlns:p14="http://schemas.microsoft.com/office/powerpoint/2010/main" val="123203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ECAAC1-034F-47B2-9BD9-0506CD98EF05}" type="datetimeFigureOut">
              <a:rPr lang="en-GB" smtClean="0"/>
              <a:t>18/01/2023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18627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ECAAC1-034F-47B2-9BD9-0506CD98EF05}" type="datetimeFigureOut">
              <a:rPr lang="en-GB" smtClean="0"/>
              <a:t>18/01/2023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117043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CAAC1-034F-47B2-9BD9-0506CD98EF05}" type="datetimeFigureOut">
              <a:rPr lang="en-GB" smtClean="0"/>
              <a:t>18/01/2023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193255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ECAAC1-034F-47B2-9BD9-0506CD98EF05}"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33716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ECAAC1-034F-47B2-9BD9-0506CD98EF05}"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161487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CAAC1-034F-47B2-9BD9-0506CD98EF05}" type="datetimeFigureOut">
              <a:rPr lang="en-GB" smtClean="0"/>
              <a:t>18/01/2023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9372A-59F6-4B98-A9F1-EDCE64B5A8E2}" type="slidenum">
              <a:rPr lang="en-GB" smtClean="0"/>
              <a:t>‹#›</a:t>
            </a:fld>
            <a:endParaRPr lang="en-GB"/>
          </a:p>
        </p:txBody>
      </p:sp>
    </p:spTree>
    <p:extLst>
      <p:ext uri="{BB962C8B-B14F-4D97-AF65-F5344CB8AC3E}">
        <p14:creationId xmlns:p14="http://schemas.microsoft.com/office/powerpoint/2010/main" val="27453549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DE9F8-9A40-4EA7-A0EE-2817E09CAE56}" type="datetimeFigureOut">
              <a:rPr lang="en-GB" smtClean="0"/>
              <a:t>18/01/2023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2D212-6BB5-4700-8902-3824D7AB152B}" type="slidenum">
              <a:rPr lang="en-GB" smtClean="0"/>
              <a:t>‹#›</a:t>
            </a:fld>
            <a:endParaRPr lang="en-GB"/>
          </a:p>
        </p:txBody>
      </p:sp>
    </p:spTree>
    <p:extLst>
      <p:ext uri="{BB962C8B-B14F-4D97-AF65-F5344CB8AC3E}">
        <p14:creationId xmlns:p14="http://schemas.microsoft.com/office/powerpoint/2010/main" val="34599872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4AD19-DCC1-2F44-BDE2-6BC1AD8FE7DC}" type="datetimeFigureOut">
              <a:rPr lang="en-US" smtClean="0"/>
              <a:t>1/18/2023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FDC2B-BC44-7F4E-983E-374FA55F86D1}" type="slidenum">
              <a:rPr lang="en-US" smtClean="0"/>
              <a:t>‹#›</a:t>
            </a:fld>
            <a:endParaRPr lang="en-US"/>
          </a:p>
        </p:txBody>
      </p:sp>
    </p:spTree>
    <p:extLst>
      <p:ext uri="{BB962C8B-B14F-4D97-AF65-F5344CB8AC3E}">
        <p14:creationId xmlns:p14="http://schemas.microsoft.com/office/powerpoint/2010/main" val="3531058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810DC4B-4136-4C70-AA6A-AC14001AC917}" type="datetimeFigureOut">
              <a:rPr lang="en-GB" smtClean="0"/>
              <a:t>18/01/2023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1FB1A3-F437-4FF4-AE3B-A77BB1BCC8A5}" type="slidenum">
              <a:rPr lang="en-GB" smtClean="0"/>
              <a:t>‹#›</a:t>
            </a:fld>
            <a:endParaRPr lang="en-GB"/>
          </a:p>
        </p:txBody>
      </p:sp>
    </p:spTree>
    <p:extLst>
      <p:ext uri="{BB962C8B-B14F-4D97-AF65-F5344CB8AC3E}">
        <p14:creationId xmlns:p14="http://schemas.microsoft.com/office/powerpoint/2010/main" val="1068000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hyperlink" Target="https://www.bbc.co.uk/bitesize/topics/zv9nhcw/articles/zf4pp4j" TargetMode="External"/><Relationship Id="rId3" Type="http://schemas.openxmlformats.org/officeDocument/2006/relationships/hyperlink" Target="https://www.bbc.co.uk/bitesize/topics/zstp34j/articles/zngddp3" TargetMode="External"/><Relationship Id="rId7" Type="http://schemas.openxmlformats.org/officeDocument/2006/relationships/hyperlink" Target="https://www.bbc.co.uk/bitesize/topics/zych6g8" TargetMode="External"/><Relationship Id="rId2" Type="http://schemas.openxmlformats.org/officeDocument/2006/relationships/hyperlink" Target="https://www.bbc.co.uk/bitesize/topics/z9r4jxs" TargetMode="External"/><Relationship Id="rId1" Type="http://schemas.openxmlformats.org/officeDocument/2006/relationships/slideLayout" Target="../slideLayouts/slideLayout2.xml"/><Relationship Id="rId6" Type="http://schemas.openxmlformats.org/officeDocument/2006/relationships/hyperlink" Target="https://www.bbc.co.uk/bitesize/topics/zstp34j/articles/zqr4tv4" TargetMode="External"/><Relationship Id="rId5" Type="http://schemas.openxmlformats.org/officeDocument/2006/relationships/hyperlink" Target="https://www.bbc.co.uk/bitesize/topics/zstp34j/articles/zmsk4xs" TargetMode="External"/><Relationship Id="rId4" Type="http://schemas.openxmlformats.org/officeDocument/2006/relationships/hyperlink" Target="https://www.bbc.co.uk/bitesize/topics/zstp34j/articles/zc86m39" TargetMode="External"/><Relationship Id="rId9" Type="http://schemas.openxmlformats.org/officeDocument/2006/relationships/hyperlink" Target="https://www.bbc.co.uk/bitesize/topics/zv9nhcw/articles/z8qrr2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bbc.co.uk/bitesize/topics/zpffr82" TargetMode="External"/><Relationship Id="rId2" Type="http://schemas.openxmlformats.org/officeDocument/2006/relationships/hyperlink" Target="https://www.bbc.co.uk/bitesize/topics/zxhhvcw" TargetMode="External"/><Relationship Id="rId1" Type="http://schemas.openxmlformats.org/officeDocument/2006/relationships/slideLayout" Target="../slideLayouts/slideLayout2.xml"/><Relationship Id="rId4" Type="http://schemas.openxmlformats.org/officeDocument/2006/relationships/hyperlink" Target="https://www.bbc.co.uk/bitesize/topics/zhssgk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4399-030E-26BD-ECB8-A5497B2954AA}"/>
              </a:ext>
            </a:extLst>
          </p:cNvPr>
          <p:cNvSpPr>
            <a:spLocks noGrp="1"/>
          </p:cNvSpPr>
          <p:nvPr>
            <p:ph type="ctrTitle"/>
          </p:nvPr>
        </p:nvSpPr>
        <p:spPr/>
        <p:txBody>
          <a:bodyPr/>
          <a:lstStyle/>
          <a:p>
            <a:r>
              <a:rPr lang="en-US" dirty="0">
                <a:cs typeface="Calibri Light"/>
              </a:rPr>
              <a:t>Year 8 Achievement check 1 resources</a:t>
            </a:r>
            <a:endParaRPr lang="en-US" dirty="0"/>
          </a:p>
        </p:txBody>
      </p:sp>
      <p:sp>
        <p:nvSpPr>
          <p:cNvPr id="3" name="Subtitle 2">
            <a:extLst>
              <a:ext uri="{FF2B5EF4-FFF2-40B4-BE49-F238E27FC236}">
                <a16:creationId xmlns:a16="http://schemas.microsoft.com/office/drawing/2014/main" id="{9F6AB6DC-61BC-145A-6D12-A14EB05F5929}"/>
              </a:ext>
            </a:extLst>
          </p:cNvPr>
          <p:cNvSpPr>
            <a:spLocks noGrp="1"/>
          </p:cNvSpPr>
          <p:nvPr>
            <p:ph type="subTitle" idx="1"/>
          </p:nvPr>
        </p:nvSpPr>
        <p:spPr/>
        <p:txBody>
          <a:bodyPr vert="horz" lIns="91440" tIns="45720" rIns="91440" bIns="45720" rtlCol="0" anchor="t">
            <a:normAutofit/>
          </a:bodyPr>
          <a:lstStyle/>
          <a:p>
            <a:r>
              <a:rPr lang="en-US" dirty="0">
                <a:cs typeface="Calibri"/>
              </a:rPr>
              <a:t>Please don't worry if you haven't covered some of this in lessons you will get to it soon.</a:t>
            </a:r>
            <a:endParaRPr lang="en-US" dirty="0"/>
          </a:p>
        </p:txBody>
      </p:sp>
    </p:spTree>
    <p:extLst>
      <p:ext uri="{BB962C8B-B14F-4D97-AF65-F5344CB8AC3E}">
        <p14:creationId xmlns:p14="http://schemas.microsoft.com/office/powerpoint/2010/main" val="2893183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id="{40182C34-07FA-C33B-B12D-2C79B02153E6}"/>
              </a:ext>
            </a:extLst>
          </p:cNvPr>
          <p:cNvPicPr>
            <a:picLocks noChangeAspect="1"/>
          </p:cNvPicPr>
          <p:nvPr/>
        </p:nvPicPr>
        <p:blipFill rotWithShape="1">
          <a:blip r:embed="rId2"/>
          <a:srcRect l="17804" t="16896" r="39620" b="32666"/>
          <a:stretch/>
        </p:blipFill>
        <p:spPr>
          <a:xfrm>
            <a:off x="37949" y="100408"/>
            <a:ext cx="9068174" cy="6043131"/>
          </a:xfrm>
          <a:prstGeom prst="rect">
            <a:avLst/>
          </a:prstGeom>
        </p:spPr>
      </p:pic>
    </p:spTree>
    <p:extLst>
      <p:ext uri="{BB962C8B-B14F-4D97-AF65-F5344CB8AC3E}">
        <p14:creationId xmlns:p14="http://schemas.microsoft.com/office/powerpoint/2010/main" val="79281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id="{40182C34-07FA-C33B-B12D-2C79B02153E6}"/>
              </a:ext>
            </a:extLst>
          </p:cNvPr>
          <p:cNvPicPr>
            <a:picLocks noChangeAspect="1"/>
          </p:cNvPicPr>
          <p:nvPr/>
        </p:nvPicPr>
        <p:blipFill rotWithShape="1">
          <a:blip r:embed="rId2"/>
          <a:srcRect l="60310" t="16896" r="18719" b="32666"/>
          <a:stretch/>
        </p:blipFill>
        <p:spPr>
          <a:xfrm>
            <a:off x="1257752" y="55230"/>
            <a:ext cx="4999375" cy="6802120"/>
          </a:xfrm>
          <a:prstGeom prst="rect">
            <a:avLst/>
          </a:prstGeom>
        </p:spPr>
      </p:pic>
      <p:sp>
        <p:nvSpPr>
          <p:cNvPr id="4" name="Rectangle 3">
            <a:extLst>
              <a:ext uri="{FF2B5EF4-FFF2-40B4-BE49-F238E27FC236}">
                <a16:creationId xmlns:a16="http://schemas.microsoft.com/office/drawing/2014/main" id="{6A913A80-B2E7-A649-72EA-5BF72AF064A6}"/>
              </a:ext>
            </a:extLst>
          </p:cNvPr>
          <p:cNvSpPr/>
          <p:nvPr/>
        </p:nvSpPr>
        <p:spPr>
          <a:xfrm>
            <a:off x="1381419" y="475609"/>
            <a:ext cx="4682209" cy="66103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6715F0C6-6DBC-39A1-0D9F-30229B82B729}"/>
              </a:ext>
            </a:extLst>
          </p:cNvPr>
          <p:cNvSpPr/>
          <p:nvPr/>
        </p:nvSpPr>
        <p:spPr>
          <a:xfrm>
            <a:off x="1417562" y="1975514"/>
            <a:ext cx="4682209" cy="498391"/>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3F9CA369-DD8B-C796-CF20-2FFE99D52ABB}"/>
              </a:ext>
            </a:extLst>
          </p:cNvPr>
          <p:cNvSpPr/>
          <p:nvPr/>
        </p:nvSpPr>
        <p:spPr>
          <a:xfrm>
            <a:off x="2041016" y="2644145"/>
            <a:ext cx="4374999" cy="543569"/>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BAB12E2C-FAB9-8383-3622-D0B399F379E1}"/>
              </a:ext>
            </a:extLst>
          </p:cNvPr>
          <p:cNvSpPr/>
          <p:nvPr/>
        </p:nvSpPr>
        <p:spPr>
          <a:xfrm>
            <a:off x="2013909" y="3701308"/>
            <a:ext cx="200566" cy="2269363"/>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Tree>
    <p:extLst>
      <p:ext uri="{BB962C8B-B14F-4D97-AF65-F5344CB8AC3E}">
        <p14:creationId xmlns:p14="http://schemas.microsoft.com/office/powerpoint/2010/main" val="2394657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id="{40182C34-07FA-C33B-B12D-2C79B02153E6}"/>
              </a:ext>
            </a:extLst>
          </p:cNvPr>
          <p:cNvPicPr>
            <a:picLocks noChangeAspect="1"/>
          </p:cNvPicPr>
          <p:nvPr/>
        </p:nvPicPr>
        <p:blipFill rotWithShape="1">
          <a:blip r:embed="rId2"/>
          <a:srcRect l="60310" t="16896" r="18719" b="32666"/>
          <a:stretch/>
        </p:blipFill>
        <p:spPr>
          <a:xfrm>
            <a:off x="1257752" y="55230"/>
            <a:ext cx="4999375" cy="6802120"/>
          </a:xfrm>
          <a:prstGeom prst="rect">
            <a:avLst/>
          </a:prstGeom>
        </p:spPr>
      </p:pic>
    </p:spTree>
    <p:extLst>
      <p:ext uri="{BB962C8B-B14F-4D97-AF65-F5344CB8AC3E}">
        <p14:creationId xmlns:p14="http://schemas.microsoft.com/office/powerpoint/2010/main" val="2942642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871704"/>
          <a:ext cx="9144000" cy="5129046"/>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3271159621"/>
                    </a:ext>
                  </a:extLst>
                </a:gridCol>
                <a:gridCol w="3048000">
                  <a:extLst>
                    <a:ext uri="{9D8B030D-6E8A-4147-A177-3AD203B41FA5}">
                      <a16:colId xmlns:a16="http://schemas.microsoft.com/office/drawing/2014/main" val="1139682887"/>
                    </a:ext>
                  </a:extLst>
                </a:gridCol>
                <a:gridCol w="3048000">
                  <a:extLst>
                    <a:ext uri="{9D8B030D-6E8A-4147-A177-3AD203B41FA5}">
                      <a16:colId xmlns:a16="http://schemas.microsoft.com/office/drawing/2014/main" val="245002189"/>
                    </a:ext>
                  </a:extLst>
                </a:gridCol>
              </a:tblGrid>
              <a:tr h="209207">
                <a:tc>
                  <a:txBody>
                    <a:bodyPr/>
                    <a:lstStyle/>
                    <a:p>
                      <a:pPr algn="ctr"/>
                      <a:r>
                        <a:rPr lang="en-GB" sz="900" dirty="0">
                          <a:latin typeface="Segoe Print" panose="02000600000000000000" pitchFamily="2" charset="0"/>
                          <a:cs typeface="Arial" panose="020B0604020202020204" pitchFamily="34" charset="0"/>
                        </a:rPr>
                        <a:t>Group 0:</a:t>
                      </a:r>
                      <a:r>
                        <a:rPr lang="en-GB" sz="900" baseline="0" dirty="0">
                          <a:latin typeface="Segoe Print" panose="02000600000000000000" pitchFamily="2" charset="0"/>
                          <a:cs typeface="Arial" panose="020B0604020202020204" pitchFamily="34" charset="0"/>
                        </a:rPr>
                        <a:t> The noble gases</a:t>
                      </a:r>
                      <a:endParaRPr lang="en-GB" sz="900" dirty="0">
                        <a:latin typeface="Segoe Print" panose="02000600000000000000" pitchFamily="2" charset="0"/>
                        <a:cs typeface="Arial" panose="020B0604020202020204" pitchFamily="34" charset="0"/>
                      </a:endParaRPr>
                    </a:p>
                  </a:txBody>
                  <a:tcPr marL="68580" marR="68580" marT="34290" marB="34290"/>
                </a:tc>
                <a:tc>
                  <a:txBody>
                    <a:bodyPr/>
                    <a:lstStyle/>
                    <a:p>
                      <a:pPr algn="ctr"/>
                      <a:r>
                        <a:rPr lang="en-GB" sz="900" dirty="0">
                          <a:latin typeface="Segoe Print" panose="02000600000000000000" pitchFamily="2" charset="0"/>
                          <a:cs typeface="Arial" panose="020B0604020202020204" pitchFamily="34" charset="0"/>
                        </a:rPr>
                        <a:t>Group 1:</a:t>
                      </a:r>
                      <a:r>
                        <a:rPr lang="en-GB" sz="900" baseline="0" dirty="0">
                          <a:latin typeface="Segoe Print" panose="02000600000000000000" pitchFamily="2" charset="0"/>
                          <a:cs typeface="Arial" panose="020B0604020202020204" pitchFamily="34" charset="0"/>
                        </a:rPr>
                        <a:t> The alkali metals</a:t>
                      </a:r>
                      <a:endParaRPr lang="en-GB" sz="900" dirty="0">
                        <a:latin typeface="Segoe Print" panose="02000600000000000000" pitchFamily="2" charset="0"/>
                        <a:cs typeface="Arial" panose="020B0604020202020204" pitchFamily="34" charset="0"/>
                      </a:endParaRPr>
                    </a:p>
                  </a:txBody>
                  <a:tcPr marL="68580" marR="68580" marT="34290" marB="34290"/>
                </a:tc>
                <a:tc>
                  <a:txBody>
                    <a:bodyPr/>
                    <a:lstStyle/>
                    <a:p>
                      <a:pPr algn="ctr"/>
                      <a:r>
                        <a:rPr lang="en-GB" sz="900" dirty="0">
                          <a:latin typeface="Segoe Print" panose="02000600000000000000" pitchFamily="2" charset="0"/>
                          <a:cs typeface="Arial" panose="020B0604020202020204" pitchFamily="34" charset="0"/>
                        </a:rPr>
                        <a:t>Group 7: The halogens</a:t>
                      </a:r>
                    </a:p>
                  </a:txBody>
                  <a:tcPr marL="68580" marR="68580" marT="34290" marB="34290"/>
                </a:tc>
                <a:extLst>
                  <a:ext uri="{0D108BD9-81ED-4DB2-BD59-A6C34878D82A}">
                    <a16:rowId xmlns:a16="http://schemas.microsoft.com/office/drawing/2014/main" val="3813191925"/>
                  </a:ext>
                </a:extLst>
              </a:tr>
              <a:tr h="4919839">
                <a:tc>
                  <a:txBody>
                    <a:bodyPr/>
                    <a:lstStyle/>
                    <a:p>
                      <a:endParaRPr lang="en-GB" sz="1000" dirty="0"/>
                    </a:p>
                  </a:txBody>
                  <a:tcPr marL="68580" marR="68580" marT="34290" marB="34290"/>
                </a:tc>
                <a:tc>
                  <a:txBody>
                    <a:bodyPr/>
                    <a:lstStyle/>
                    <a:p>
                      <a:endParaRPr lang="en-GB" sz="1000" dirty="0"/>
                    </a:p>
                  </a:txBody>
                  <a:tcPr marL="68580" marR="68580" marT="34290" marB="34290"/>
                </a:tc>
                <a:tc>
                  <a:txBody>
                    <a:bodyPr/>
                    <a:lstStyle/>
                    <a:p>
                      <a:endParaRPr lang="en-GB" sz="1000" dirty="0"/>
                    </a:p>
                  </a:txBody>
                  <a:tcPr marL="68580" marR="68580" marT="34290" marB="34290"/>
                </a:tc>
                <a:extLst>
                  <a:ext uri="{0D108BD9-81ED-4DB2-BD59-A6C34878D82A}">
                    <a16:rowId xmlns:a16="http://schemas.microsoft.com/office/drawing/2014/main" val="2171327559"/>
                  </a:ext>
                </a:extLst>
              </a:tr>
            </a:tbl>
          </a:graphicData>
        </a:graphic>
      </p:graphicFrame>
      <p:pic>
        <p:nvPicPr>
          <p:cNvPr id="2" name="Picture 1"/>
          <p:cNvPicPr>
            <a:picLocks noChangeAspect="1"/>
          </p:cNvPicPr>
          <p:nvPr/>
        </p:nvPicPr>
        <p:blipFill rotWithShape="1">
          <a:blip r:embed="rId2"/>
          <a:srcRect l="2455" r="85374" b="62064"/>
          <a:stretch/>
        </p:blipFill>
        <p:spPr>
          <a:xfrm>
            <a:off x="3190272" y="1115753"/>
            <a:ext cx="383488" cy="345587"/>
          </a:xfrm>
          <a:prstGeom prst="rect">
            <a:avLst/>
          </a:prstGeom>
        </p:spPr>
      </p:pic>
      <p:pic>
        <p:nvPicPr>
          <p:cNvPr id="3" name="Picture 2"/>
          <p:cNvPicPr>
            <a:picLocks noChangeAspect="1"/>
          </p:cNvPicPr>
          <p:nvPr/>
        </p:nvPicPr>
        <p:blipFill rotWithShape="1">
          <a:blip r:embed="rId2"/>
          <a:srcRect t="37423" r="85610" b="9700"/>
          <a:stretch/>
        </p:blipFill>
        <p:spPr>
          <a:xfrm>
            <a:off x="3121692" y="1574005"/>
            <a:ext cx="452068" cy="480278"/>
          </a:xfrm>
          <a:prstGeom prst="rect">
            <a:avLst/>
          </a:prstGeom>
        </p:spPr>
      </p:pic>
      <p:pic>
        <p:nvPicPr>
          <p:cNvPr id="4" name="Picture 3"/>
          <p:cNvPicPr>
            <a:picLocks noChangeAspect="1"/>
          </p:cNvPicPr>
          <p:nvPr/>
        </p:nvPicPr>
        <p:blipFill rotWithShape="1">
          <a:blip r:embed="rId2"/>
          <a:srcRect l="15220" t="30749" r="67712" b="8673"/>
          <a:stretch/>
        </p:blipFill>
        <p:spPr>
          <a:xfrm>
            <a:off x="3078318" y="2177075"/>
            <a:ext cx="558250" cy="572812"/>
          </a:xfrm>
          <a:prstGeom prst="rect">
            <a:avLst/>
          </a:prstGeom>
        </p:spPr>
      </p:pic>
      <p:pic>
        <p:nvPicPr>
          <p:cNvPr id="6" name="Picture 5"/>
          <p:cNvPicPr>
            <a:picLocks noChangeAspect="1"/>
          </p:cNvPicPr>
          <p:nvPr/>
        </p:nvPicPr>
        <p:blipFill rotWithShape="1">
          <a:blip r:embed="rId3"/>
          <a:srcRect l="264" t="29358" r="85825" b="11067"/>
          <a:stretch/>
        </p:blipFill>
        <p:spPr>
          <a:xfrm>
            <a:off x="6343587" y="1108801"/>
            <a:ext cx="346079" cy="469679"/>
          </a:xfrm>
          <a:prstGeom prst="rect">
            <a:avLst/>
          </a:prstGeom>
        </p:spPr>
      </p:pic>
      <p:pic>
        <p:nvPicPr>
          <p:cNvPr id="8" name="Picture 7"/>
          <p:cNvPicPr>
            <a:picLocks noChangeAspect="1"/>
          </p:cNvPicPr>
          <p:nvPr/>
        </p:nvPicPr>
        <p:blipFill rotWithShape="1">
          <a:blip r:embed="rId3"/>
          <a:srcRect l="17817" t="20996" r="63138" b="13680"/>
          <a:stretch/>
        </p:blipFill>
        <p:spPr>
          <a:xfrm>
            <a:off x="6273238" y="1579435"/>
            <a:ext cx="486778" cy="529106"/>
          </a:xfrm>
          <a:prstGeom prst="rect">
            <a:avLst/>
          </a:prstGeom>
        </p:spPr>
      </p:pic>
      <p:pic>
        <p:nvPicPr>
          <p:cNvPr id="9" name="Picture 8"/>
          <p:cNvPicPr>
            <a:picLocks noChangeAspect="1"/>
          </p:cNvPicPr>
          <p:nvPr/>
        </p:nvPicPr>
        <p:blipFill rotWithShape="1">
          <a:blip r:embed="rId3"/>
          <a:srcRect l="40174" t="11589" r="33826" b="8977"/>
          <a:stretch/>
        </p:blipFill>
        <p:spPr>
          <a:xfrm>
            <a:off x="6240835" y="2145901"/>
            <a:ext cx="586007" cy="567344"/>
          </a:xfrm>
          <a:prstGeom prst="rect">
            <a:avLst/>
          </a:prstGeom>
        </p:spPr>
      </p:pic>
      <p:pic>
        <p:nvPicPr>
          <p:cNvPr id="10" name="Picture 9"/>
          <p:cNvPicPr>
            <a:picLocks noChangeAspect="1"/>
          </p:cNvPicPr>
          <p:nvPr/>
        </p:nvPicPr>
        <p:blipFill rotWithShape="1">
          <a:blip r:embed="rId3"/>
          <a:srcRect l="68161"/>
          <a:stretch/>
        </p:blipFill>
        <p:spPr>
          <a:xfrm>
            <a:off x="6234560" y="2731900"/>
            <a:ext cx="592282" cy="589490"/>
          </a:xfrm>
          <a:prstGeom prst="rect">
            <a:avLst/>
          </a:prstGeom>
        </p:spPr>
      </p:pic>
      <p:sp>
        <p:nvSpPr>
          <p:cNvPr id="11" name="TextBox 10"/>
          <p:cNvSpPr txBox="1"/>
          <p:nvPr/>
        </p:nvSpPr>
        <p:spPr>
          <a:xfrm>
            <a:off x="3623829" y="1063001"/>
            <a:ext cx="1538106"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________ reactive</a:t>
            </a:r>
          </a:p>
        </p:txBody>
      </p:sp>
      <p:sp>
        <p:nvSpPr>
          <p:cNvPr id="13" name="TextBox 12"/>
          <p:cNvSpPr txBox="1"/>
          <p:nvPr/>
        </p:nvSpPr>
        <p:spPr>
          <a:xfrm>
            <a:off x="3623829" y="2531919"/>
            <a:ext cx="1538106"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________ reactive</a:t>
            </a:r>
          </a:p>
        </p:txBody>
      </p:sp>
      <p:cxnSp>
        <p:nvCxnSpPr>
          <p:cNvPr id="15" name="Straight Arrow Connector 14"/>
          <p:cNvCxnSpPr/>
          <p:nvPr/>
        </p:nvCxnSpPr>
        <p:spPr>
          <a:xfrm>
            <a:off x="3988417" y="1249023"/>
            <a:ext cx="1688" cy="1320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93739" y="2922770"/>
            <a:ext cx="1538106"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________ reactive</a:t>
            </a:r>
          </a:p>
        </p:txBody>
      </p:sp>
      <p:sp>
        <p:nvSpPr>
          <p:cNvPr id="18" name="TextBox 17"/>
          <p:cNvSpPr txBox="1"/>
          <p:nvPr/>
        </p:nvSpPr>
        <p:spPr>
          <a:xfrm>
            <a:off x="6793739" y="1135891"/>
            <a:ext cx="1538106"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________ reactive</a:t>
            </a:r>
          </a:p>
        </p:txBody>
      </p:sp>
      <p:cxnSp>
        <p:nvCxnSpPr>
          <p:cNvPr id="20" name="Straight Arrow Connector 19"/>
          <p:cNvCxnSpPr/>
          <p:nvPr/>
        </p:nvCxnSpPr>
        <p:spPr>
          <a:xfrm flipH="1" flipV="1">
            <a:off x="7175958" y="1323503"/>
            <a:ext cx="12469" cy="16472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a:srcRect t="19309" r="83078" b="41709"/>
          <a:stretch/>
        </p:blipFill>
        <p:spPr>
          <a:xfrm>
            <a:off x="238338" y="1129139"/>
            <a:ext cx="529873" cy="570401"/>
          </a:xfrm>
          <a:prstGeom prst="rect">
            <a:avLst/>
          </a:prstGeom>
        </p:spPr>
      </p:pic>
      <p:pic>
        <p:nvPicPr>
          <p:cNvPr id="12" name="Picture 11"/>
          <p:cNvPicPr>
            <a:picLocks noChangeAspect="1"/>
          </p:cNvPicPr>
          <p:nvPr/>
        </p:nvPicPr>
        <p:blipFill rotWithShape="1">
          <a:blip r:embed="rId4"/>
          <a:srcRect l="26165" t="7963" r="45423" b="30946"/>
          <a:stretch/>
        </p:blipFill>
        <p:spPr>
          <a:xfrm>
            <a:off x="138789" y="1854116"/>
            <a:ext cx="732173" cy="735677"/>
          </a:xfrm>
          <a:prstGeom prst="rect">
            <a:avLst/>
          </a:prstGeom>
        </p:spPr>
      </p:pic>
      <p:pic>
        <p:nvPicPr>
          <p:cNvPr id="14" name="Picture 13"/>
          <p:cNvPicPr>
            <a:picLocks noChangeAspect="1"/>
          </p:cNvPicPr>
          <p:nvPr/>
        </p:nvPicPr>
        <p:blipFill rotWithShape="1">
          <a:blip r:embed="rId4"/>
          <a:srcRect l="63005" b="21055"/>
          <a:stretch/>
        </p:blipFill>
        <p:spPr>
          <a:xfrm>
            <a:off x="21758" y="2744369"/>
            <a:ext cx="982004" cy="979223"/>
          </a:xfrm>
          <a:prstGeom prst="rect">
            <a:avLst/>
          </a:prstGeom>
        </p:spPr>
      </p:pic>
      <p:sp>
        <p:nvSpPr>
          <p:cNvPr id="16" name="TextBox 15"/>
          <p:cNvSpPr txBox="1"/>
          <p:nvPr/>
        </p:nvSpPr>
        <p:spPr>
          <a:xfrm>
            <a:off x="1005328" y="1170174"/>
            <a:ext cx="1889067" cy="3000821"/>
          </a:xfrm>
          <a:prstGeom prst="rect">
            <a:avLst/>
          </a:prstGeom>
          <a:noFill/>
        </p:spPr>
        <p:txBody>
          <a:bodyPr wrap="square" rtlCol="0">
            <a:spAutoFit/>
          </a:bodyPr>
          <a:lstStyle/>
          <a:p>
            <a:pPr algn="ctr"/>
            <a:r>
              <a:rPr lang="en-GB" sz="900" dirty="0">
                <a:latin typeface="Arial" panose="020B0604020202020204" pitchFamily="34" charset="0"/>
                <a:cs typeface="Arial" panose="020B0604020202020204" pitchFamily="34" charset="0"/>
              </a:rPr>
              <a:t>All have full outer ________, which means __ electrons in their outer shell apart from Helium which only has __.</a:t>
            </a:r>
          </a:p>
          <a:p>
            <a:pPr algn="ctr"/>
            <a:endParaRPr lang="en-GB" sz="900" dirty="0">
              <a:latin typeface="Arial" panose="020B0604020202020204" pitchFamily="34" charset="0"/>
              <a:cs typeface="Arial" panose="020B0604020202020204" pitchFamily="34" charset="0"/>
            </a:endParaRPr>
          </a:p>
          <a:p>
            <a:pPr algn="ctr"/>
            <a:endParaRPr lang="en-GB" sz="900" dirty="0">
              <a:latin typeface="Arial" panose="020B0604020202020204" pitchFamily="34" charset="0"/>
              <a:cs typeface="Arial" panose="020B0604020202020204" pitchFamily="34" charset="0"/>
            </a:endParaRPr>
          </a:p>
          <a:p>
            <a:pPr algn="ctr"/>
            <a:endParaRPr lang="en-GB" sz="900" dirty="0">
              <a:latin typeface="Arial" panose="020B0604020202020204" pitchFamily="34" charset="0"/>
              <a:cs typeface="Arial" panose="020B0604020202020204" pitchFamily="34" charset="0"/>
            </a:endParaRPr>
          </a:p>
          <a:p>
            <a:pPr algn="ctr"/>
            <a:endParaRPr lang="en-GB" sz="900" dirty="0">
              <a:latin typeface="Arial" panose="020B0604020202020204" pitchFamily="34" charset="0"/>
              <a:cs typeface="Arial" panose="020B0604020202020204" pitchFamily="34" charset="0"/>
            </a:endParaRPr>
          </a:p>
          <a:p>
            <a:pPr algn="ctr"/>
            <a:r>
              <a:rPr lang="en-GB" sz="900" dirty="0">
                <a:latin typeface="Arial" panose="020B0604020202020204" pitchFamily="34" charset="0"/>
                <a:cs typeface="Arial" panose="020B0604020202020204" pitchFamily="34" charset="0"/>
              </a:rPr>
              <a:t>Full outer shell means they are ________ and do not easily form ________.</a:t>
            </a:r>
          </a:p>
          <a:p>
            <a:pPr algn="ctr"/>
            <a:endParaRPr lang="en-GB" sz="900" dirty="0">
              <a:latin typeface="Arial" panose="020B0604020202020204" pitchFamily="34" charset="0"/>
              <a:cs typeface="Arial" panose="020B0604020202020204" pitchFamily="34" charset="0"/>
            </a:endParaRPr>
          </a:p>
          <a:p>
            <a:pPr algn="ctr"/>
            <a:endParaRPr lang="en-GB" sz="900" dirty="0">
              <a:latin typeface="Arial" panose="020B0604020202020204" pitchFamily="34" charset="0"/>
              <a:cs typeface="Arial" panose="020B0604020202020204" pitchFamily="34" charset="0"/>
            </a:endParaRPr>
          </a:p>
          <a:p>
            <a:pPr algn="ct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The ________ points of the noble gases ________ with increasing relative atomic mass (as you go ________ the group)</a:t>
            </a:r>
          </a:p>
          <a:p>
            <a:endParaRPr lang="en-GB" sz="1350" dirty="0"/>
          </a:p>
          <a:p>
            <a:endParaRPr lang="en-GB" sz="1350" dirty="0"/>
          </a:p>
        </p:txBody>
      </p:sp>
      <p:pic>
        <p:nvPicPr>
          <p:cNvPr id="21" name="Picture 20"/>
          <p:cNvPicPr>
            <a:picLocks noChangeAspect="1"/>
          </p:cNvPicPr>
          <p:nvPr/>
        </p:nvPicPr>
        <p:blipFill rotWithShape="1">
          <a:blip r:embed="rId5"/>
          <a:srcRect l="24167" t="20175" r="24847" b="12222"/>
          <a:stretch/>
        </p:blipFill>
        <p:spPr>
          <a:xfrm>
            <a:off x="138788" y="3974623"/>
            <a:ext cx="2577341" cy="1922198"/>
          </a:xfrm>
          <a:prstGeom prst="rect">
            <a:avLst/>
          </a:prstGeom>
        </p:spPr>
      </p:pic>
      <p:sp>
        <p:nvSpPr>
          <p:cNvPr id="24" name="TextBox 23"/>
          <p:cNvSpPr txBox="1"/>
          <p:nvPr/>
        </p:nvSpPr>
        <p:spPr>
          <a:xfrm>
            <a:off x="4488482" y="1170174"/>
            <a:ext cx="1591766" cy="1615827"/>
          </a:xfrm>
          <a:prstGeom prst="rect">
            <a:avLst/>
          </a:prstGeom>
          <a:noFill/>
        </p:spPr>
        <p:txBody>
          <a:bodyPr wrap="square" rtlCol="0">
            <a:spAutoFit/>
          </a:bodyPr>
          <a:lstStyle/>
          <a:p>
            <a:pPr algn="ctr"/>
            <a:r>
              <a:rPr lang="en-GB" sz="825" dirty="0">
                <a:latin typeface="Arial" panose="020B0604020202020204" pitchFamily="34" charset="0"/>
                <a:cs typeface="Arial" panose="020B0604020202020204" pitchFamily="34" charset="0"/>
              </a:rPr>
              <a:t>All of the elements in group 1 have __ electron in their outer shell this means they have ________ properties.</a:t>
            </a:r>
          </a:p>
          <a:p>
            <a:pPr algn="ctr"/>
            <a:endParaRPr lang="en-GB" sz="825" dirty="0">
              <a:latin typeface="Arial" panose="020B0604020202020204" pitchFamily="34" charset="0"/>
              <a:cs typeface="Arial" panose="020B0604020202020204" pitchFamily="34" charset="0"/>
            </a:endParaRPr>
          </a:p>
          <a:p>
            <a:pPr algn="ctr"/>
            <a:r>
              <a:rPr lang="en-GB" sz="825" dirty="0">
                <a:latin typeface="Arial" panose="020B0604020202020204" pitchFamily="34" charset="0"/>
                <a:cs typeface="Arial" panose="020B0604020202020204" pitchFamily="34" charset="0"/>
              </a:rPr>
              <a:t>The reactivity of the elements ________ going down the group because the atoms get ________ and their outer electrons are ________ from the positive nucleus so they are more easily lost</a:t>
            </a:r>
          </a:p>
        </p:txBody>
      </p:sp>
      <p:graphicFrame>
        <p:nvGraphicFramePr>
          <p:cNvPr id="25" name="Table 24"/>
          <p:cNvGraphicFramePr>
            <a:graphicFrameLocks noGrp="1"/>
          </p:cNvGraphicFramePr>
          <p:nvPr>
            <p:extLst>
              <p:ext uri="{D42A27DB-BD31-4B8C-83A1-F6EECF244321}">
                <p14:modId xmlns:p14="http://schemas.microsoft.com/office/powerpoint/2010/main" val="2771410008"/>
              </p:ext>
            </p:extLst>
          </p:nvPr>
        </p:nvGraphicFramePr>
        <p:xfrm>
          <a:off x="3048706" y="2778212"/>
          <a:ext cx="3031541" cy="2468880"/>
        </p:xfrm>
        <a:graphic>
          <a:graphicData uri="http://schemas.openxmlformats.org/drawingml/2006/table">
            <a:tbl>
              <a:tblPr firstRow="1" bandRow="1">
                <a:tableStyleId>{5940675A-B579-460E-94D1-54222C63F5DA}</a:tableStyleId>
              </a:tblPr>
              <a:tblGrid>
                <a:gridCol w="3031541">
                  <a:extLst>
                    <a:ext uri="{9D8B030D-6E8A-4147-A177-3AD203B41FA5}">
                      <a16:colId xmlns:a16="http://schemas.microsoft.com/office/drawing/2014/main" val="3810664554"/>
                    </a:ext>
                  </a:extLst>
                </a:gridCol>
              </a:tblGrid>
              <a:tr h="822960">
                <a:tc>
                  <a:txBody>
                    <a:bodyPr/>
                    <a:lstStyle/>
                    <a:p>
                      <a:pPr algn="ctr"/>
                      <a:r>
                        <a:rPr lang="en-GB" sz="800" b="1" dirty="0">
                          <a:latin typeface="Arial" panose="020B0604020202020204" pitchFamily="34" charset="0"/>
                          <a:cs typeface="Arial" panose="020B0604020202020204" pitchFamily="34" charset="0"/>
                        </a:rPr>
                        <a:t>Reaction with</a:t>
                      </a:r>
                      <a:r>
                        <a:rPr lang="en-GB" sz="800" b="1" baseline="0" dirty="0">
                          <a:latin typeface="Arial" panose="020B0604020202020204" pitchFamily="34" charset="0"/>
                          <a:cs typeface="Arial" panose="020B0604020202020204" pitchFamily="34" charset="0"/>
                        </a:rPr>
                        <a:t> oxygen</a:t>
                      </a:r>
                      <a:endParaRPr lang="en-GB" sz="800" b="0" baseline="0" dirty="0">
                        <a:latin typeface="Arial" panose="020B0604020202020204" pitchFamily="34" charset="0"/>
                        <a:cs typeface="Arial" panose="020B0604020202020204" pitchFamily="34" charset="0"/>
                      </a:endParaRPr>
                    </a:p>
                    <a:p>
                      <a:pPr algn="l"/>
                      <a:r>
                        <a:rPr lang="en-GB" sz="800" baseline="0" dirty="0">
                          <a:latin typeface="Arial" panose="020B0604020202020204" pitchFamily="34" charset="0"/>
                          <a:cs typeface="Arial" panose="020B0604020202020204" pitchFamily="34" charset="0"/>
                        </a:rPr>
                        <a:t>Example word equation: </a:t>
                      </a:r>
                      <a:r>
                        <a:rPr lang="en-GB" sz="800" dirty="0">
                          <a:latin typeface="Arial" panose="020B0604020202020204" pitchFamily="34" charset="0"/>
                          <a:cs typeface="Arial" panose="020B0604020202020204" pitchFamily="34" charset="0"/>
                        </a:rPr>
                        <a:t>________</a:t>
                      </a:r>
                      <a:r>
                        <a:rPr lang="en-GB" sz="800" baseline="0" dirty="0">
                          <a:latin typeface="Arial" panose="020B0604020202020204" pitchFamily="34" charset="0"/>
                          <a:cs typeface="Arial" panose="020B0604020202020204" pitchFamily="34" charset="0"/>
                        </a:rPr>
                        <a:t> + oxygen </a:t>
                      </a:r>
                      <a:r>
                        <a:rPr lang="en-GB" sz="800" baseline="0" dirty="0">
                          <a:latin typeface="Arial" panose="020B0604020202020204" pitchFamily="34" charset="0"/>
                          <a:cs typeface="Arial" panose="020B0604020202020204" pitchFamily="34" charset="0"/>
                          <a:sym typeface="Wingdings" panose="05000000000000000000" pitchFamily="2" charset="2"/>
                        </a:rPr>
                        <a:t> lithium oxide</a:t>
                      </a:r>
                    </a:p>
                    <a:p>
                      <a:r>
                        <a:rPr lang="en-GB" sz="800" baseline="0" dirty="0">
                          <a:latin typeface="Arial" panose="020B0604020202020204" pitchFamily="34" charset="0"/>
                          <a:cs typeface="Arial" panose="020B0604020202020204" pitchFamily="34" charset="0"/>
                          <a:sym typeface="Wingdings" panose="05000000000000000000" pitchFamily="2" charset="2"/>
                        </a:rPr>
                        <a:t>Example symbol equation: 4Li + O</a:t>
                      </a:r>
                      <a:r>
                        <a:rPr lang="en-GB" sz="800" baseline="-25000" dirty="0">
                          <a:latin typeface="Arial" panose="020B0604020202020204" pitchFamily="34" charset="0"/>
                          <a:cs typeface="Arial" panose="020B0604020202020204" pitchFamily="34" charset="0"/>
                          <a:sym typeface="Wingdings" panose="05000000000000000000" pitchFamily="2" charset="2"/>
                        </a:rPr>
                        <a:t>2</a:t>
                      </a:r>
                      <a:r>
                        <a:rPr lang="en-GB" sz="800" baseline="0" dirty="0">
                          <a:latin typeface="Arial" panose="020B0604020202020204" pitchFamily="34" charset="0"/>
                          <a:cs typeface="Arial" panose="020B0604020202020204" pitchFamily="34" charset="0"/>
                          <a:sym typeface="Wingdings" panose="05000000000000000000" pitchFamily="2" charset="2"/>
                        </a:rPr>
                        <a:t>  2Li</a:t>
                      </a:r>
                      <a:r>
                        <a:rPr lang="en-GB" sz="800" baseline="-25000" dirty="0">
                          <a:latin typeface="Arial" panose="020B0604020202020204" pitchFamily="34" charset="0"/>
                          <a:cs typeface="Arial" panose="020B0604020202020204" pitchFamily="34" charset="0"/>
                          <a:sym typeface="Wingdings" panose="05000000000000000000" pitchFamily="2" charset="2"/>
                        </a:rPr>
                        <a:t>2</a:t>
                      </a:r>
                      <a:r>
                        <a:rPr lang="en-GB" sz="800" baseline="0" dirty="0">
                          <a:latin typeface="Arial" panose="020B0604020202020204" pitchFamily="34" charset="0"/>
                          <a:cs typeface="Arial" panose="020B0604020202020204" pitchFamily="34" charset="0"/>
                          <a:sym typeface="Wingdings" panose="05000000000000000000" pitchFamily="2" charset="2"/>
                        </a:rPr>
                        <a:t>O</a:t>
                      </a:r>
                      <a:br>
                        <a:rPr lang="en-GB" sz="900" baseline="0" dirty="0">
                          <a:latin typeface="Arial" panose="020B0604020202020204" pitchFamily="34" charset="0"/>
                          <a:cs typeface="Arial" panose="020B0604020202020204" pitchFamily="34" charset="0"/>
                          <a:sym typeface="Wingdings" panose="05000000000000000000" pitchFamily="2" charset="2"/>
                        </a:rPr>
                      </a:br>
                      <a:endParaRPr lang="en-GB" sz="800" baseline="0" dirty="0">
                        <a:latin typeface="Arial" panose="020B0604020202020204" pitchFamily="34" charset="0"/>
                        <a:cs typeface="Arial" panose="020B0604020202020204" pitchFamily="34" charset="0"/>
                        <a:sym typeface="Wingdings" panose="05000000000000000000" pitchFamily="2" charset="2"/>
                      </a:endParaRPr>
                    </a:p>
                    <a:p>
                      <a:r>
                        <a:rPr lang="en-GB" sz="800" baseline="0" dirty="0">
                          <a:latin typeface="Arial" panose="020B0604020202020204" pitchFamily="34" charset="0"/>
                          <a:cs typeface="Arial" panose="020B0604020202020204" pitchFamily="34" charset="0"/>
                          <a:sym typeface="Wingdings" panose="05000000000000000000" pitchFamily="2" charset="2"/>
                        </a:rPr>
                        <a:t>Observations: Freshly cut metal tarnishes/ goes from </a:t>
                      </a:r>
                      <a:r>
                        <a:rPr lang="en-GB" sz="800" dirty="0">
                          <a:latin typeface="Arial" panose="020B0604020202020204" pitchFamily="34" charset="0"/>
                          <a:cs typeface="Arial" panose="020B0604020202020204" pitchFamily="34" charset="0"/>
                        </a:rPr>
                        <a:t>________</a:t>
                      </a:r>
                      <a:r>
                        <a:rPr lang="en-GB" sz="800" baseline="0" dirty="0">
                          <a:latin typeface="Arial" panose="020B0604020202020204" pitchFamily="34" charset="0"/>
                          <a:cs typeface="Arial" panose="020B0604020202020204" pitchFamily="34" charset="0"/>
                          <a:sym typeface="Wingdings" panose="05000000000000000000" pitchFamily="2" charset="2"/>
                        </a:rPr>
                        <a:t> to </a:t>
                      </a:r>
                      <a:r>
                        <a:rPr lang="en-GB" sz="800" dirty="0">
                          <a:latin typeface="Arial" panose="020B0604020202020204" pitchFamily="34" charset="0"/>
                          <a:cs typeface="Arial" panose="020B0604020202020204" pitchFamily="34" charset="0"/>
                        </a:rPr>
                        <a:t>________.</a:t>
                      </a:r>
                    </a:p>
                  </a:txBody>
                  <a:tcPr marL="68580" marR="68580" marT="34290" marB="34290"/>
                </a:tc>
                <a:extLst>
                  <a:ext uri="{0D108BD9-81ED-4DB2-BD59-A6C34878D82A}">
                    <a16:rowId xmlns:a16="http://schemas.microsoft.com/office/drawing/2014/main" val="1973500928"/>
                  </a:ext>
                </a:extLst>
              </a:tr>
              <a:tr h="1074420">
                <a:tc>
                  <a:txBody>
                    <a:bodyPr/>
                    <a:lstStyle/>
                    <a:p>
                      <a:pPr algn="ctr"/>
                      <a:r>
                        <a:rPr lang="en-GB" sz="800" b="1" dirty="0">
                          <a:latin typeface="Arial" panose="020B0604020202020204" pitchFamily="34" charset="0"/>
                          <a:cs typeface="Arial" panose="020B0604020202020204" pitchFamily="34" charset="0"/>
                        </a:rPr>
                        <a:t>Reaction with water</a:t>
                      </a:r>
                    </a:p>
                    <a:p>
                      <a:r>
                        <a:rPr lang="en-GB" sz="800" dirty="0">
                          <a:latin typeface="Arial" panose="020B0604020202020204" pitchFamily="34" charset="0"/>
                          <a:cs typeface="Arial" panose="020B0604020202020204" pitchFamily="34" charset="0"/>
                        </a:rPr>
                        <a:t>Example word equation:</a:t>
                      </a:r>
                      <a:br>
                        <a:rPr lang="en-GB" sz="80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Sodium + water </a:t>
                      </a:r>
                      <a:r>
                        <a:rPr lang="en-GB" sz="800" dirty="0">
                          <a:latin typeface="Arial" panose="020B0604020202020204" pitchFamily="34" charset="0"/>
                          <a:cs typeface="Arial" panose="020B0604020202020204" pitchFamily="34" charset="0"/>
                          <a:sym typeface="Wingdings" panose="05000000000000000000" pitchFamily="2" charset="2"/>
                        </a:rPr>
                        <a:t> </a:t>
                      </a:r>
                      <a:r>
                        <a:rPr lang="en-GB" sz="800" dirty="0">
                          <a:latin typeface="Arial" panose="020B0604020202020204" pitchFamily="34" charset="0"/>
                          <a:cs typeface="Arial" panose="020B0604020202020204" pitchFamily="34" charset="0"/>
                        </a:rPr>
                        <a:t>________</a:t>
                      </a:r>
                      <a:r>
                        <a:rPr lang="en-GB" sz="800" dirty="0">
                          <a:latin typeface="Arial" panose="020B0604020202020204" pitchFamily="34" charset="0"/>
                          <a:cs typeface="Arial" panose="020B0604020202020204" pitchFamily="34" charset="0"/>
                          <a:sym typeface="Wingdings" panose="05000000000000000000" pitchFamily="2" charset="2"/>
                        </a:rPr>
                        <a:t> hydroxide</a:t>
                      </a:r>
                      <a:r>
                        <a:rPr lang="en-GB" sz="800" baseline="0" dirty="0">
                          <a:latin typeface="Arial" panose="020B0604020202020204" pitchFamily="34" charset="0"/>
                          <a:cs typeface="Arial" panose="020B0604020202020204" pitchFamily="34" charset="0"/>
                          <a:sym typeface="Wingdings" panose="05000000000000000000" pitchFamily="2" charset="2"/>
                        </a:rPr>
                        <a:t> + </a:t>
                      </a:r>
                      <a:r>
                        <a:rPr lang="en-GB" sz="800" dirty="0">
                          <a:latin typeface="Arial" panose="020B0604020202020204" pitchFamily="34" charset="0"/>
                          <a:cs typeface="Arial" panose="020B0604020202020204" pitchFamily="34" charset="0"/>
                        </a:rPr>
                        <a:t>________</a:t>
                      </a:r>
                    </a:p>
                    <a:p>
                      <a:r>
                        <a:rPr lang="en-GB" sz="800" baseline="0" dirty="0">
                          <a:latin typeface="Arial" panose="020B0604020202020204" pitchFamily="34" charset="0"/>
                          <a:cs typeface="Arial" panose="020B0604020202020204" pitchFamily="34" charset="0"/>
                          <a:sym typeface="Wingdings" panose="05000000000000000000" pitchFamily="2" charset="2"/>
                        </a:rPr>
                        <a:t>Example symbol equation: 2Na + 2H</a:t>
                      </a:r>
                      <a:r>
                        <a:rPr lang="en-GB" sz="800" baseline="-25000" dirty="0">
                          <a:latin typeface="Arial" panose="020B0604020202020204" pitchFamily="34" charset="0"/>
                          <a:cs typeface="Arial" panose="020B0604020202020204" pitchFamily="34" charset="0"/>
                          <a:sym typeface="Wingdings" panose="05000000000000000000" pitchFamily="2" charset="2"/>
                        </a:rPr>
                        <a:t>2</a:t>
                      </a:r>
                      <a:r>
                        <a:rPr lang="en-GB" sz="800" baseline="0" dirty="0">
                          <a:latin typeface="Arial" panose="020B0604020202020204" pitchFamily="34" charset="0"/>
                          <a:cs typeface="Arial" panose="020B0604020202020204" pitchFamily="34" charset="0"/>
                          <a:sym typeface="Wingdings" panose="05000000000000000000" pitchFamily="2" charset="2"/>
                        </a:rPr>
                        <a:t>O  2NaOH + H</a:t>
                      </a:r>
                      <a:r>
                        <a:rPr lang="en-GB" sz="800" baseline="-25000" dirty="0">
                          <a:latin typeface="Arial" panose="020B0604020202020204" pitchFamily="34" charset="0"/>
                          <a:cs typeface="Arial" panose="020B0604020202020204" pitchFamily="34" charset="0"/>
                          <a:sym typeface="Wingdings" panose="05000000000000000000" pitchFamily="2" charset="2"/>
                        </a:rPr>
                        <a:t>2</a:t>
                      </a:r>
                      <a:br>
                        <a:rPr lang="en-GB" sz="800" baseline="0" dirty="0">
                          <a:latin typeface="Arial" panose="020B0604020202020204" pitchFamily="34" charset="0"/>
                          <a:cs typeface="Arial" panose="020B0604020202020204" pitchFamily="34" charset="0"/>
                          <a:sym typeface="Wingdings" panose="05000000000000000000" pitchFamily="2" charset="2"/>
                        </a:rPr>
                      </a:br>
                      <a:br>
                        <a:rPr lang="en-GB" sz="800" baseline="0" dirty="0">
                          <a:latin typeface="Arial" panose="020B0604020202020204" pitchFamily="34" charset="0"/>
                          <a:cs typeface="Arial" panose="020B0604020202020204" pitchFamily="34" charset="0"/>
                          <a:sym typeface="Wingdings" panose="05000000000000000000" pitchFamily="2" charset="2"/>
                        </a:rPr>
                      </a:br>
                      <a:r>
                        <a:rPr lang="en-GB" sz="800" baseline="0" dirty="0">
                          <a:latin typeface="Arial" panose="020B0604020202020204" pitchFamily="34" charset="0"/>
                          <a:cs typeface="Arial" panose="020B0604020202020204" pitchFamily="34" charset="0"/>
                          <a:sym typeface="Wingdings" panose="05000000000000000000" pitchFamily="2" charset="2"/>
                        </a:rPr>
                        <a:t>Observations: All </a:t>
                      </a:r>
                      <a:r>
                        <a:rPr lang="en-GB" sz="800" dirty="0">
                          <a:latin typeface="Arial" panose="020B0604020202020204" pitchFamily="34" charset="0"/>
                          <a:cs typeface="Arial" panose="020B0604020202020204" pitchFamily="34" charset="0"/>
                        </a:rPr>
                        <a:t>________</a:t>
                      </a:r>
                      <a:r>
                        <a:rPr lang="en-GB" sz="800" baseline="0" dirty="0">
                          <a:latin typeface="Arial" panose="020B0604020202020204" pitchFamily="34" charset="0"/>
                          <a:cs typeface="Arial" panose="020B0604020202020204" pitchFamily="34" charset="0"/>
                          <a:sym typeface="Wingdings" panose="05000000000000000000" pitchFamily="2" charset="2"/>
                        </a:rPr>
                        <a:t>/ bubble and move around the </a:t>
                      </a:r>
                      <a:r>
                        <a:rPr lang="en-GB" sz="800" dirty="0">
                          <a:latin typeface="Arial" panose="020B0604020202020204" pitchFamily="34" charset="0"/>
                          <a:cs typeface="Arial" panose="020B0604020202020204" pitchFamily="34" charset="0"/>
                        </a:rPr>
                        <a:t>________</a:t>
                      </a:r>
                      <a:r>
                        <a:rPr lang="en-GB" sz="800" baseline="0" dirty="0">
                          <a:latin typeface="Arial" panose="020B0604020202020204" pitchFamily="34" charset="0"/>
                          <a:cs typeface="Arial" panose="020B0604020202020204" pitchFamily="34" charset="0"/>
                          <a:sym typeface="Wingdings" panose="05000000000000000000" pitchFamily="2" charset="2"/>
                        </a:rPr>
                        <a:t> of the water. All produce an </a:t>
                      </a:r>
                      <a:r>
                        <a:rPr lang="en-GB" sz="800" dirty="0">
                          <a:latin typeface="Arial" panose="020B0604020202020204" pitchFamily="34" charset="0"/>
                          <a:cs typeface="Arial" panose="020B0604020202020204" pitchFamily="34" charset="0"/>
                        </a:rPr>
                        <a:t>________</a:t>
                      </a:r>
                      <a:r>
                        <a:rPr lang="en-GB" sz="800" baseline="0" dirty="0">
                          <a:latin typeface="Arial" panose="020B0604020202020204" pitchFamily="34" charset="0"/>
                          <a:cs typeface="Arial" panose="020B0604020202020204" pitchFamily="34" charset="0"/>
                          <a:sym typeface="Wingdings" panose="05000000000000000000" pitchFamily="2" charset="2"/>
                        </a:rPr>
                        <a:t> solution with the water. Potassium catches fire and has a </a:t>
                      </a:r>
                      <a:r>
                        <a:rPr lang="en-GB" sz="800" dirty="0">
                          <a:latin typeface="Arial" panose="020B0604020202020204" pitchFamily="34" charset="0"/>
                          <a:cs typeface="Arial" panose="020B0604020202020204" pitchFamily="34" charset="0"/>
                        </a:rPr>
                        <a:t>________</a:t>
                      </a:r>
                      <a:r>
                        <a:rPr lang="en-GB" sz="800" baseline="0" dirty="0">
                          <a:latin typeface="Arial" panose="020B0604020202020204" pitchFamily="34" charset="0"/>
                          <a:cs typeface="Arial" panose="020B0604020202020204" pitchFamily="34" charset="0"/>
                          <a:sym typeface="Wingdings" panose="05000000000000000000" pitchFamily="2" charset="2"/>
                        </a:rPr>
                        <a:t> flame</a:t>
                      </a:r>
                      <a:endParaRPr lang="en-GB" sz="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517890123"/>
                  </a:ext>
                </a:extLst>
              </a:tr>
              <a:tr h="571500">
                <a:tc>
                  <a:txBody>
                    <a:bodyPr/>
                    <a:lstStyle/>
                    <a:p>
                      <a:pPr algn="ctr"/>
                      <a:r>
                        <a:rPr lang="en-GB" sz="800" b="1" dirty="0">
                          <a:latin typeface="Arial" panose="020B0604020202020204" pitchFamily="34" charset="0"/>
                          <a:cs typeface="Arial" panose="020B0604020202020204" pitchFamily="34" charset="0"/>
                        </a:rPr>
                        <a:t>Reaction with chlorine </a:t>
                      </a:r>
                      <a:endParaRPr lang="en-GB" sz="800" b="0" dirty="0">
                        <a:latin typeface="Arial" panose="020B0604020202020204" pitchFamily="34" charset="0"/>
                        <a:cs typeface="Arial" panose="020B0604020202020204" pitchFamily="34" charset="0"/>
                      </a:endParaRPr>
                    </a:p>
                    <a:p>
                      <a:pPr algn="l"/>
                      <a:r>
                        <a:rPr lang="en-GB" sz="800" dirty="0">
                          <a:latin typeface="Arial" panose="020B0604020202020204" pitchFamily="34" charset="0"/>
                          <a:cs typeface="Arial" panose="020B0604020202020204" pitchFamily="34" charset="0"/>
                        </a:rPr>
                        <a:t>Example word equation:</a:t>
                      </a:r>
                      <a:r>
                        <a:rPr lang="en-GB" sz="800" baseline="0" dirty="0">
                          <a:latin typeface="Arial" panose="020B0604020202020204" pitchFamily="34" charset="0"/>
                          <a:cs typeface="Arial" panose="020B0604020202020204" pitchFamily="34" charset="0"/>
                        </a:rPr>
                        <a:t> </a:t>
                      </a:r>
                      <a:br>
                        <a:rPr lang="en-GB" sz="800" baseline="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________</a:t>
                      </a:r>
                      <a:r>
                        <a:rPr lang="en-GB" sz="800" baseline="0" dirty="0">
                          <a:latin typeface="Arial" panose="020B0604020202020204" pitchFamily="34" charset="0"/>
                          <a:cs typeface="Arial" panose="020B0604020202020204" pitchFamily="34" charset="0"/>
                        </a:rPr>
                        <a:t> + chlorine </a:t>
                      </a:r>
                      <a:r>
                        <a:rPr lang="en-GB" sz="800" baseline="0" dirty="0">
                          <a:latin typeface="Arial" panose="020B0604020202020204" pitchFamily="34" charset="0"/>
                          <a:cs typeface="Arial" panose="020B0604020202020204" pitchFamily="34" charset="0"/>
                          <a:sym typeface="Wingdings" panose="05000000000000000000" pitchFamily="2" charset="2"/>
                        </a:rPr>
                        <a:t> potassium chloride</a:t>
                      </a:r>
                    </a:p>
                    <a:p>
                      <a:r>
                        <a:rPr lang="en-GB" sz="800" baseline="0" dirty="0">
                          <a:latin typeface="Arial" panose="020B0604020202020204" pitchFamily="34" charset="0"/>
                          <a:cs typeface="Arial" panose="020B0604020202020204" pitchFamily="34" charset="0"/>
                          <a:sym typeface="Wingdings" panose="05000000000000000000" pitchFamily="2" charset="2"/>
                        </a:rPr>
                        <a:t>Example symbol equation: 2K + Cl</a:t>
                      </a:r>
                      <a:r>
                        <a:rPr lang="en-GB" sz="800" baseline="-25000" dirty="0">
                          <a:latin typeface="Arial" panose="020B0604020202020204" pitchFamily="34" charset="0"/>
                          <a:cs typeface="Arial" panose="020B0604020202020204" pitchFamily="34" charset="0"/>
                          <a:sym typeface="Wingdings" panose="05000000000000000000" pitchFamily="2" charset="2"/>
                        </a:rPr>
                        <a:t>2</a:t>
                      </a:r>
                      <a:r>
                        <a:rPr lang="en-GB" sz="800" baseline="0" dirty="0">
                          <a:latin typeface="Arial" panose="020B0604020202020204" pitchFamily="34" charset="0"/>
                          <a:cs typeface="Arial" panose="020B0604020202020204" pitchFamily="34" charset="0"/>
                          <a:sym typeface="Wingdings" panose="05000000000000000000" pitchFamily="2" charset="2"/>
                        </a:rPr>
                        <a:t>  2KCl</a:t>
                      </a:r>
                    </a:p>
                  </a:txBody>
                  <a:tcPr marL="68580" marR="68580" marT="34290" marB="34290"/>
                </a:tc>
                <a:extLst>
                  <a:ext uri="{0D108BD9-81ED-4DB2-BD59-A6C34878D82A}">
                    <a16:rowId xmlns:a16="http://schemas.microsoft.com/office/drawing/2014/main" val="1735146212"/>
                  </a:ext>
                </a:extLst>
              </a:tr>
            </a:tbl>
          </a:graphicData>
        </a:graphic>
      </p:graphicFrame>
      <p:sp>
        <p:nvSpPr>
          <p:cNvPr id="26" name="TextBox 25"/>
          <p:cNvSpPr txBox="1"/>
          <p:nvPr/>
        </p:nvSpPr>
        <p:spPr>
          <a:xfrm>
            <a:off x="7645654" y="1252335"/>
            <a:ext cx="1498346" cy="1742785"/>
          </a:xfrm>
          <a:prstGeom prst="rect">
            <a:avLst/>
          </a:prstGeom>
          <a:noFill/>
        </p:spPr>
        <p:txBody>
          <a:bodyPr wrap="square" rtlCol="0">
            <a:spAutoFit/>
          </a:bodyPr>
          <a:lstStyle/>
          <a:p>
            <a:pPr algn="ctr"/>
            <a:r>
              <a:rPr lang="en-GB" sz="825" dirty="0">
                <a:latin typeface="Arial" panose="020B0604020202020204" pitchFamily="34" charset="0"/>
                <a:cs typeface="Arial" panose="020B0604020202020204" pitchFamily="34" charset="0"/>
              </a:rPr>
              <a:t>All of the elements in group 7 have __ electrons in their outer shell this means they have similar ________. </a:t>
            </a:r>
          </a:p>
          <a:p>
            <a:pPr algn="ctr"/>
            <a:endParaRPr lang="en-GB" sz="825" dirty="0">
              <a:latin typeface="Arial" panose="020B0604020202020204" pitchFamily="34" charset="0"/>
              <a:cs typeface="Arial" panose="020B0604020202020204" pitchFamily="34" charset="0"/>
            </a:endParaRPr>
          </a:p>
          <a:p>
            <a:pPr algn="ctr"/>
            <a:r>
              <a:rPr lang="en-GB" sz="825" dirty="0">
                <a:latin typeface="Arial" panose="020B0604020202020204" pitchFamily="34" charset="0"/>
                <a:cs typeface="Arial" panose="020B0604020202020204" pitchFamily="34" charset="0"/>
              </a:rPr>
              <a:t>The reactivity ________ going down the group because the atoms get bigger and it is ________ for them to gain an electron to fill their outer shell because the outer shell is further from the ________</a:t>
            </a:r>
            <a:endParaRPr lang="en-GB" sz="1350" dirty="0"/>
          </a:p>
        </p:txBody>
      </p:sp>
      <p:sp>
        <p:nvSpPr>
          <p:cNvPr id="27" name="TextBox 26"/>
          <p:cNvSpPr txBox="1"/>
          <p:nvPr/>
        </p:nvSpPr>
        <p:spPr>
          <a:xfrm>
            <a:off x="8064187" y="2984853"/>
            <a:ext cx="953867" cy="219291"/>
          </a:xfrm>
          <a:prstGeom prst="rect">
            <a:avLst/>
          </a:prstGeom>
          <a:noFill/>
        </p:spPr>
        <p:txBody>
          <a:bodyPr wrap="square" rtlCol="0">
            <a:spAutoFit/>
          </a:bodyPr>
          <a:lstStyle/>
          <a:p>
            <a:r>
              <a:rPr lang="en-GB" sz="825" dirty="0">
                <a:latin typeface="Arial" panose="020B0604020202020204" pitchFamily="34" charset="0"/>
                <a:cs typeface="Arial" panose="020B0604020202020204" pitchFamily="34" charset="0"/>
              </a:rPr>
              <a:t>Non-metals</a:t>
            </a:r>
          </a:p>
        </p:txBody>
      </p:sp>
      <p:sp>
        <p:nvSpPr>
          <p:cNvPr id="28" name="TextBox 27"/>
          <p:cNvSpPr txBox="1"/>
          <p:nvPr/>
        </p:nvSpPr>
        <p:spPr>
          <a:xfrm>
            <a:off x="7701727" y="3233981"/>
            <a:ext cx="1386200" cy="473206"/>
          </a:xfrm>
          <a:prstGeom prst="rect">
            <a:avLst/>
          </a:prstGeom>
          <a:noFill/>
        </p:spPr>
        <p:txBody>
          <a:bodyPr wrap="square" rtlCol="0">
            <a:spAutoFit/>
          </a:bodyPr>
          <a:lstStyle/>
          <a:p>
            <a:pPr algn="ctr"/>
            <a:r>
              <a:rPr lang="en-GB" sz="825" dirty="0">
                <a:latin typeface="Arial" panose="020B0604020202020204" pitchFamily="34" charset="0"/>
                <a:cs typeface="Arial" panose="020B0604020202020204" pitchFamily="34" charset="0"/>
              </a:rPr>
              <a:t>All exist as ________ ________ molecules </a:t>
            </a:r>
            <a:r>
              <a:rPr lang="en-GB" sz="825" dirty="0" err="1">
                <a:latin typeface="Arial" panose="020B0604020202020204" pitchFamily="34" charset="0"/>
                <a:cs typeface="Arial" panose="020B0604020202020204" pitchFamily="34" charset="0"/>
              </a:rPr>
              <a:t>eg</a:t>
            </a:r>
            <a:r>
              <a:rPr lang="en-GB" sz="825" dirty="0">
                <a:latin typeface="Arial" panose="020B0604020202020204" pitchFamily="34" charset="0"/>
                <a:cs typeface="Arial" panose="020B0604020202020204" pitchFamily="34" charset="0"/>
              </a:rPr>
              <a:t>) Cl</a:t>
            </a:r>
            <a:r>
              <a:rPr lang="en-GB" sz="825" baseline="-25000" dirty="0">
                <a:latin typeface="Arial" panose="020B0604020202020204" pitchFamily="34" charset="0"/>
                <a:cs typeface="Arial" panose="020B0604020202020204" pitchFamily="34" charset="0"/>
              </a:rPr>
              <a:t>2</a:t>
            </a:r>
          </a:p>
        </p:txBody>
      </p:sp>
      <p:sp>
        <p:nvSpPr>
          <p:cNvPr id="30" name="TextBox 29"/>
          <p:cNvSpPr txBox="1"/>
          <p:nvPr/>
        </p:nvSpPr>
        <p:spPr>
          <a:xfrm>
            <a:off x="6234559" y="3584711"/>
            <a:ext cx="2783495" cy="346249"/>
          </a:xfrm>
          <a:prstGeom prst="rect">
            <a:avLst/>
          </a:prstGeom>
          <a:noFill/>
        </p:spPr>
        <p:txBody>
          <a:bodyPr wrap="square" rtlCol="0">
            <a:spAutoFit/>
          </a:bodyPr>
          <a:lstStyle/>
          <a:p>
            <a:pPr algn="ctr"/>
            <a:r>
              <a:rPr lang="en-GB" sz="825" dirty="0">
                <a:latin typeface="Arial" panose="020B0604020202020204" pitchFamily="34" charset="0"/>
                <a:cs typeface="Arial" panose="020B0604020202020204" pitchFamily="34" charset="0"/>
              </a:rPr>
              <a:t>As you go down the group the relative molecular mass, ________ point and ________ point increase </a:t>
            </a:r>
          </a:p>
        </p:txBody>
      </p:sp>
      <p:sp>
        <p:nvSpPr>
          <p:cNvPr id="31" name="TextBox 30"/>
          <p:cNvSpPr txBox="1"/>
          <p:nvPr/>
        </p:nvSpPr>
        <p:spPr>
          <a:xfrm>
            <a:off x="6080247" y="3960552"/>
            <a:ext cx="3063753" cy="854080"/>
          </a:xfrm>
          <a:prstGeom prst="rect">
            <a:avLst/>
          </a:prstGeom>
          <a:noFill/>
          <a:ln>
            <a:solidFill>
              <a:schemeClr val="tx1"/>
            </a:solidFill>
          </a:ln>
        </p:spPr>
        <p:txBody>
          <a:bodyPr wrap="square" rtlCol="0">
            <a:spAutoFit/>
          </a:bodyPr>
          <a:lstStyle/>
          <a:p>
            <a:pPr algn="ctr"/>
            <a:r>
              <a:rPr lang="en-GB" sz="825" dirty="0">
                <a:latin typeface="Arial" panose="020B0604020202020204" pitchFamily="34" charset="0"/>
                <a:cs typeface="Arial" panose="020B0604020202020204" pitchFamily="34" charset="0"/>
              </a:rPr>
              <a:t>A more reactive halogen can ________ a less reactive halogen from an ________ solution of its salt.</a:t>
            </a:r>
          </a:p>
          <a:p>
            <a:pPr algn="ctr"/>
            <a:endParaRPr lang="en-GB" sz="825" dirty="0">
              <a:latin typeface="Arial" panose="020B0604020202020204" pitchFamily="34" charset="0"/>
              <a:cs typeface="Arial" panose="020B0604020202020204" pitchFamily="34" charset="0"/>
            </a:endParaRPr>
          </a:p>
          <a:p>
            <a:pPr algn="ctr"/>
            <a:r>
              <a:rPr lang="en-GB" sz="825" dirty="0" err="1">
                <a:latin typeface="Arial" panose="020B0604020202020204" pitchFamily="34" charset="0"/>
                <a:cs typeface="Arial" panose="020B0604020202020204" pitchFamily="34" charset="0"/>
              </a:rPr>
              <a:t>Eg</a:t>
            </a:r>
            <a:r>
              <a:rPr lang="en-GB" sz="825" dirty="0">
                <a:latin typeface="Arial" panose="020B0604020202020204" pitchFamily="34" charset="0"/>
                <a:cs typeface="Arial" panose="020B0604020202020204" pitchFamily="34" charset="0"/>
              </a:rPr>
              <a:t>) Chlorine + sodium bromide </a:t>
            </a:r>
            <a:r>
              <a:rPr lang="en-GB" sz="825" dirty="0">
                <a:latin typeface="Arial" panose="020B0604020202020204" pitchFamily="34" charset="0"/>
                <a:cs typeface="Arial" panose="020B0604020202020204" pitchFamily="34" charset="0"/>
                <a:sym typeface="Wingdings" panose="05000000000000000000" pitchFamily="2" charset="2"/>
              </a:rPr>
              <a:t> bromine + sodium chloride</a:t>
            </a:r>
          </a:p>
          <a:p>
            <a:pPr algn="ctr"/>
            <a:endParaRPr lang="en-GB" sz="825" dirty="0">
              <a:latin typeface="Arial" panose="020B0604020202020204" pitchFamily="34" charset="0"/>
              <a:cs typeface="Arial" panose="020B0604020202020204" pitchFamily="34" charset="0"/>
              <a:sym typeface="Wingdings" panose="05000000000000000000" pitchFamily="2" charset="2"/>
            </a:endParaRPr>
          </a:p>
          <a:p>
            <a:pPr algn="ctr"/>
            <a:r>
              <a:rPr lang="en-GB" sz="825" dirty="0">
                <a:latin typeface="Arial" panose="020B0604020202020204" pitchFamily="34" charset="0"/>
                <a:cs typeface="Arial" panose="020B0604020202020204" pitchFamily="34" charset="0"/>
                <a:sym typeface="Wingdings" panose="05000000000000000000" pitchFamily="2" charset="2"/>
              </a:rPr>
              <a:t>But …Iodine + sodium bromide = no reaction</a:t>
            </a:r>
            <a:endParaRPr lang="en-GB" sz="825"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rotWithShape="1">
          <a:blip r:embed="rId5"/>
          <a:srcRect l="24167" t="20175" r="24847" b="12222"/>
          <a:stretch/>
        </p:blipFill>
        <p:spPr>
          <a:xfrm>
            <a:off x="6934354" y="4940936"/>
            <a:ext cx="1397492" cy="1042259"/>
          </a:xfrm>
          <a:prstGeom prst="rect">
            <a:avLst/>
          </a:prstGeom>
        </p:spPr>
      </p:pic>
      <p:pic>
        <p:nvPicPr>
          <p:cNvPr id="34" name="Picture 33"/>
          <p:cNvPicPr>
            <a:picLocks noChangeAspect="1"/>
          </p:cNvPicPr>
          <p:nvPr/>
        </p:nvPicPr>
        <p:blipFill rotWithShape="1">
          <a:blip r:embed="rId5"/>
          <a:srcRect l="24167" t="20175" r="24847" b="12222"/>
          <a:stretch/>
        </p:blipFill>
        <p:spPr>
          <a:xfrm>
            <a:off x="4092192" y="5275750"/>
            <a:ext cx="947989" cy="707016"/>
          </a:xfrm>
          <a:prstGeom prst="rect">
            <a:avLst/>
          </a:prstGeom>
        </p:spPr>
      </p:pic>
      <p:sp>
        <p:nvSpPr>
          <p:cNvPr id="19" name="TextBox 18"/>
          <p:cNvSpPr txBox="1"/>
          <p:nvPr/>
        </p:nvSpPr>
        <p:spPr>
          <a:xfrm>
            <a:off x="848222" y="4060533"/>
            <a:ext cx="1101640" cy="300082"/>
          </a:xfrm>
          <a:prstGeom prst="rect">
            <a:avLst/>
          </a:prstGeom>
          <a:noFill/>
        </p:spPr>
        <p:txBody>
          <a:bodyPr wrap="square" rtlCol="0">
            <a:spAutoFit/>
          </a:bodyPr>
          <a:lstStyle/>
          <a:p>
            <a:r>
              <a:rPr lang="en-GB" sz="675" dirty="0"/>
              <a:t>Colour in the correct group</a:t>
            </a:r>
          </a:p>
        </p:txBody>
      </p:sp>
      <p:sp>
        <p:nvSpPr>
          <p:cNvPr id="36" name="TextBox 35"/>
          <p:cNvSpPr txBox="1"/>
          <p:nvPr/>
        </p:nvSpPr>
        <p:spPr>
          <a:xfrm>
            <a:off x="3086111" y="5323566"/>
            <a:ext cx="783659" cy="300082"/>
          </a:xfrm>
          <a:prstGeom prst="rect">
            <a:avLst/>
          </a:prstGeom>
          <a:noFill/>
        </p:spPr>
        <p:txBody>
          <a:bodyPr wrap="square" rtlCol="0">
            <a:spAutoFit/>
          </a:bodyPr>
          <a:lstStyle/>
          <a:p>
            <a:r>
              <a:rPr lang="en-GB" sz="675" dirty="0"/>
              <a:t>Colour in the correct group</a:t>
            </a:r>
          </a:p>
        </p:txBody>
      </p:sp>
      <p:sp>
        <p:nvSpPr>
          <p:cNvPr id="37" name="TextBox 36"/>
          <p:cNvSpPr txBox="1"/>
          <p:nvPr/>
        </p:nvSpPr>
        <p:spPr>
          <a:xfrm>
            <a:off x="6150694" y="4904587"/>
            <a:ext cx="783659" cy="300082"/>
          </a:xfrm>
          <a:prstGeom prst="rect">
            <a:avLst/>
          </a:prstGeom>
          <a:noFill/>
        </p:spPr>
        <p:txBody>
          <a:bodyPr wrap="square" rtlCol="0">
            <a:spAutoFit/>
          </a:bodyPr>
          <a:lstStyle/>
          <a:p>
            <a:r>
              <a:rPr lang="en-GB" sz="675" dirty="0"/>
              <a:t>Colour in the correct group</a:t>
            </a:r>
          </a:p>
        </p:txBody>
      </p:sp>
    </p:spTree>
    <p:extLst>
      <p:ext uri="{BB962C8B-B14F-4D97-AF65-F5344CB8AC3E}">
        <p14:creationId xmlns:p14="http://schemas.microsoft.com/office/powerpoint/2010/main" val="3704180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35304892"/>
              </p:ext>
            </p:extLst>
          </p:nvPr>
        </p:nvGraphicFramePr>
        <p:xfrm>
          <a:off x="0" y="871704"/>
          <a:ext cx="9144000" cy="5129046"/>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3271159621"/>
                    </a:ext>
                  </a:extLst>
                </a:gridCol>
                <a:gridCol w="3048000">
                  <a:extLst>
                    <a:ext uri="{9D8B030D-6E8A-4147-A177-3AD203B41FA5}">
                      <a16:colId xmlns:a16="http://schemas.microsoft.com/office/drawing/2014/main" val="1139682887"/>
                    </a:ext>
                  </a:extLst>
                </a:gridCol>
                <a:gridCol w="3048000">
                  <a:extLst>
                    <a:ext uri="{9D8B030D-6E8A-4147-A177-3AD203B41FA5}">
                      <a16:colId xmlns:a16="http://schemas.microsoft.com/office/drawing/2014/main" val="245002189"/>
                    </a:ext>
                  </a:extLst>
                </a:gridCol>
              </a:tblGrid>
              <a:tr h="209207">
                <a:tc>
                  <a:txBody>
                    <a:bodyPr/>
                    <a:lstStyle/>
                    <a:p>
                      <a:pPr algn="ctr"/>
                      <a:r>
                        <a:rPr lang="en-GB" sz="900" dirty="0">
                          <a:latin typeface="Segoe Print" panose="02000600000000000000" pitchFamily="2" charset="0"/>
                          <a:cs typeface="Arial" panose="020B0604020202020204" pitchFamily="34" charset="0"/>
                        </a:rPr>
                        <a:t>Group 0:</a:t>
                      </a:r>
                      <a:r>
                        <a:rPr lang="en-GB" sz="900" baseline="0" dirty="0">
                          <a:latin typeface="Segoe Print" panose="02000600000000000000" pitchFamily="2" charset="0"/>
                          <a:cs typeface="Arial" panose="020B0604020202020204" pitchFamily="34" charset="0"/>
                        </a:rPr>
                        <a:t> The noble gases</a:t>
                      </a:r>
                      <a:endParaRPr lang="en-GB" sz="900" dirty="0">
                        <a:latin typeface="Segoe Print" panose="02000600000000000000" pitchFamily="2" charset="0"/>
                        <a:cs typeface="Arial" panose="020B0604020202020204" pitchFamily="34" charset="0"/>
                      </a:endParaRPr>
                    </a:p>
                  </a:txBody>
                  <a:tcPr marL="68580" marR="68580" marT="34290" marB="34290"/>
                </a:tc>
                <a:tc>
                  <a:txBody>
                    <a:bodyPr/>
                    <a:lstStyle/>
                    <a:p>
                      <a:pPr algn="ctr"/>
                      <a:r>
                        <a:rPr lang="en-GB" sz="900" dirty="0">
                          <a:latin typeface="Segoe Print" panose="02000600000000000000" pitchFamily="2" charset="0"/>
                          <a:cs typeface="Arial" panose="020B0604020202020204" pitchFamily="34" charset="0"/>
                        </a:rPr>
                        <a:t>Group 1:</a:t>
                      </a:r>
                      <a:r>
                        <a:rPr lang="en-GB" sz="900" baseline="0" dirty="0">
                          <a:latin typeface="Segoe Print" panose="02000600000000000000" pitchFamily="2" charset="0"/>
                          <a:cs typeface="Arial" panose="020B0604020202020204" pitchFamily="34" charset="0"/>
                        </a:rPr>
                        <a:t> The alkali metals</a:t>
                      </a:r>
                      <a:endParaRPr lang="en-GB" sz="900" dirty="0">
                        <a:latin typeface="Segoe Print" panose="02000600000000000000" pitchFamily="2" charset="0"/>
                        <a:cs typeface="Arial" panose="020B0604020202020204" pitchFamily="34" charset="0"/>
                      </a:endParaRPr>
                    </a:p>
                  </a:txBody>
                  <a:tcPr marL="68580" marR="68580" marT="34290" marB="34290"/>
                </a:tc>
                <a:tc>
                  <a:txBody>
                    <a:bodyPr/>
                    <a:lstStyle/>
                    <a:p>
                      <a:pPr algn="ctr"/>
                      <a:r>
                        <a:rPr lang="en-GB" sz="900" dirty="0">
                          <a:latin typeface="Segoe Print" panose="02000600000000000000" pitchFamily="2" charset="0"/>
                          <a:cs typeface="Arial" panose="020B0604020202020204" pitchFamily="34" charset="0"/>
                        </a:rPr>
                        <a:t>Group 7: The halogens</a:t>
                      </a:r>
                    </a:p>
                  </a:txBody>
                  <a:tcPr marL="68580" marR="68580" marT="34290" marB="34290"/>
                </a:tc>
                <a:extLst>
                  <a:ext uri="{0D108BD9-81ED-4DB2-BD59-A6C34878D82A}">
                    <a16:rowId xmlns:a16="http://schemas.microsoft.com/office/drawing/2014/main" val="3813191925"/>
                  </a:ext>
                </a:extLst>
              </a:tr>
              <a:tr h="4919839">
                <a:tc>
                  <a:txBody>
                    <a:bodyPr/>
                    <a:lstStyle/>
                    <a:p>
                      <a:endParaRPr lang="en-GB" sz="1000" dirty="0"/>
                    </a:p>
                  </a:txBody>
                  <a:tcPr marL="68580" marR="68580" marT="34290" marB="34290"/>
                </a:tc>
                <a:tc>
                  <a:txBody>
                    <a:bodyPr/>
                    <a:lstStyle/>
                    <a:p>
                      <a:endParaRPr lang="en-GB" sz="1000" dirty="0"/>
                    </a:p>
                  </a:txBody>
                  <a:tcPr marL="68580" marR="68580" marT="34290" marB="34290"/>
                </a:tc>
                <a:tc>
                  <a:txBody>
                    <a:bodyPr/>
                    <a:lstStyle/>
                    <a:p>
                      <a:endParaRPr lang="en-GB" sz="1000" dirty="0"/>
                    </a:p>
                  </a:txBody>
                  <a:tcPr marL="68580" marR="68580" marT="34290" marB="34290"/>
                </a:tc>
                <a:extLst>
                  <a:ext uri="{0D108BD9-81ED-4DB2-BD59-A6C34878D82A}">
                    <a16:rowId xmlns:a16="http://schemas.microsoft.com/office/drawing/2014/main" val="2171327559"/>
                  </a:ext>
                </a:extLst>
              </a:tr>
            </a:tbl>
          </a:graphicData>
        </a:graphic>
      </p:graphicFrame>
      <p:pic>
        <p:nvPicPr>
          <p:cNvPr id="2" name="Picture 1"/>
          <p:cNvPicPr>
            <a:picLocks noChangeAspect="1"/>
          </p:cNvPicPr>
          <p:nvPr/>
        </p:nvPicPr>
        <p:blipFill rotWithShape="1">
          <a:blip r:embed="rId2"/>
          <a:srcRect l="2455" r="85374" b="62064"/>
          <a:stretch/>
        </p:blipFill>
        <p:spPr>
          <a:xfrm>
            <a:off x="3190272" y="1115753"/>
            <a:ext cx="383488" cy="345587"/>
          </a:xfrm>
          <a:prstGeom prst="rect">
            <a:avLst/>
          </a:prstGeom>
        </p:spPr>
      </p:pic>
      <p:pic>
        <p:nvPicPr>
          <p:cNvPr id="3" name="Picture 2"/>
          <p:cNvPicPr>
            <a:picLocks noChangeAspect="1"/>
          </p:cNvPicPr>
          <p:nvPr/>
        </p:nvPicPr>
        <p:blipFill rotWithShape="1">
          <a:blip r:embed="rId2"/>
          <a:srcRect t="37423" r="85610" b="9700"/>
          <a:stretch/>
        </p:blipFill>
        <p:spPr>
          <a:xfrm>
            <a:off x="3121692" y="1574005"/>
            <a:ext cx="452068" cy="480278"/>
          </a:xfrm>
          <a:prstGeom prst="rect">
            <a:avLst/>
          </a:prstGeom>
        </p:spPr>
      </p:pic>
      <p:pic>
        <p:nvPicPr>
          <p:cNvPr id="4" name="Picture 3"/>
          <p:cNvPicPr>
            <a:picLocks noChangeAspect="1"/>
          </p:cNvPicPr>
          <p:nvPr/>
        </p:nvPicPr>
        <p:blipFill rotWithShape="1">
          <a:blip r:embed="rId2"/>
          <a:srcRect l="15220" t="30749" r="67712" b="8673"/>
          <a:stretch/>
        </p:blipFill>
        <p:spPr>
          <a:xfrm>
            <a:off x="3078318" y="2177075"/>
            <a:ext cx="558250" cy="572812"/>
          </a:xfrm>
          <a:prstGeom prst="rect">
            <a:avLst/>
          </a:prstGeom>
        </p:spPr>
      </p:pic>
      <p:pic>
        <p:nvPicPr>
          <p:cNvPr id="6" name="Picture 5"/>
          <p:cNvPicPr>
            <a:picLocks noChangeAspect="1"/>
          </p:cNvPicPr>
          <p:nvPr/>
        </p:nvPicPr>
        <p:blipFill rotWithShape="1">
          <a:blip r:embed="rId3"/>
          <a:srcRect l="264" t="29358" r="85825" b="11067"/>
          <a:stretch/>
        </p:blipFill>
        <p:spPr>
          <a:xfrm>
            <a:off x="6343587" y="1108801"/>
            <a:ext cx="346079" cy="469679"/>
          </a:xfrm>
          <a:prstGeom prst="rect">
            <a:avLst/>
          </a:prstGeom>
        </p:spPr>
      </p:pic>
      <p:pic>
        <p:nvPicPr>
          <p:cNvPr id="8" name="Picture 7"/>
          <p:cNvPicPr>
            <a:picLocks noChangeAspect="1"/>
          </p:cNvPicPr>
          <p:nvPr/>
        </p:nvPicPr>
        <p:blipFill rotWithShape="1">
          <a:blip r:embed="rId3"/>
          <a:srcRect l="17817" t="20996" r="63138" b="13680"/>
          <a:stretch/>
        </p:blipFill>
        <p:spPr>
          <a:xfrm>
            <a:off x="6273238" y="1579435"/>
            <a:ext cx="486778" cy="529106"/>
          </a:xfrm>
          <a:prstGeom prst="rect">
            <a:avLst/>
          </a:prstGeom>
        </p:spPr>
      </p:pic>
      <p:pic>
        <p:nvPicPr>
          <p:cNvPr id="9" name="Picture 8"/>
          <p:cNvPicPr>
            <a:picLocks noChangeAspect="1"/>
          </p:cNvPicPr>
          <p:nvPr/>
        </p:nvPicPr>
        <p:blipFill rotWithShape="1">
          <a:blip r:embed="rId3"/>
          <a:srcRect l="40174" t="11589" r="33826" b="8977"/>
          <a:stretch/>
        </p:blipFill>
        <p:spPr>
          <a:xfrm>
            <a:off x="6240835" y="2145901"/>
            <a:ext cx="586007" cy="567344"/>
          </a:xfrm>
          <a:prstGeom prst="rect">
            <a:avLst/>
          </a:prstGeom>
        </p:spPr>
      </p:pic>
      <p:pic>
        <p:nvPicPr>
          <p:cNvPr id="10" name="Picture 9"/>
          <p:cNvPicPr>
            <a:picLocks noChangeAspect="1"/>
          </p:cNvPicPr>
          <p:nvPr/>
        </p:nvPicPr>
        <p:blipFill rotWithShape="1">
          <a:blip r:embed="rId3"/>
          <a:srcRect l="68161"/>
          <a:stretch/>
        </p:blipFill>
        <p:spPr>
          <a:xfrm>
            <a:off x="6234560" y="2731900"/>
            <a:ext cx="592282" cy="589490"/>
          </a:xfrm>
          <a:prstGeom prst="rect">
            <a:avLst/>
          </a:prstGeom>
        </p:spPr>
      </p:pic>
      <p:sp>
        <p:nvSpPr>
          <p:cNvPr id="11" name="TextBox 10"/>
          <p:cNvSpPr txBox="1"/>
          <p:nvPr/>
        </p:nvSpPr>
        <p:spPr>
          <a:xfrm>
            <a:off x="3623829" y="1063001"/>
            <a:ext cx="1538106"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Least reactive</a:t>
            </a:r>
          </a:p>
        </p:txBody>
      </p:sp>
      <p:sp>
        <p:nvSpPr>
          <p:cNvPr id="13" name="TextBox 12"/>
          <p:cNvSpPr txBox="1"/>
          <p:nvPr/>
        </p:nvSpPr>
        <p:spPr>
          <a:xfrm>
            <a:off x="3623829" y="2531919"/>
            <a:ext cx="1538106"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Most reactive</a:t>
            </a:r>
          </a:p>
        </p:txBody>
      </p:sp>
      <p:cxnSp>
        <p:nvCxnSpPr>
          <p:cNvPr id="15" name="Straight Arrow Connector 14"/>
          <p:cNvCxnSpPr/>
          <p:nvPr/>
        </p:nvCxnSpPr>
        <p:spPr>
          <a:xfrm>
            <a:off x="3988417" y="1249023"/>
            <a:ext cx="1688" cy="1320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93739" y="2922770"/>
            <a:ext cx="1538106"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Least reactive</a:t>
            </a:r>
          </a:p>
        </p:txBody>
      </p:sp>
      <p:sp>
        <p:nvSpPr>
          <p:cNvPr id="18" name="TextBox 17"/>
          <p:cNvSpPr txBox="1"/>
          <p:nvPr/>
        </p:nvSpPr>
        <p:spPr>
          <a:xfrm>
            <a:off x="6793739" y="1135891"/>
            <a:ext cx="1538106"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Most reactive</a:t>
            </a:r>
          </a:p>
        </p:txBody>
      </p:sp>
      <p:cxnSp>
        <p:nvCxnSpPr>
          <p:cNvPr id="20" name="Straight Arrow Connector 19"/>
          <p:cNvCxnSpPr/>
          <p:nvPr/>
        </p:nvCxnSpPr>
        <p:spPr>
          <a:xfrm flipH="1" flipV="1">
            <a:off x="7175958" y="1323503"/>
            <a:ext cx="12469" cy="16472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a:srcRect t="19309" r="83078" b="41709"/>
          <a:stretch/>
        </p:blipFill>
        <p:spPr>
          <a:xfrm>
            <a:off x="238338" y="1129139"/>
            <a:ext cx="529873" cy="570401"/>
          </a:xfrm>
          <a:prstGeom prst="rect">
            <a:avLst/>
          </a:prstGeom>
        </p:spPr>
      </p:pic>
      <p:pic>
        <p:nvPicPr>
          <p:cNvPr id="12" name="Picture 11"/>
          <p:cNvPicPr>
            <a:picLocks noChangeAspect="1"/>
          </p:cNvPicPr>
          <p:nvPr/>
        </p:nvPicPr>
        <p:blipFill rotWithShape="1">
          <a:blip r:embed="rId4"/>
          <a:srcRect l="26165" t="7963" r="45423" b="30946"/>
          <a:stretch/>
        </p:blipFill>
        <p:spPr>
          <a:xfrm>
            <a:off x="138789" y="1854116"/>
            <a:ext cx="732173" cy="735677"/>
          </a:xfrm>
          <a:prstGeom prst="rect">
            <a:avLst/>
          </a:prstGeom>
        </p:spPr>
      </p:pic>
      <p:pic>
        <p:nvPicPr>
          <p:cNvPr id="14" name="Picture 13"/>
          <p:cNvPicPr>
            <a:picLocks noChangeAspect="1"/>
          </p:cNvPicPr>
          <p:nvPr/>
        </p:nvPicPr>
        <p:blipFill rotWithShape="1">
          <a:blip r:embed="rId4"/>
          <a:srcRect l="63005" b="21055"/>
          <a:stretch/>
        </p:blipFill>
        <p:spPr>
          <a:xfrm>
            <a:off x="21758" y="2744369"/>
            <a:ext cx="982004" cy="979223"/>
          </a:xfrm>
          <a:prstGeom prst="rect">
            <a:avLst/>
          </a:prstGeom>
        </p:spPr>
      </p:pic>
      <p:sp>
        <p:nvSpPr>
          <p:cNvPr id="16" name="TextBox 15"/>
          <p:cNvSpPr txBox="1"/>
          <p:nvPr/>
        </p:nvSpPr>
        <p:spPr>
          <a:xfrm>
            <a:off x="1005328" y="1170174"/>
            <a:ext cx="1889067" cy="3139321"/>
          </a:xfrm>
          <a:prstGeom prst="rect">
            <a:avLst/>
          </a:prstGeom>
          <a:noFill/>
        </p:spPr>
        <p:txBody>
          <a:bodyPr wrap="square" rtlCol="0">
            <a:spAutoFit/>
          </a:bodyPr>
          <a:lstStyle/>
          <a:p>
            <a:pPr algn="ctr"/>
            <a:r>
              <a:rPr lang="en-GB" sz="900" dirty="0">
                <a:latin typeface="Arial" panose="020B0604020202020204" pitchFamily="34" charset="0"/>
                <a:cs typeface="Arial" panose="020B0604020202020204" pitchFamily="34" charset="0"/>
              </a:rPr>
              <a:t>All have full outer shells, which means 8 electrons in their outer shell apart from Helium which only has 2.</a:t>
            </a:r>
          </a:p>
          <a:p>
            <a:pPr algn="ctr"/>
            <a:endParaRPr lang="en-GB" sz="900" dirty="0">
              <a:latin typeface="Arial" panose="020B0604020202020204" pitchFamily="34" charset="0"/>
              <a:cs typeface="Arial" panose="020B0604020202020204" pitchFamily="34" charset="0"/>
            </a:endParaRPr>
          </a:p>
          <a:p>
            <a:pPr algn="ctr"/>
            <a:endParaRPr lang="en-GB" sz="900" dirty="0">
              <a:latin typeface="Arial" panose="020B0604020202020204" pitchFamily="34" charset="0"/>
              <a:cs typeface="Arial" panose="020B0604020202020204" pitchFamily="34" charset="0"/>
            </a:endParaRPr>
          </a:p>
          <a:p>
            <a:pPr algn="ctr"/>
            <a:endParaRPr lang="en-GB" sz="900" dirty="0">
              <a:latin typeface="Arial" panose="020B0604020202020204" pitchFamily="34" charset="0"/>
              <a:cs typeface="Arial" panose="020B0604020202020204" pitchFamily="34" charset="0"/>
            </a:endParaRPr>
          </a:p>
          <a:p>
            <a:pPr algn="ctr"/>
            <a:endParaRPr lang="en-GB" sz="900" dirty="0">
              <a:latin typeface="Arial" panose="020B0604020202020204" pitchFamily="34" charset="0"/>
              <a:cs typeface="Arial" panose="020B0604020202020204" pitchFamily="34" charset="0"/>
            </a:endParaRPr>
          </a:p>
          <a:p>
            <a:pPr algn="ctr"/>
            <a:r>
              <a:rPr lang="en-GB" sz="900" dirty="0">
                <a:latin typeface="Arial" panose="020B0604020202020204" pitchFamily="34" charset="0"/>
                <a:cs typeface="Arial" panose="020B0604020202020204" pitchFamily="34" charset="0"/>
              </a:rPr>
              <a:t>Full outer shell means they are unreactive and do not easily form molecules</a:t>
            </a:r>
          </a:p>
          <a:p>
            <a:pPr algn="ctr"/>
            <a:endParaRPr lang="en-GB" sz="900" dirty="0">
              <a:latin typeface="Arial" panose="020B0604020202020204" pitchFamily="34" charset="0"/>
              <a:cs typeface="Arial" panose="020B0604020202020204" pitchFamily="34" charset="0"/>
            </a:endParaRPr>
          </a:p>
          <a:p>
            <a:pPr algn="ctr"/>
            <a:endParaRPr lang="en-GB" sz="900" dirty="0">
              <a:latin typeface="Arial" panose="020B0604020202020204" pitchFamily="34" charset="0"/>
              <a:cs typeface="Arial" panose="020B0604020202020204" pitchFamily="34" charset="0"/>
            </a:endParaRPr>
          </a:p>
          <a:p>
            <a:pPr algn="ctr"/>
            <a:endParaRPr lang="en-GB" sz="900" dirty="0">
              <a:latin typeface="Arial" panose="020B0604020202020204" pitchFamily="34" charset="0"/>
              <a:cs typeface="Arial" panose="020B0604020202020204" pitchFamily="34" charset="0"/>
            </a:endParaRPr>
          </a:p>
          <a:p>
            <a:pPr algn="ct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The boiling points of the noble gases increase with increasing relative atomic mass (as you go down the group)</a:t>
            </a:r>
          </a:p>
          <a:p>
            <a:endParaRPr lang="en-GB" sz="1350" dirty="0"/>
          </a:p>
          <a:p>
            <a:endParaRPr lang="en-GB" sz="1350" dirty="0"/>
          </a:p>
        </p:txBody>
      </p:sp>
      <p:pic>
        <p:nvPicPr>
          <p:cNvPr id="21" name="Picture 20"/>
          <p:cNvPicPr>
            <a:picLocks noChangeAspect="1"/>
          </p:cNvPicPr>
          <p:nvPr/>
        </p:nvPicPr>
        <p:blipFill rotWithShape="1">
          <a:blip r:embed="rId5"/>
          <a:srcRect l="24167" t="20175" r="24847" b="12222"/>
          <a:stretch/>
        </p:blipFill>
        <p:spPr>
          <a:xfrm>
            <a:off x="138788" y="3974623"/>
            <a:ext cx="2577341" cy="1922198"/>
          </a:xfrm>
          <a:prstGeom prst="rect">
            <a:avLst/>
          </a:prstGeom>
        </p:spPr>
      </p:pic>
      <p:sp>
        <p:nvSpPr>
          <p:cNvPr id="23" name="Rectangle 22"/>
          <p:cNvSpPr/>
          <p:nvPr/>
        </p:nvSpPr>
        <p:spPr>
          <a:xfrm>
            <a:off x="2535656" y="4286412"/>
            <a:ext cx="180473" cy="13624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TextBox 23"/>
          <p:cNvSpPr txBox="1"/>
          <p:nvPr/>
        </p:nvSpPr>
        <p:spPr>
          <a:xfrm>
            <a:off x="4488482" y="1170174"/>
            <a:ext cx="1591766" cy="1615827"/>
          </a:xfrm>
          <a:prstGeom prst="rect">
            <a:avLst/>
          </a:prstGeom>
          <a:noFill/>
        </p:spPr>
        <p:txBody>
          <a:bodyPr wrap="square" rtlCol="0">
            <a:spAutoFit/>
          </a:bodyPr>
          <a:lstStyle/>
          <a:p>
            <a:pPr algn="ctr"/>
            <a:r>
              <a:rPr lang="en-GB" sz="825" dirty="0">
                <a:latin typeface="Arial" panose="020B0604020202020204" pitchFamily="34" charset="0"/>
                <a:cs typeface="Arial" panose="020B0604020202020204" pitchFamily="34" charset="0"/>
              </a:rPr>
              <a:t>All of the elements in group 1 have 1 electron in their outer shell this means they have similar properties.</a:t>
            </a:r>
          </a:p>
          <a:p>
            <a:pPr algn="ctr"/>
            <a:endParaRPr lang="en-GB" sz="825" dirty="0">
              <a:latin typeface="Arial" panose="020B0604020202020204" pitchFamily="34" charset="0"/>
              <a:cs typeface="Arial" panose="020B0604020202020204" pitchFamily="34" charset="0"/>
            </a:endParaRPr>
          </a:p>
          <a:p>
            <a:pPr algn="ctr"/>
            <a:r>
              <a:rPr lang="en-GB" sz="825" dirty="0">
                <a:latin typeface="Arial" panose="020B0604020202020204" pitchFamily="34" charset="0"/>
                <a:cs typeface="Arial" panose="020B0604020202020204" pitchFamily="34" charset="0"/>
              </a:rPr>
              <a:t>The reactivity of the elements increases going down the group because the atoms get bigger and their outer electrons are further from the positive nucleus so they are more easily lost</a:t>
            </a:r>
          </a:p>
        </p:txBody>
      </p:sp>
      <p:graphicFrame>
        <p:nvGraphicFramePr>
          <p:cNvPr id="25" name="Table 24"/>
          <p:cNvGraphicFramePr>
            <a:graphicFrameLocks noGrp="1"/>
          </p:cNvGraphicFramePr>
          <p:nvPr>
            <p:extLst>
              <p:ext uri="{D42A27DB-BD31-4B8C-83A1-F6EECF244321}">
                <p14:modId xmlns:p14="http://schemas.microsoft.com/office/powerpoint/2010/main" val="3348395143"/>
              </p:ext>
            </p:extLst>
          </p:nvPr>
        </p:nvGraphicFramePr>
        <p:xfrm>
          <a:off x="3048706" y="2778212"/>
          <a:ext cx="3031541" cy="2468880"/>
        </p:xfrm>
        <a:graphic>
          <a:graphicData uri="http://schemas.openxmlformats.org/drawingml/2006/table">
            <a:tbl>
              <a:tblPr firstRow="1" bandRow="1">
                <a:tableStyleId>{5940675A-B579-460E-94D1-54222C63F5DA}</a:tableStyleId>
              </a:tblPr>
              <a:tblGrid>
                <a:gridCol w="3031541">
                  <a:extLst>
                    <a:ext uri="{9D8B030D-6E8A-4147-A177-3AD203B41FA5}">
                      <a16:colId xmlns:a16="http://schemas.microsoft.com/office/drawing/2014/main" val="3810664554"/>
                    </a:ext>
                  </a:extLst>
                </a:gridCol>
              </a:tblGrid>
              <a:tr h="822960">
                <a:tc>
                  <a:txBody>
                    <a:bodyPr/>
                    <a:lstStyle/>
                    <a:p>
                      <a:pPr algn="ctr"/>
                      <a:r>
                        <a:rPr lang="en-GB" sz="800" b="1" dirty="0">
                          <a:latin typeface="Arial" panose="020B0604020202020204" pitchFamily="34" charset="0"/>
                          <a:cs typeface="Arial" panose="020B0604020202020204" pitchFamily="34" charset="0"/>
                        </a:rPr>
                        <a:t>Reaction with</a:t>
                      </a:r>
                      <a:r>
                        <a:rPr lang="en-GB" sz="800" b="1" baseline="0" dirty="0">
                          <a:latin typeface="Arial" panose="020B0604020202020204" pitchFamily="34" charset="0"/>
                          <a:cs typeface="Arial" panose="020B0604020202020204" pitchFamily="34" charset="0"/>
                        </a:rPr>
                        <a:t> oxygen</a:t>
                      </a:r>
                      <a:endParaRPr lang="en-GB" sz="800" b="0" baseline="0" dirty="0">
                        <a:latin typeface="Arial" panose="020B0604020202020204" pitchFamily="34" charset="0"/>
                        <a:cs typeface="Arial" panose="020B0604020202020204" pitchFamily="34" charset="0"/>
                      </a:endParaRPr>
                    </a:p>
                    <a:p>
                      <a:pPr algn="l"/>
                      <a:r>
                        <a:rPr lang="en-GB" sz="800" baseline="0" dirty="0">
                          <a:latin typeface="Arial" panose="020B0604020202020204" pitchFamily="34" charset="0"/>
                          <a:cs typeface="Arial" panose="020B0604020202020204" pitchFamily="34" charset="0"/>
                        </a:rPr>
                        <a:t>Example word equation: Lithium + oxygen </a:t>
                      </a:r>
                      <a:r>
                        <a:rPr lang="en-GB" sz="800" baseline="0" dirty="0">
                          <a:latin typeface="Arial" panose="020B0604020202020204" pitchFamily="34" charset="0"/>
                          <a:cs typeface="Arial" panose="020B0604020202020204" pitchFamily="34" charset="0"/>
                          <a:sym typeface="Wingdings" panose="05000000000000000000" pitchFamily="2" charset="2"/>
                        </a:rPr>
                        <a:t> lithium oxide</a:t>
                      </a:r>
                    </a:p>
                    <a:p>
                      <a:r>
                        <a:rPr lang="en-GB" sz="800" baseline="0" dirty="0">
                          <a:latin typeface="Arial" panose="020B0604020202020204" pitchFamily="34" charset="0"/>
                          <a:cs typeface="Arial" panose="020B0604020202020204" pitchFamily="34" charset="0"/>
                          <a:sym typeface="Wingdings" panose="05000000000000000000" pitchFamily="2" charset="2"/>
                        </a:rPr>
                        <a:t>Example symbol equation: 4Li + O</a:t>
                      </a:r>
                      <a:r>
                        <a:rPr lang="en-GB" sz="800" baseline="-25000" dirty="0">
                          <a:latin typeface="Arial" panose="020B0604020202020204" pitchFamily="34" charset="0"/>
                          <a:cs typeface="Arial" panose="020B0604020202020204" pitchFamily="34" charset="0"/>
                          <a:sym typeface="Wingdings" panose="05000000000000000000" pitchFamily="2" charset="2"/>
                        </a:rPr>
                        <a:t>2</a:t>
                      </a:r>
                      <a:r>
                        <a:rPr lang="en-GB" sz="800" baseline="0" dirty="0">
                          <a:latin typeface="Arial" panose="020B0604020202020204" pitchFamily="34" charset="0"/>
                          <a:cs typeface="Arial" panose="020B0604020202020204" pitchFamily="34" charset="0"/>
                          <a:sym typeface="Wingdings" panose="05000000000000000000" pitchFamily="2" charset="2"/>
                        </a:rPr>
                        <a:t>  2Li</a:t>
                      </a:r>
                      <a:r>
                        <a:rPr lang="en-GB" sz="800" baseline="-25000" dirty="0">
                          <a:latin typeface="Arial" panose="020B0604020202020204" pitchFamily="34" charset="0"/>
                          <a:cs typeface="Arial" panose="020B0604020202020204" pitchFamily="34" charset="0"/>
                          <a:sym typeface="Wingdings" panose="05000000000000000000" pitchFamily="2" charset="2"/>
                        </a:rPr>
                        <a:t>2</a:t>
                      </a:r>
                      <a:r>
                        <a:rPr lang="en-GB" sz="800" baseline="0" dirty="0">
                          <a:latin typeface="Arial" panose="020B0604020202020204" pitchFamily="34" charset="0"/>
                          <a:cs typeface="Arial" panose="020B0604020202020204" pitchFamily="34" charset="0"/>
                          <a:sym typeface="Wingdings" panose="05000000000000000000" pitchFamily="2" charset="2"/>
                        </a:rPr>
                        <a:t>O</a:t>
                      </a:r>
                      <a:br>
                        <a:rPr lang="en-GB" sz="900" baseline="0" dirty="0">
                          <a:latin typeface="Arial" panose="020B0604020202020204" pitchFamily="34" charset="0"/>
                          <a:cs typeface="Arial" panose="020B0604020202020204" pitchFamily="34" charset="0"/>
                          <a:sym typeface="Wingdings" panose="05000000000000000000" pitchFamily="2" charset="2"/>
                        </a:rPr>
                      </a:br>
                      <a:endParaRPr lang="en-GB" sz="800" baseline="0" dirty="0">
                        <a:latin typeface="Arial" panose="020B0604020202020204" pitchFamily="34" charset="0"/>
                        <a:cs typeface="Arial" panose="020B0604020202020204" pitchFamily="34" charset="0"/>
                        <a:sym typeface="Wingdings" panose="05000000000000000000" pitchFamily="2" charset="2"/>
                      </a:endParaRPr>
                    </a:p>
                    <a:p>
                      <a:r>
                        <a:rPr lang="en-GB" sz="800" baseline="0" dirty="0">
                          <a:latin typeface="Arial" panose="020B0604020202020204" pitchFamily="34" charset="0"/>
                          <a:cs typeface="Arial" panose="020B0604020202020204" pitchFamily="34" charset="0"/>
                          <a:sym typeface="Wingdings" panose="05000000000000000000" pitchFamily="2" charset="2"/>
                        </a:rPr>
                        <a:t>Observations: Freshly cut metal tarnishes/ goes from shiny to dull</a:t>
                      </a:r>
                      <a:endParaRPr lang="en-GB" sz="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973500928"/>
                  </a:ext>
                </a:extLst>
              </a:tr>
              <a:tr h="1074420">
                <a:tc>
                  <a:txBody>
                    <a:bodyPr/>
                    <a:lstStyle/>
                    <a:p>
                      <a:pPr algn="ctr"/>
                      <a:r>
                        <a:rPr lang="en-GB" sz="800" b="1" dirty="0">
                          <a:latin typeface="Arial" panose="020B0604020202020204" pitchFamily="34" charset="0"/>
                          <a:cs typeface="Arial" panose="020B0604020202020204" pitchFamily="34" charset="0"/>
                        </a:rPr>
                        <a:t>Reaction with water</a:t>
                      </a:r>
                    </a:p>
                    <a:p>
                      <a:r>
                        <a:rPr lang="en-GB" sz="800" dirty="0">
                          <a:latin typeface="Arial" panose="020B0604020202020204" pitchFamily="34" charset="0"/>
                          <a:cs typeface="Arial" panose="020B0604020202020204" pitchFamily="34" charset="0"/>
                        </a:rPr>
                        <a:t>Example word equation:</a:t>
                      </a:r>
                      <a:br>
                        <a:rPr lang="en-GB" sz="80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Sodium + water </a:t>
                      </a:r>
                      <a:r>
                        <a:rPr lang="en-GB" sz="800" dirty="0">
                          <a:latin typeface="Arial" panose="020B0604020202020204" pitchFamily="34" charset="0"/>
                          <a:cs typeface="Arial" panose="020B0604020202020204" pitchFamily="34" charset="0"/>
                          <a:sym typeface="Wingdings" panose="05000000000000000000" pitchFamily="2" charset="2"/>
                        </a:rPr>
                        <a:t> sodium hydroxide</a:t>
                      </a:r>
                      <a:r>
                        <a:rPr lang="en-GB" sz="800" baseline="0" dirty="0">
                          <a:latin typeface="Arial" panose="020B0604020202020204" pitchFamily="34" charset="0"/>
                          <a:cs typeface="Arial" panose="020B0604020202020204" pitchFamily="34" charset="0"/>
                          <a:sym typeface="Wingdings" panose="05000000000000000000" pitchFamily="2" charset="2"/>
                        </a:rPr>
                        <a:t> + hydrogen</a:t>
                      </a:r>
                    </a:p>
                    <a:p>
                      <a:r>
                        <a:rPr lang="en-GB" sz="800" baseline="0" dirty="0">
                          <a:latin typeface="Arial" panose="020B0604020202020204" pitchFamily="34" charset="0"/>
                          <a:cs typeface="Arial" panose="020B0604020202020204" pitchFamily="34" charset="0"/>
                          <a:sym typeface="Wingdings" panose="05000000000000000000" pitchFamily="2" charset="2"/>
                        </a:rPr>
                        <a:t>Example symbol equation: 2Na + 2H</a:t>
                      </a:r>
                      <a:r>
                        <a:rPr lang="en-GB" sz="800" baseline="-25000" dirty="0">
                          <a:latin typeface="Arial" panose="020B0604020202020204" pitchFamily="34" charset="0"/>
                          <a:cs typeface="Arial" panose="020B0604020202020204" pitchFamily="34" charset="0"/>
                          <a:sym typeface="Wingdings" panose="05000000000000000000" pitchFamily="2" charset="2"/>
                        </a:rPr>
                        <a:t>2</a:t>
                      </a:r>
                      <a:r>
                        <a:rPr lang="en-GB" sz="800" baseline="0" dirty="0">
                          <a:latin typeface="Arial" panose="020B0604020202020204" pitchFamily="34" charset="0"/>
                          <a:cs typeface="Arial" panose="020B0604020202020204" pitchFamily="34" charset="0"/>
                          <a:sym typeface="Wingdings" panose="05000000000000000000" pitchFamily="2" charset="2"/>
                        </a:rPr>
                        <a:t>O  2NaOH + H</a:t>
                      </a:r>
                      <a:r>
                        <a:rPr lang="en-GB" sz="800" baseline="-25000" dirty="0">
                          <a:latin typeface="Arial" panose="020B0604020202020204" pitchFamily="34" charset="0"/>
                          <a:cs typeface="Arial" panose="020B0604020202020204" pitchFamily="34" charset="0"/>
                          <a:sym typeface="Wingdings" panose="05000000000000000000" pitchFamily="2" charset="2"/>
                        </a:rPr>
                        <a:t>2</a:t>
                      </a:r>
                      <a:br>
                        <a:rPr lang="en-GB" sz="800" baseline="0" dirty="0">
                          <a:latin typeface="Arial" panose="020B0604020202020204" pitchFamily="34" charset="0"/>
                          <a:cs typeface="Arial" panose="020B0604020202020204" pitchFamily="34" charset="0"/>
                          <a:sym typeface="Wingdings" panose="05000000000000000000" pitchFamily="2" charset="2"/>
                        </a:rPr>
                      </a:br>
                      <a:br>
                        <a:rPr lang="en-GB" sz="800" baseline="0" dirty="0">
                          <a:latin typeface="Arial" panose="020B0604020202020204" pitchFamily="34" charset="0"/>
                          <a:cs typeface="Arial" panose="020B0604020202020204" pitchFamily="34" charset="0"/>
                          <a:sym typeface="Wingdings" panose="05000000000000000000" pitchFamily="2" charset="2"/>
                        </a:rPr>
                      </a:br>
                      <a:r>
                        <a:rPr lang="en-GB" sz="800" baseline="0" dirty="0">
                          <a:latin typeface="Arial" panose="020B0604020202020204" pitchFamily="34" charset="0"/>
                          <a:cs typeface="Arial" panose="020B0604020202020204" pitchFamily="34" charset="0"/>
                          <a:sym typeface="Wingdings" panose="05000000000000000000" pitchFamily="2" charset="2"/>
                        </a:rPr>
                        <a:t>Observations: All fizz/ bubble and move around the surface of the water. All produce an alkaline solution with the water. Potassium catches fire and has a purple flame</a:t>
                      </a:r>
                      <a:endParaRPr lang="en-GB" sz="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517890123"/>
                  </a:ext>
                </a:extLst>
              </a:tr>
              <a:tr h="571500">
                <a:tc>
                  <a:txBody>
                    <a:bodyPr/>
                    <a:lstStyle/>
                    <a:p>
                      <a:pPr algn="ctr"/>
                      <a:r>
                        <a:rPr lang="en-GB" sz="800" b="1" dirty="0">
                          <a:latin typeface="Arial" panose="020B0604020202020204" pitchFamily="34" charset="0"/>
                          <a:cs typeface="Arial" panose="020B0604020202020204" pitchFamily="34" charset="0"/>
                        </a:rPr>
                        <a:t>Reaction with chlorine </a:t>
                      </a:r>
                      <a:endParaRPr lang="en-GB" sz="800" b="0" dirty="0">
                        <a:latin typeface="Arial" panose="020B0604020202020204" pitchFamily="34" charset="0"/>
                        <a:cs typeface="Arial" panose="020B0604020202020204" pitchFamily="34" charset="0"/>
                      </a:endParaRPr>
                    </a:p>
                    <a:p>
                      <a:pPr algn="l"/>
                      <a:r>
                        <a:rPr lang="en-GB" sz="800" dirty="0">
                          <a:latin typeface="Arial" panose="020B0604020202020204" pitchFamily="34" charset="0"/>
                          <a:cs typeface="Arial" panose="020B0604020202020204" pitchFamily="34" charset="0"/>
                        </a:rPr>
                        <a:t>Example word equation:</a:t>
                      </a:r>
                      <a:r>
                        <a:rPr lang="en-GB" sz="800" baseline="0" dirty="0">
                          <a:latin typeface="Arial" panose="020B0604020202020204" pitchFamily="34" charset="0"/>
                          <a:cs typeface="Arial" panose="020B0604020202020204" pitchFamily="34" charset="0"/>
                        </a:rPr>
                        <a:t> </a:t>
                      </a:r>
                      <a:br>
                        <a:rPr lang="en-GB" sz="800" baseline="0" dirty="0">
                          <a:latin typeface="Arial" panose="020B0604020202020204" pitchFamily="34" charset="0"/>
                          <a:cs typeface="Arial" panose="020B0604020202020204" pitchFamily="34" charset="0"/>
                        </a:rPr>
                      </a:br>
                      <a:r>
                        <a:rPr lang="en-GB" sz="800" baseline="0" dirty="0">
                          <a:latin typeface="Arial" panose="020B0604020202020204" pitchFamily="34" charset="0"/>
                          <a:cs typeface="Arial" panose="020B0604020202020204" pitchFamily="34" charset="0"/>
                        </a:rPr>
                        <a:t>potassium + chlorine </a:t>
                      </a:r>
                      <a:r>
                        <a:rPr lang="en-GB" sz="800" baseline="0" dirty="0">
                          <a:latin typeface="Arial" panose="020B0604020202020204" pitchFamily="34" charset="0"/>
                          <a:cs typeface="Arial" panose="020B0604020202020204" pitchFamily="34" charset="0"/>
                          <a:sym typeface="Wingdings" panose="05000000000000000000" pitchFamily="2" charset="2"/>
                        </a:rPr>
                        <a:t> potassium chloride</a:t>
                      </a:r>
                    </a:p>
                    <a:p>
                      <a:r>
                        <a:rPr lang="en-GB" sz="800" baseline="0" dirty="0">
                          <a:latin typeface="Arial" panose="020B0604020202020204" pitchFamily="34" charset="0"/>
                          <a:cs typeface="Arial" panose="020B0604020202020204" pitchFamily="34" charset="0"/>
                          <a:sym typeface="Wingdings" panose="05000000000000000000" pitchFamily="2" charset="2"/>
                        </a:rPr>
                        <a:t>Example symbol equation: 2K + Cl</a:t>
                      </a:r>
                      <a:r>
                        <a:rPr lang="en-GB" sz="800" baseline="-25000" dirty="0">
                          <a:latin typeface="Arial" panose="020B0604020202020204" pitchFamily="34" charset="0"/>
                          <a:cs typeface="Arial" panose="020B0604020202020204" pitchFamily="34" charset="0"/>
                          <a:sym typeface="Wingdings" panose="05000000000000000000" pitchFamily="2" charset="2"/>
                        </a:rPr>
                        <a:t>2</a:t>
                      </a:r>
                      <a:r>
                        <a:rPr lang="en-GB" sz="800" baseline="0" dirty="0">
                          <a:latin typeface="Arial" panose="020B0604020202020204" pitchFamily="34" charset="0"/>
                          <a:cs typeface="Arial" panose="020B0604020202020204" pitchFamily="34" charset="0"/>
                          <a:sym typeface="Wingdings" panose="05000000000000000000" pitchFamily="2" charset="2"/>
                        </a:rPr>
                        <a:t>  2KCl</a:t>
                      </a:r>
                    </a:p>
                  </a:txBody>
                  <a:tcPr marL="68580" marR="68580" marT="34290" marB="34290"/>
                </a:tc>
                <a:extLst>
                  <a:ext uri="{0D108BD9-81ED-4DB2-BD59-A6C34878D82A}">
                    <a16:rowId xmlns:a16="http://schemas.microsoft.com/office/drawing/2014/main" val="1735146212"/>
                  </a:ext>
                </a:extLst>
              </a:tr>
            </a:tbl>
          </a:graphicData>
        </a:graphic>
      </p:graphicFrame>
      <p:sp>
        <p:nvSpPr>
          <p:cNvPr id="26" name="TextBox 25"/>
          <p:cNvSpPr txBox="1"/>
          <p:nvPr/>
        </p:nvSpPr>
        <p:spPr>
          <a:xfrm>
            <a:off x="7645654" y="1194750"/>
            <a:ext cx="1498346" cy="1950534"/>
          </a:xfrm>
          <a:prstGeom prst="rect">
            <a:avLst/>
          </a:prstGeom>
          <a:noFill/>
        </p:spPr>
        <p:txBody>
          <a:bodyPr wrap="square" rtlCol="0">
            <a:spAutoFit/>
          </a:bodyPr>
          <a:lstStyle/>
          <a:p>
            <a:pPr algn="ctr"/>
            <a:r>
              <a:rPr lang="en-GB" sz="825" dirty="0">
                <a:latin typeface="Arial" panose="020B0604020202020204" pitchFamily="34" charset="0"/>
                <a:cs typeface="Arial" panose="020B0604020202020204" pitchFamily="34" charset="0"/>
              </a:rPr>
              <a:t>All of the elements in group 7 have 7 electrons in their outer shell this means they have similar reactions. </a:t>
            </a:r>
          </a:p>
          <a:p>
            <a:pPr algn="ctr"/>
            <a:endParaRPr lang="en-GB" sz="825" dirty="0">
              <a:latin typeface="Arial" panose="020B0604020202020204" pitchFamily="34" charset="0"/>
              <a:cs typeface="Arial" panose="020B0604020202020204" pitchFamily="34" charset="0"/>
            </a:endParaRPr>
          </a:p>
          <a:p>
            <a:pPr algn="ctr"/>
            <a:r>
              <a:rPr lang="en-GB" sz="825" dirty="0">
                <a:latin typeface="Arial" panose="020B0604020202020204" pitchFamily="34" charset="0"/>
                <a:cs typeface="Arial" panose="020B0604020202020204" pitchFamily="34" charset="0"/>
              </a:rPr>
              <a:t>The reactivity decreases going down the group because the atoms get bigger and it is harder for them to gain an electron to fill their outer shell because the outer shell is further from the nucleus</a:t>
            </a:r>
          </a:p>
          <a:p>
            <a:pPr algn="ctr"/>
            <a:endParaRPr lang="en-GB" sz="1350" dirty="0"/>
          </a:p>
        </p:txBody>
      </p:sp>
      <p:sp>
        <p:nvSpPr>
          <p:cNvPr id="27" name="TextBox 26"/>
          <p:cNvSpPr txBox="1"/>
          <p:nvPr/>
        </p:nvSpPr>
        <p:spPr>
          <a:xfrm>
            <a:off x="8064187" y="2984853"/>
            <a:ext cx="953867" cy="219291"/>
          </a:xfrm>
          <a:prstGeom prst="rect">
            <a:avLst/>
          </a:prstGeom>
          <a:noFill/>
        </p:spPr>
        <p:txBody>
          <a:bodyPr wrap="square" rtlCol="0">
            <a:spAutoFit/>
          </a:bodyPr>
          <a:lstStyle/>
          <a:p>
            <a:r>
              <a:rPr lang="en-GB" sz="825" dirty="0">
                <a:latin typeface="Arial" panose="020B0604020202020204" pitchFamily="34" charset="0"/>
                <a:cs typeface="Arial" panose="020B0604020202020204" pitchFamily="34" charset="0"/>
              </a:rPr>
              <a:t>Non-metals</a:t>
            </a:r>
          </a:p>
        </p:txBody>
      </p:sp>
      <p:sp>
        <p:nvSpPr>
          <p:cNvPr id="28" name="TextBox 27"/>
          <p:cNvSpPr txBox="1"/>
          <p:nvPr/>
        </p:nvSpPr>
        <p:spPr>
          <a:xfrm>
            <a:off x="7701727" y="3233981"/>
            <a:ext cx="1386200" cy="473206"/>
          </a:xfrm>
          <a:prstGeom prst="rect">
            <a:avLst/>
          </a:prstGeom>
          <a:noFill/>
        </p:spPr>
        <p:txBody>
          <a:bodyPr wrap="square" rtlCol="0">
            <a:spAutoFit/>
          </a:bodyPr>
          <a:lstStyle/>
          <a:p>
            <a:pPr algn="ctr"/>
            <a:r>
              <a:rPr lang="en-GB" sz="825" dirty="0">
                <a:latin typeface="Arial" panose="020B0604020202020204" pitchFamily="34" charset="0"/>
                <a:cs typeface="Arial" panose="020B0604020202020204" pitchFamily="34" charset="0"/>
              </a:rPr>
              <a:t>All exist as diatomic covalent molecules </a:t>
            </a:r>
            <a:r>
              <a:rPr lang="en-GB" sz="825" dirty="0" err="1">
                <a:latin typeface="Arial" panose="020B0604020202020204" pitchFamily="34" charset="0"/>
                <a:cs typeface="Arial" panose="020B0604020202020204" pitchFamily="34" charset="0"/>
              </a:rPr>
              <a:t>eg</a:t>
            </a:r>
            <a:r>
              <a:rPr lang="en-GB" sz="825" dirty="0">
                <a:latin typeface="Arial" panose="020B0604020202020204" pitchFamily="34" charset="0"/>
                <a:cs typeface="Arial" panose="020B0604020202020204" pitchFamily="34" charset="0"/>
              </a:rPr>
              <a:t>) Cl</a:t>
            </a:r>
            <a:r>
              <a:rPr lang="en-GB" sz="825" baseline="-25000" dirty="0">
                <a:latin typeface="Arial" panose="020B0604020202020204" pitchFamily="34" charset="0"/>
                <a:cs typeface="Arial" panose="020B0604020202020204" pitchFamily="34" charset="0"/>
              </a:rPr>
              <a:t>2</a:t>
            </a:r>
          </a:p>
        </p:txBody>
      </p:sp>
      <p:sp>
        <p:nvSpPr>
          <p:cNvPr id="30" name="TextBox 29"/>
          <p:cNvSpPr txBox="1"/>
          <p:nvPr/>
        </p:nvSpPr>
        <p:spPr>
          <a:xfrm>
            <a:off x="6234559" y="3584711"/>
            <a:ext cx="2783495" cy="346249"/>
          </a:xfrm>
          <a:prstGeom prst="rect">
            <a:avLst/>
          </a:prstGeom>
          <a:noFill/>
        </p:spPr>
        <p:txBody>
          <a:bodyPr wrap="square" rtlCol="0">
            <a:spAutoFit/>
          </a:bodyPr>
          <a:lstStyle/>
          <a:p>
            <a:pPr algn="ctr"/>
            <a:r>
              <a:rPr lang="en-GB" sz="825" dirty="0">
                <a:latin typeface="Arial" panose="020B0604020202020204" pitchFamily="34" charset="0"/>
                <a:cs typeface="Arial" panose="020B0604020202020204" pitchFamily="34" charset="0"/>
              </a:rPr>
              <a:t>As you go down the group the relative molecular mass, boiling point and melting point increase </a:t>
            </a:r>
          </a:p>
        </p:txBody>
      </p:sp>
      <p:sp>
        <p:nvSpPr>
          <p:cNvPr id="31" name="TextBox 30"/>
          <p:cNvSpPr txBox="1"/>
          <p:nvPr/>
        </p:nvSpPr>
        <p:spPr>
          <a:xfrm>
            <a:off x="6080247" y="3960552"/>
            <a:ext cx="3063753" cy="854080"/>
          </a:xfrm>
          <a:prstGeom prst="rect">
            <a:avLst/>
          </a:prstGeom>
          <a:noFill/>
          <a:ln>
            <a:solidFill>
              <a:schemeClr val="tx1"/>
            </a:solidFill>
          </a:ln>
        </p:spPr>
        <p:txBody>
          <a:bodyPr wrap="square" rtlCol="0">
            <a:spAutoFit/>
          </a:bodyPr>
          <a:lstStyle/>
          <a:p>
            <a:pPr algn="ctr"/>
            <a:r>
              <a:rPr lang="en-GB" sz="825" dirty="0">
                <a:latin typeface="Arial" panose="020B0604020202020204" pitchFamily="34" charset="0"/>
                <a:cs typeface="Arial" panose="020B0604020202020204" pitchFamily="34" charset="0"/>
              </a:rPr>
              <a:t>A more reactive halogen can displace a less reactive halogen from an aqueous solution of its salt.</a:t>
            </a:r>
          </a:p>
          <a:p>
            <a:pPr algn="ctr"/>
            <a:endParaRPr lang="en-GB" sz="825" dirty="0">
              <a:latin typeface="Arial" panose="020B0604020202020204" pitchFamily="34" charset="0"/>
              <a:cs typeface="Arial" panose="020B0604020202020204" pitchFamily="34" charset="0"/>
            </a:endParaRPr>
          </a:p>
          <a:p>
            <a:pPr algn="ctr"/>
            <a:r>
              <a:rPr lang="en-GB" sz="825" dirty="0" err="1">
                <a:latin typeface="Arial" panose="020B0604020202020204" pitchFamily="34" charset="0"/>
                <a:cs typeface="Arial" panose="020B0604020202020204" pitchFamily="34" charset="0"/>
              </a:rPr>
              <a:t>Eg</a:t>
            </a:r>
            <a:r>
              <a:rPr lang="en-GB" sz="825" dirty="0">
                <a:latin typeface="Arial" panose="020B0604020202020204" pitchFamily="34" charset="0"/>
                <a:cs typeface="Arial" panose="020B0604020202020204" pitchFamily="34" charset="0"/>
              </a:rPr>
              <a:t>) Chlorine + sodium bromide </a:t>
            </a:r>
            <a:r>
              <a:rPr lang="en-GB" sz="825" dirty="0">
                <a:latin typeface="Arial" panose="020B0604020202020204" pitchFamily="34" charset="0"/>
                <a:cs typeface="Arial" panose="020B0604020202020204" pitchFamily="34" charset="0"/>
                <a:sym typeface="Wingdings" panose="05000000000000000000" pitchFamily="2" charset="2"/>
              </a:rPr>
              <a:t> bromine + sodium chloride</a:t>
            </a:r>
          </a:p>
          <a:p>
            <a:pPr algn="ctr"/>
            <a:endParaRPr lang="en-GB" sz="825" dirty="0">
              <a:latin typeface="Arial" panose="020B0604020202020204" pitchFamily="34" charset="0"/>
              <a:cs typeface="Arial" panose="020B0604020202020204" pitchFamily="34" charset="0"/>
              <a:sym typeface="Wingdings" panose="05000000000000000000" pitchFamily="2" charset="2"/>
            </a:endParaRPr>
          </a:p>
          <a:p>
            <a:pPr algn="ctr"/>
            <a:r>
              <a:rPr lang="en-GB" sz="825" dirty="0">
                <a:latin typeface="Arial" panose="020B0604020202020204" pitchFamily="34" charset="0"/>
                <a:cs typeface="Arial" panose="020B0604020202020204" pitchFamily="34" charset="0"/>
                <a:sym typeface="Wingdings" panose="05000000000000000000" pitchFamily="2" charset="2"/>
              </a:rPr>
              <a:t>But …Iodine + sodium bromide = no reaction</a:t>
            </a:r>
            <a:endParaRPr lang="en-GB" sz="825"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rotWithShape="1">
          <a:blip r:embed="rId5"/>
          <a:srcRect l="24167" t="20175" r="24847" b="12222"/>
          <a:stretch/>
        </p:blipFill>
        <p:spPr>
          <a:xfrm>
            <a:off x="6934354" y="4940936"/>
            <a:ext cx="1397492" cy="1042259"/>
          </a:xfrm>
          <a:prstGeom prst="rect">
            <a:avLst/>
          </a:prstGeom>
        </p:spPr>
      </p:pic>
      <p:sp>
        <p:nvSpPr>
          <p:cNvPr id="33" name="Rectangle 32"/>
          <p:cNvSpPr/>
          <p:nvPr/>
        </p:nvSpPr>
        <p:spPr>
          <a:xfrm>
            <a:off x="8163233" y="5126908"/>
            <a:ext cx="88490" cy="7245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4" name="Picture 33"/>
          <p:cNvPicPr>
            <a:picLocks noChangeAspect="1"/>
          </p:cNvPicPr>
          <p:nvPr/>
        </p:nvPicPr>
        <p:blipFill rotWithShape="1">
          <a:blip r:embed="rId5"/>
          <a:srcRect l="24167" t="20175" r="24847" b="12222"/>
          <a:stretch/>
        </p:blipFill>
        <p:spPr>
          <a:xfrm>
            <a:off x="4092192" y="5275750"/>
            <a:ext cx="947989" cy="707016"/>
          </a:xfrm>
          <a:prstGeom prst="rect">
            <a:avLst/>
          </a:prstGeom>
        </p:spPr>
      </p:pic>
      <p:sp>
        <p:nvSpPr>
          <p:cNvPr id="35" name="Rectangle 34"/>
          <p:cNvSpPr/>
          <p:nvPr/>
        </p:nvSpPr>
        <p:spPr>
          <a:xfrm>
            <a:off x="4092191" y="5401083"/>
            <a:ext cx="68112" cy="495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61571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CE073-46DE-4633-34DD-7D6C132F1B6E}"/>
              </a:ext>
            </a:extLst>
          </p:cNvPr>
          <p:cNvSpPr>
            <a:spLocks noGrp="1"/>
          </p:cNvSpPr>
          <p:nvPr>
            <p:ph type="title"/>
          </p:nvPr>
        </p:nvSpPr>
        <p:spPr/>
        <p:txBody>
          <a:bodyPr/>
          <a:lstStyle/>
          <a:p>
            <a:r>
              <a:rPr lang="en-US" dirty="0">
                <a:cs typeface="Calibri Light"/>
              </a:rPr>
              <a:t>Useful links for Chemistry:</a:t>
            </a:r>
            <a:endParaRPr lang="en-US" dirty="0"/>
          </a:p>
        </p:txBody>
      </p:sp>
      <p:sp>
        <p:nvSpPr>
          <p:cNvPr id="3" name="Content Placeholder 2">
            <a:extLst>
              <a:ext uri="{FF2B5EF4-FFF2-40B4-BE49-F238E27FC236}">
                <a16:creationId xmlns:a16="http://schemas.microsoft.com/office/drawing/2014/main" id="{F8345277-D209-A3C7-EF75-D81D6DF0A8DA}"/>
              </a:ext>
            </a:extLst>
          </p:cNvPr>
          <p:cNvSpPr>
            <a:spLocks noGrp="1"/>
          </p:cNvSpPr>
          <p:nvPr>
            <p:ph idx="1"/>
          </p:nvPr>
        </p:nvSpPr>
        <p:spPr/>
        <p:txBody>
          <a:bodyPr vert="horz" lIns="91440" tIns="45720" rIns="91440" bIns="45720" rtlCol="0" anchor="t">
            <a:normAutofit fontScale="77500" lnSpcReduction="20000"/>
          </a:bodyPr>
          <a:lstStyle/>
          <a:p>
            <a:r>
              <a:rPr lang="en-US" dirty="0">
                <a:ea typeface="+mn-lt"/>
                <a:cs typeface="+mn-lt"/>
                <a:hlinkClick r:id="rId2"/>
              </a:rPr>
              <a:t>https://www.bbc.co.uk/bitesize/topics/z9r4jxs</a:t>
            </a:r>
            <a:endParaRPr lang="en-US">
              <a:ea typeface="+mn-lt"/>
              <a:cs typeface="+mn-lt"/>
            </a:endParaRPr>
          </a:p>
          <a:p>
            <a:r>
              <a:rPr lang="en-US" dirty="0">
                <a:ea typeface="+mn-lt"/>
                <a:cs typeface="+mn-lt"/>
                <a:hlinkClick r:id="rId3"/>
              </a:rPr>
              <a:t>https://www.bbc.co.uk/bitesize/topics/zstp34j/articles/zngddp3</a:t>
            </a:r>
            <a:endParaRPr lang="en-US" dirty="0">
              <a:cs typeface="Calibri"/>
            </a:endParaRPr>
          </a:p>
          <a:p>
            <a:r>
              <a:rPr lang="en-US" dirty="0">
                <a:ea typeface="+mn-lt"/>
                <a:cs typeface="+mn-lt"/>
                <a:hlinkClick r:id="rId4"/>
              </a:rPr>
              <a:t>https://www.bbc.co.uk/bitesize/topics/zstp34j/articles/zc86m39</a:t>
            </a:r>
          </a:p>
          <a:p>
            <a:r>
              <a:rPr lang="en-US" dirty="0">
                <a:ea typeface="+mn-lt"/>
                <a:cs typeface="+mn-lt"/>
                <a:hlinkClick r:id="rId5"/>
              </a:rPr>
              <a:t>https://www.bbc.co.uk/bitesize/topics/zstp34j/articles/zmsk4xs</a:t>
            </a:r>
          </a:p>
          <a:p>
            <a:r>
              <a:rPr lang="en-US" dirty="0">
                <a:ea typeface="+mn-lt"/>
                <a:cs typeface="+mn-lt"/>
                <a:hlinkClick r:id="rId6"/>
              </a:rPr>
              <a:t>https://www.bbc.co.uk/bitesize/topics/zstp34j/articles/zqr4tv4</a:t>
            </a:r>
          </a:p>
          <a:p>
            <a:r>
              <a:rPr lang="en-US" dirty="0">
                <a:ea typeface="+mn-lt"/>
                <a:cs typeface="+mn-lt"/>
                <a:hlinkClick r:id="rId7"/>
              </a:rPr>
              <a:t>https://www.bbc.co.uk/bitesize/topics/zych6g8</a:t>
            </a:r>
            <a:endParaRPr lang="en-US" dirty="0">
              <a:ea typeface="+mn-lt"/>
              <a:cs typeface="+mn-lt"/>
            </a:endParaRPr>
          </a:p>
          <a:p>
            <a:r>
              <a:rPr lang="en-US" dirty="0">
                <a:ea typeface="+mn-lt"/>
                <a:cs typeface="+mn-lt"/>
                <a:hlinkClick r:id="rId8"/>
              </a:rPr>
              <a:t>https://www.bbc.co.uk/bitesize/topics/zv9nhcw/articles/zf4pp4j</a:t>
            </a:r>
          </a:p>
          <a:p>
            <a:r>
              <a:rPr lang="en-US" dirty="0">
                <a:ea typeface="+mn-lt"/>
                <a:cs typeface="+mn-lt"/>
                <a:hlinkClick r:id="rId9"/>
              </a:rPr>
              <a:t>https://www.bbc.co.uk/bitesize/topics/zv9nhcw/articles/z8qrr2p</a:t>
            </a:r>
          </a:p>
          <a:p>
            <a:endParaRPr lang="en-US" dirty="0">
              <a:ea typeface="+mn-lt"/>
              <a:cs typeface="+mn-lt"/>
            </a:endParaRPr>
          </a:p>
        </p:txBody>
      </p:sp>
    </p:spTree>
    <p:extLst>
      <p:ext uri="{BB962C8B-B14F-4D97-AF65-F5344CB8AC3E}">
        <p14:creationId xmlns:p14="http://schemas.microsoft.com/office/powerpoint/2010/main" val="4276519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4399-030E-26BD-ECB8-A5497B2954AA}"/>
              </a:ext>
            </a:extLst>
          </p:cNvPr>
          <p:cNvSpPr>
            <a:spLocks noGrp="1"/>
          </p:cNvSpPr>
          <p:nvPr>
            <p:ph type="ctrTitle"/>
          </p:nvPr>
        </p:nvSpPr>
        <p:spPr/>
        <p:txBody>
          <a:bodyPr/>
          <a:lstStyle/>
          <a:p>
            <a:r>
              <a:rPr lang="en-US" dirty="0">
                <a:cs typeface="Calibri Light"/>
              </a:rPr>
              <a:t>Physics</a:t>
            </a:r>
            <a:endParaRPr lang="en-US" dirty="0"/>
          </a:p>
        </p:txBody>
      </p:sp>
      <p:sp>
        <p:nvSpPr>
          <p:cNvPr id="3" name="Subtitle 2">
            <a:extLst>
              <a:ext uri="{FF2B5EF4-FFF2-40B4-BE49-F238E27FC236}">
                <a16:creationId xmlns:a16="http://schemas.microsoft.com/office/drawing/2014/main" id="{9F6AB6DC-61BC-145A-6D12-A14EB05F592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2145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able&#10;&#10;Description automatically generated">
            <a:extLst>
              <a:ext uri="{FF2B5EF4-FFF2-40B4-BE49-F238E27FC236}">
                <a16:creationId xmlns:a16="http://schemas.microsoft.com/office/drawing/2014/main" id="{F7EC759C-AAF0-4D87-CC55-3BE81273B99F}"/>
              </a:ext>
            </a:extLst>
          </p:cNvPr>
          <p:cNvPicPr>
            <a:picLocks noChangeAspect="1"/>
          </p:cNvPicPr>
          <p:nvPr/>
        </p:nvPicPr>
        <p:blipFill rotWithShape="1">
          <a:blip r:embed="rId2"/>
          <a:srcRect l="17890" t="16639" r="18716" b="4078"/>
          <a:stretch/>
        </p:blipFill>
        <p:spPr>
          <a:xfrm>
            <a:off x="128305" y="100408"/>
            <a:ext cx="8891143" cy="6258173"/>
          </a:xfrm>
          <a:prstGeom prst="rect">
            <a:avLst/>
          </a:prstGeom>
        </p:spPr>
      </p:pic>
      <p:sp>
        <p:nvSpPr>
          <p:cNvPr id="4" name="Rectangle 3">
            <a:extLst>
              <a:ext uri="{FF2B5EF4-FFF2-40B4-BE49-F238E27FC236}">
                <a16:creationId xmlns:a16="http://schemas.microsoft.com/office/drawing/2014/main" id="{523051AC-3DF2-D6D3-9FEA-ED183DE4B9F9}"/>
              </a:ext>
            </a:extLst>
          </p:cNvPr>
          <p:cNvSpPr/>
          <p:nvPr/>
        </p:nvSpPr>
        <p:spPr>
          <a:xfrm>
            <a:off x="1056139" y="322004"/>
            <a:ext cx="1953467" cy="4591506"/>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7F1125AA-0482-DDD7-A548-5995EF898342}"/>
              </a:ext>
            </a:extLst>
          </p:cNvPr>
          <p:cNvSpPr/>
          <p:nvPr/>
        </p:nvSpPr>
        <p:spPr>
          <a:xfrm>
            <a:off x="3179498" y="358147"/>
            <a:ext cx="2784739" cy="1944083"/>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C83EAEEA-FD01-F40A-4FEB-5FCAEF2BB177}"/>
              </a:ext>
            </a:extLst>
          </p:cNvPr>
          <p:cNvSpPr/>
          <p:nvPr/>
        </p:nvSpPr>
        <p:spPr>
          <a:xfrm>
            <a:off x="3179498" y="2544756"/>
            <a:ext cx="2784739" cy="733317"/>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F41D7C3F-E268-78E0-AF65-6B62814FB152}"/>
              </a:ext>
            </a:extLst>
          </p:cNvPr>
          <p:cNvSpPr/>
          <p:nvPr/>
        </p:nvSpPr>
        <p:spPr>
          <a:xfrm>
            <a:off x="3179498" y="3538668"/>
            <a:ext cx="2757633" cy="877886"/>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7FDF4301-E76F-0BC3-0F34-6DA7ECA15DAC}"/>
              </a:ext>
            </a:extLst>
          </p:cNvPr>
          <p:cNvSpPr/>
          <p:nvPr/>
        </p:nvSpPr>
        <p:spPr>
          <a:xfrm>
            <a:off x="3179498" y="4722328"/>
            <a:ext cx="2730526" cy="1492305"/>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538D4F80-B51E-75F7-FB56-4671ABBD0C22}"/>
              </a:ext>
            </a:extLst>
          </p:cNvPr>
          <p:cNvSpPr/>
          <p:nvPr/>
        </p:nvSpPr>
        <p:spPr>
          <a:xfrm>
            <a:off x="6134130" y="267791"/>
            <a:ext cx="2775704" cy="1266416"/>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961709D9-8F27-ED8B-17A6-094CA9C76BE1}"/>
              </a:ext>
            </a:extLst>
          </p:cNvPr>
          <p:cNvSpPr/>
          <p:nvPr/>
        </p:nvSpPr>
        <p:spPr>
          <a:xfrm>
            <a:off x="6134130" y="1785767"/>
            <a:ext cx="2811845" cy="1329665"/>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E25AD5D5-4A86-AC7E-D999-0729F6A65EA2}"/>
              </a:ext>
            </a:extLst>
          </p:cNvPr>
          <p:cNvSpPr/>
          <p:nvPr/>
        </p:nvSpPr>
        <p:spPr>
          <a:xfrm>
            <a:off x="6134130" y="3394100"/>
            <a:ext cx="2775704" cy="1456163"/>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7671F1C5-E129-81CE-DE8B-F8B02A13A047}"/>
              </a:ext>
            </a:extLst>
          </p:cNvPr>
          <p:cNvSpPr/>
          <p:nvPr/>
        </p:nvSpPr>
        <p:spPr>
          <a:xfrm>
            <a:off x="6134130" y="5119894"/>
            <a:ext cx="2775704" cy="1148953"/>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Tree>
    <p:extLst>
      <p:ext uri="{BB962C8B-B14F-4D97-AF65-F5344CB8AC3E}">
        <p14:creationId xmlns:p14="http://schemas.microsoft.com/office/powerpoint/2010/main" val="4189393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able&#10;&#10;Description automatically generated">
            <a:extLst>
              <a:ext uri="{FF2B5EF4-FFF2-40B4-BE49-F238E27FC236}">
                <a16:creationId xmlns:a16="http://schemas.microsoft.com/office/drawing/2014/main" id="{F7EC759C-AAF0-4D87-CC55-3BE81273B99F}"/>
              </a:ext>
            </a:extLst>
          </p:cNvPr>
          <p:cNvPicPr>
            <a:picLocks noChangeAspect="1"/>
          </p:cNvPicPr>
          <p:nvPr/>
        </p:nvPicPr>
        <p:blipFill rotWithShape="1">
          <a:blip r:embed="rId2"/>
          <a:srcRect l="17890" t="16639" r="18716" b="4078"/>
          <a:stretch/>
        </p:blipFill>
        <p:spPr>
          <a:xfrm>
            <a:off x="128305" y="100408"/>
            <a:ext cx="8891143" cy="6258173"/>
          </a:xfrm>
          <a:prstGeom prst="rect">
            <a:avLst/>
          </a:prstGeom>
        </p:spPr>
      </p:pic>
    </p:spTree>
    <p:extLst>
      <p:ext uri="{BB962C8B-B14F-4D97-AF65-F5344CB8AC3E}">
        <p14:creationId xmlns:p14="http://schemas.microsoft.com/office/powerpoint/2010/main" val="2850284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AF7A9EC0-4788-0A35-105C-B0E033809E59}"/>
              </a:ext>
            </a:extLst>
          </p:cNvPr>
          <p:cNvPicPr>
            <a:picLocks noChangeAspect="1"/>
          </p:cNvPicPr>
          <p:nvPr/>
        </p:nvPicPr>
        <p:blipFill rotWithShape="1">
          <a:blip r:embed="rId2"/>
          <a:srcRect l="53991" t="51920" r="18685" b="29549"/>
          <a:stretch/>
        </p:blipFill>
        <p:spPr>
          <a:xfrm>
            <a:off x="417444" y="1103355"/>
            <a:ext cx="8045617" cy="3064363"/>
          </a:xfrm>
          <a:prstGeom prst="rect">
            <a:avLst/>
          </a:prstGeom>
        </p:spPr>
      </p:pic>
      <p:sp>
        <p:nvSpPr>
          <p:cNvPr id="4" name="Rectangle 3">
            <a:extLst>
              <a:ext uri="{FF2B5EF4-FFF2-40B4-BE49-F238E27FC236}">
                <a16:creationId xmlns:a16="http://schemas.microsoft.com/office/drawing/2014/main" id="{46A13D7F-3345-645B-E888-F38949F51284}"/>
              </a:ext>
            </a:extLst>
          </p:cNvPr>
          <p:cNvSpPr/>
          <p:nvPr/>
        </p:nvSpPr>
        <p:spPr>
          <a:xfrm>
            <a:off x="342328" y="312969"/>
            <a:ext cx="6317648" cy="1944084"/>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cs typeface="Calibri"/>
              </a:rPr>
              <a:t>Magnetic materials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5" name="Rectangle 4">
            <a:extLst>
              <a:ext uri="{FF2B5EF4-FFF2-40B4-BE49-F238E27FC236}">
                <a16:creationId xmlns:a16="http://schemas.microsoft.com/office/drawing/2014/main" id="{EEA9840F-60AE-3F3D-1874-9D208F8BBCC0}"/>
              </a:ext>
            </a:extLst>
          </p:cNvPr>
          <p:cNvSpPr/>
          <p:nvPr/>
        </p:nvSpPr>
        <p:spPr>
          <a:xfrm>
            <a:off x="1029032" y="3484455"/>
            <a:ext cx="2893168" cy="2558503"/>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cs typeface="Calibri"/>
              </a:rPr>
              <a:t>Unlike poles will . . .</a:t>
            </a:r>
          </a:p>
          <a:p>
            <a:pPr algn="ctr"/>
            <a:endParaRPr lang="en-US" dirty="0">
              <a:cs typeface="Calibri"/>
            </a:endParaRPr>
          </a:p>
          <a:p>
            <a:pPr algn="ctr"/>
            <a:endParaRPr lang="en-US" dirty="0">
              <a:cs typeface="Calibri"/>
            </a:endParaRPr>
          </a:p>
          <a:p>
            <a:pPr algn="ctr"/>
            <a:r>
              <a:rPr lang="en-US" dirty="0">
                <a:cs typeface="Calibri"/>
              </a:rPr>
              <a:t>Like poles will … </a:t>
            </a:r>
          </a:p>
        </p:txBody>
      </p:sp>
      <p:sp>
        <p:nvSpPr>
          <p:cNvPr id="6" name="Rectangle 5">
            <a:extLst>
              <a:ext uri="{FF2B5EF4-FFF2-40B4-BE49-F238E27FC236}">
                <a16:creationId xmlns:a16="http://schemas.microsoft.com/office/drawing/2014/main" id="{E8AC56F8-E23E-73EE-ABD0-6629E93858EF}"/>
              </a:ext>
            </a:extLst>
          </p:cNvPr>
          <p:cNvSpPr/>
          <p:nvPr/>
        </p:nvSpPr>
        <p:spPr>
          <a:xfrm>
            <a:off x="6061846" y="3231458"/>
            <a:ext cx="2567886" cy="2847641"/>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cs typeface="Calibri"/>
              </a:rPr>
              <a:t>The Earth is a big . . .</a:t>
            </a:r>
          </a:p>
          <a:p>
            <a:pPr algn="ctr"/>
            <a:endParaRPr lang="en-US" dirty="0">
              <a:cs typeface="Calibri"/>
            </a:endParaRPr>
          </a:p>
          <a:p>
            <a:pPr algn="ctr"/>
            <a:endParaRPr lang="en-US" dirty="0">
              <a:cs typeface="Calibri"/>
            </a:endParaRPr>
          </a:p>
          <a:p>
            <a:pPr algn="ctr"/>
            <a:endParaRPr lang="en-US" dirty="0">
              <a:cs typeface="Calibri"/>
            </a:endParaRPr>
          </a:p>
          <a:p>
            <a:pPr algn="ctr"/>
            <a:endParaRPr lang="en-US" dirty="0">
              <a:cs typeface="Calibri"/>
            </a:endParaRPr>
          </a:p>
          <a:p>
            <a:pPr algn="ctr"/>
            <a:endParaRPr lang="en-US" dirty="0">
              <a:cs typeface="Calibri"/>
            </a:endParaRPr>
          </a:p>
          <a:p>
            <a:pPr algn="ctr"/>
            <a:endParaRPr lang="en-US" dirty="0">
              <a:cs typeface="Calibri"/>
            </a:endParaRPr>
          </a:p>
          <a:p>
            <a:pPr algn="ctr"/>
            <a:endParaRPr lang="en-US" dirty="0">
              <a:cs typeface="Calibri"/>
            </a:endParaRPr>
          </a:p>
        </p:txBody>
      </p:sp>
    </p:spTree>
    <p:extLst>
      <p:ext uri="{BB962C8B-B14F-4D97-AF65-F5344CB8AC3E}">
        <p14:creationId xmlns:p14="http://schemas.microsoft.com/office/powerpoint/2010/main" val="405044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4399-030E-26BD-ECB8-A5497B2954AA}"/>
              </a:ext>
            </a:extLst>
          </p:cNvPr>
          <p:cNvSpPr>
            <a:spLocks noGrp="1"/>
          </p:cNvSpPr>
          <p:nvPr>
            <p:ph type="ctrTitle"/>
          </p:nvPr>
        </p:nvSpPr>
        <p:spPr/>
        <p:txBody>
          <a:bodyPr/>
          <a:lstStyle/>
          <a:p>
            <a:r>
              <a:rPr lang="en-US" dirty="0">
                <a:cs typeface="Calibri Light"/>
              </a:rPr>
              <a:t>Biology </a:t>
            </a:r>
            <a:endParaRPr lang="en-US" dirty="0"/>
          </a:p>
        </p:txBody>
      </p:sp>
      <p:sp>
        <p:nvSpPr>
          <p:cNvPr id="3" name="Subtitle 2">
            <a:extLst>
              <a:ext uri="{FF2B5EF4-FFF2-40B4-BE49-F238E27FC236}">
                <a16:creationId xmlns:a16="http://schemas.microsoft.com/office/drawing/2014/main" id="{9F6AB6DC-61BC-145A-6D12-A14EB05F592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19596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AF7A9EC0-4788-0A35-105C-B0E033809E59}"/>
              </a:ext>
            </a:extLst>
          </p:cNvPr>
          <p:cNvPicPr>
            <a:picLocks noChangeAspect="1"/>
          </p:cNvPicPr>
          <p:nvPr/>
        </p:nvPicPr>
        <p:blipFill rotWithShape="1">
          <a:blip r:embed="rId2"/>
          <a:srcRect l="53991" t="51920" r="18685" b="29549"/>
          <a:stretch/>
        </p:blipFill>
        <p:spPr>
          <a:xfrm>
            <a:off x="417444" y="1103355"/>
            <a:ext cx="8045617" cy="3064363"/>
          </a:xfrm>
          <a:prstGeom prst="rect">
            <a:avLst/>
          </a:prstGeom>
        </p:spPr>
      </p:pic>
    </p:spTree>
    <p:extLst>
      <p:ext uri="{BB962C8B-B14F-4D97-AF65-F5344CB8AC3E}">
        <p14:creationId xmlns:p14="http://schemas.microsoft.com/office/powerpoint/2010/main" val="68123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6781235-B4B3-E3EB-4CB3-5E5D64C2E91A}"/>
              </a:ext>
            </a:extLst>
          </p:cNvPr>
          <p:cNvPicPr>
            <a:picLocks noChangeAspect="1"/>
          </p:cNvPicPr>
          <p:nvPr/>
        </p:nvPicPr>
        <p:blipFill rotWithShape="1">
          <a:blip r:embed="rId2"/>
          <a:srcRect l="17361" t="10644" r="18611" b="4455"/>
          <a:stretch/>
        </p:blipFill>
        <p:spPr>
          <a:xfrm>
            <a:off x="65057" y="37159"/>
            <a:ext cx="8984833" cy="6692274"/>
          </a:xfrm>
          <a:prstGeom prst="rect">
            <a:avLst/>
          </a:prstGeom>
        </p:spPr>
      </p:pic>
      <p:sp>
        <p:nvSpPr>
          <p:cNvPr id="3" name="Rectangle 2">
            <a:extLst>
              <a:ext uri="{FF2B5EF4-FFF2-40B4-BE49-F238E27FC236}">
                <a16:creationId xmlns:a16="http://schemas.microsoft.com/office/drawing/2014/main" id="{F5A27947-1F9D-5B88-1C3C-D9BFD2DBFCF1}"/>
              </a:ext>
            </a:extLst>
          </p:cNvPr>
          <p:cNvSpPr/>
          <p:nvPr/>
        </p:nvSpPr>
        <p:spPr>
          <a:xfrm>
            <a:off x="6043775" y="3222423"/>
            <a:ext cx="2956415" cy="1808549"/>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4" name="Multiplication Sign 3">
            <a:extLst>
              <a:ext uri="{FF2B5EF4-FFF2-40B4-BE49-F238E27FC236}">
                <a16:creationId xmlns:a16="http://schemas.microsoft.com/office/drawing/2014/main" id="{A2DFD8AF-CBF2-7E0D-0F7B-0104A2AB6AD6}"/>
              </a:ext>
            </a:extLst>
          </p:cNvPr>
          <p:cNvSpPr/>
          <p:nvPr/>
        </p:nvSpPr>
        <p:spPr>
          <a:xfrm>
            <a:off x="648580" y="2206355"/>
            <a:ext cx="1726763" cy="17758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Multiplication Sign 4">
            <a:extLst>
              <a:ext uri="{FF2B5EF4-FFF2-40B4-BE49-F238E27FC236}">
                <a16:creationId xmlns:a16="http://schemas.microsoft.com/office/drawing/2014/main" id="{74DBAAB5-131A-99A3-FA37-29D1A2C87CD7}"/>
              </a:ext>
            </a:extLst>
          </p:cNvPr>
          <p:cNvSpPr/>
          <p:nvPr/>
        </p:nvSpPr>
        <p:spPr>
          <a:xfrm>
            <a:off x="648581" y="1013659"/>
            <a:ext cx="1726763" cy="17758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Multiplication Sign 5">
            <a:extLst>
              <a:ext uri="{FF2B5EF4-FFF2-40B4-BE49-F238E27FC236}">
                <a16:creationId xmlns:a16="http://schemas.microsoft.com/office/drawing/2014/main" id="{C451F76A-6FA7-7FDC-00AB-9CE03AB7581B}"/>
              </a:ext>
            </a:extLst>
          </p:cNvPr>
          <p:cNvSpPr/>
          <p:nvPr/>
        </p:nvSpPr>
        <p:spPr>
          <a:xfrm>
            <a:off x="3738746" y="2893059"/>
            <a:ext cx="1726763" cy="17758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Multiplication Sign 6">
            <a:extLst>
              <a:ext uri="{FF2B5EF4-FFF2-40B4-BE49-F238E27FC236}">
                <a16:creationId xmlns:a16="http://schemas.microsoft.com/office/drawing/2014/main" id="{4D59329C-8B2C-2219-B62E-51D0F42A9146}"/>
              </a:ext>
            </a:extLst>
          </p:cNvPr>
          <p:cNvSpPr/>
          <p:nvPr/>
        </p:nvSpPr>
        <p:spPr>
          <a:xfrm>
            <a:off x="3738747" y="733556"/>
            <a:ext cx="1726763" cy="17758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Multiplication Sign 7">
            <a:extLst>
              <a:ext uri="{FF2B5EF4-FFF2-40B4-BE49-F238E27FC236}">
                <a16:creationId xmlns:a16="http://schemas.microsoft.com/office/drawing/2014/main" id="{28540A8F-83D0-7AB9-504F-223F8837CA87}"/>
              </a:ext>
            </a:extLst>
          </p:cNvPr>
          <p:cNvSpPr/>
          <p:nvPr/>
        </p:nvSpPr>
        <p:spPr>
          <a:xfrm>
            <a:off x="6774698" y="1483509"/>
            <a:ext cx="1726763" cy="17758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Multiplication Sign 8">
            <a:extLst>
              <a:ext uri="{FF2B5EF4-FFF2-40B4-BE49-F238E27FC236}">
                <a16:creationId xmlns:a16="http://schemas.microsoft.com/office/drawing/2014/main" id="{1C1CA159-1892-AB28-C1EF-7DA698FE2BE8}"/>
              </a:ext>
            </a:extLst>
          </p:cNvPr>
          <p:cNvSpPr/>
          <p:nvPr/>
        </p:nvSpPr>
        <p:spPr>
          <a:xfrm>
            <a:off x="6774699" y="290813"/>
            <a:ext cx="1726763" cy="17758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Multiplication Sign 9">
            <a:extLst>
              <a:ext uri="{FF2B5EF4-FFF2-40B4-BE49-F238E27FC236}">
                <a16:creationId xmlns:a16="http://schemas.microsoft.com/office/drawing/2014/main" id="{9DE7A54E-B429-0AA0-0272-D0C46ADDEB2A}"/>
              </a:ext>
            </a:extLst>
          </p:cNvPr>
          <p:cNvSpPr/>
          <p:nvPr/>
        </p:nvSpPr>
        <p:spPr>
          <a:xfrm>
            <a:off x="3738745" y="4546568"/>
            <a:ext cx="1726763" cy="17758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Multiplication Sign 10">
            <a:extLst>
              <a:ext uri="{FF2B5EF4-FFF2-40B4-BE49-F238E27FC236}">
                <a16:creationId xmlns:a16="http://schemas.microsoft.com/office/drawing/2014/main" id="{E783FDF5-0731-A4A1-A2BF-3120DC439684}"/>
              </a:ext>
            </a:extLst>
          </p:cNvPr>
          <p:cNvSpPr/>
          <p:nvPr/>
        </p:nvSpPr>
        <p:spPr>
          <a:xfrm>
            <a:off x="702792" y="4953169"/>
            <a:ext cx="1726763" cy="17758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FF01DD85-8F96-F2BA-07DD-10E5B08D5ECD}"/>
              </a:ext>
            </a:extLst>
          </p:cNvPr>
          <p:cNvSpPr/>
          <p:nvPr/>
        </p:nvSpPr>
        <p:spPr>
          <a:xfrm>
            <a:off x="6097988" y="5246391"/>
            <a:ext cx="2956415" cy="1808549"/>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Tree>
    <p:extLst>
      <p:ext uri="{BB962C8B-B14F-4D97-AF65-F5344CB8AC3E}">
        <p14:creationId xmlns:p14="http://schemas.microsoft.com/office/powerpoint/2010/main" val="131251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6781235-B4B3-E3EB-4CB3-5E5D64C2E91A}"/>
              </a:ext>
            </a:extLst>
          </p:cNvPr>
          <p:cNvPicPr>
            <a:picLocks noChangeAspect="1"/>
          </p:cNvPicPr>
          <p:nvPr/>
        </p:nvPicPr>
        <p:blipFill rotWithShape="1">
          <a:blip r:embed="rId2"/>
          <a:srcRect l="17361" t="10644" r="18611" b="4455"/>
          <a:stretch/>
        </p:blipFill>
        <p:spPr>
          <a:xfrm>
            <a:off x="65057" y="37159"/>
            <a:ext cx="8984833" cy="6692274"/>
          </a:xfrm>
          <a:prstGeom prst="rect">
            <a:avLst/>
          </a:prstGeom>
        </p:spPr>
      </p:pic>
      <p:sp>
        <p:nvSpPr>
          <p:cNvPr id="4" name="Multiplication Sign 3">
            <a:extLst>
              <a:ext uri="{FF2B5EF4-FFF2-40B4-BE49-F238E27FC236}">
                <a16:creationId xmlns:a16="http://schemas.microsoft.com/office/drawing/2014/main" id="{A2DFD8AF-CBF2-7E0D-0F7B-0104A2AB6AD6}"/>
              </a:ext>
            </a:extLst>
          </p:cNvPr>
          <p:cNvSpPr/>
          <p:nvPr/>
        </p:nvSpPr>
        <p:spPr>
          <a:xfrm>
            <a:off x="648580" y="2206355"/>
            <a:ext cx="1726763" cy="17758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Multiplication Sign 4">
            <a:extLst>
              <a:ext uri="{FF2B5EF4-FFF2-40B4-BE49-F238E27FC236}">
                <a16:creationId xmlns:a16="http://schemas.microsoft.com/office/drawing/2014/main" id="{74DBAAB5-131A-99A3-FA37-29D1A2C87CD7}"/>
              </a:ext>
            </a:extLst>
          </p:cNvPr>
          <p:cNvSpPr/>
          <p:nvPr/>
        </p:nvSpPr>
        <p:spPr>
          <a:xfrm>
            <a:off x="648581" y="1013659"/>
            <a:ext cx="1726763" cy="17758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Multiplication Sign 5">
            <a:extLst>
              <a:ext uri="{FF2B5EF4-FFF2-40B4-BE49-F238E27FC236}">
                <a16:creationId xmlns:a16="http://schemas.microsoft.com/office/drawing/2014/main" id="{C451F76A-6FA7-7FDC-00AB-9CE03AB7581B}"/>
              </a:ext>
            </a:extLst>
          </p:cNvPr>
          <p:cNvSpPr/>
          <p:nvPr/>
        </p:nvSpPr>
        <p:spPr>
          <a:xfrm>
            <a:off x="3738746" y="2893059"/>
            <a:ext cx="1726763" cy="17758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Multiplication Sign 6">
            <a:extLst>
              <a:ext uri="{FF2B5EF4-FFF2-40B4-BE49-F238E27FC236}">
                <a16:creationId xmlns:a16="http://schemas.microsoft.com/office/drawing/2014/main" id="{4D59329C-8B2C-2219-B62E-51D0F42A9146}"/>
              </a:ext>
            </a:extLst>
          </p:cNvPr>
          <p:cNvSpPr/>
          <p:nvPr/>
        </p:nvSpPr>
        <p:spPr>
          <a:xfrm>
            <a:off x="3738747" y="733556"/>
            <a:ext cx="1726763" cy="17758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Multiplication Sign 7">
            <a:extLst>
              <a:ext uri="{FF2B5EF4-FFF2-40B4-BE49-F238E27FC236}">
                <a16:creationId xmlns:a16="http://schemas.microsoft.com/office/drawing/2014/main" id="{28540A8F-83D0-7AB9-504F-223F8837CA87}"/>
              </a:ext>
            </a:extLst>
          </p:cNvPr>
          <p:cNvSpPr/>
          <p:nvPr/>
        </p:nvSpPr>
        <p:spPr>
          <a:xfrm>
            <a:off x="6774698" y="1483509"/>
            <a:ext cx="1726763" cy="17758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Multiplication Sign 8">
            <a:extLst>
              <a:ext uri="{FF2B5EF4-FFF2-40B4-BE49-F238E27FC236}">
                <a16:creationId xmlns:a16="http://schemas.microsoft.com/office/drawing/2014/main" id="{1C1CA159-1892-AB28-C1EF-7DA698FE2BE8}"/>
              </a:ext>
            </a:extLst>
          </p:cNvPr>
          <p:cNvSpPr/>
          <p:nvPr/>
        </p:nvSpPr>
        <p:spPr>
          <a:xfrm>
            <a:off x="6774699" y="290813"/>
            <a:ext cx="1726763" cy="17758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Multiplication Sign 9">
            <a:extLst>
              <a:ext uri="{FF2B5EF4-FFF2-40B4-BE49-F238E27FC236}">
                <a16:creationId xmlns:a16="http://schemas.microsoft.com/office/drawing/2014/main" id="{9DE7A54E-B429-0AA0-0272-D0C46ADDEB2A}"/>
              </a:ext>
            </a:extLst>
          </p:cNvPr>
          <p:cNvSpPr/>
          <p:nvPr/>
        </p:nvSpPr>
        <p:spPr>
          <a:xfrm>
            <a:off x="3738745" y="4546568"/>
            <a:ext cx="1726763" cy="17758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Multiplication Sign 10">
            <a:extLst>
              <a:ext uri="{FF2B5EF4-FFF2-40B4-BE49-F238E27FC236}">
                <a16:creationId xmlns:a16="http://schemas.microsoft.com/office/drawing/2014/main" id="{E783FDF5-0731-A4A1-A2BF-3120DC439684}"/>
              </a:ext>
            </a:extLst>
          </p:cNvPr>
          <p:cNvSpPr/>
          <p:nvPr/>
        </p:nvSpPr>
        <p:spPr>
          <a:xfrm>
            <a:off x="702792" y="4953169"/>
            <a:ext cx="1726763" cy="17758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24551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6C26889-009C-DE48-93B6-190F8DAACB62}"/>
              </a:ext>
            </a:extLst>
          </p:cNvPr>
          <p:cNvGraphicFramePr>
            <a:graphicFrameLocks noGrp="1"/>
          </p:cNvGraphicFramePr>
          <p:nvPr>
            <p:extLst>
              <p:ext uri="{D42A27DB-BD31-4B8C-83A1-F6EECF244321}">
                <p14:modId xmlns:p14="http://schemas.microsoft.com/office/powerpoint/2010/main" val="1278863258"/>
              </p:ext>
            </p:extLst>
          </p:nvPr>
        </p:nvGraphicFramePr>
        <p:xfrm>
          <a:off x="0" y="131833"/>
          <a:ext cx="9015714" cy="6488112"/>
        </p:xfrm>
        <a:graphic>
          <a:graphicData uri="http://schemas.openxmlformats.org/drawingml/2006/table">
            <a:tbl>
              <a:tblPr firstRow="1" bandRow="1">
                <a:tableStyleId>{5940675A-B579-460E-94D1-54222C63F5DA}</a:tableStyleId>
              </a:tblPr>
              <a:tblGrid>
                <a:gridCol w="4507857">
                  <a:extLst>
                    <a:ext uri="{9D8B030D-6E8A-4147-A177-3AD203B41FA5}">
                      <a16:colId xmlns:a16="http://schemas.microsoft.com/office/drawing/2014/main" val="2101891376"/>
                    </a:ext>
                  </a:extLst>
                </a:gridCol>
                <a:gridCol w="4507857">
                  <a:extLst>
                    <a:ext uri="{9D8B030D-6E8A-4147-A177-3AD203B41FA5}">
                      <a16:colId xmlns:a16="http://schemas.microsoft.com/office/drawing/2014/main" val="2837671170"/>
                    </a:ext>
                  </a:extLst>
                </a:gridCol>
              </a:tblGrid>
              <a:tr h="286439">
                <a:tc gridSpan="2">
                  <a:txBody>
                    <a:bodyPr/>
                    <a:lstStyle/>
                    <a:p>
                      <a:pPr algn="ctr"/>
                      <a:r>
                        <a:rPr lang="en-US" sz="1800" dirty="0"/>
                        <a:t>What is Biodiversity and how is it Maintained?</a:t>
                      </a:r>
                    </a:p>
                  </a:txBody>
                  <a:tcPr/>
                </a:tc>
                <a:tc hMerge="1">
                  <a:txBody>
                    <a:bodyPr/>
                    <a:lstStyle/>
                    <a:p>
                      <a:endParaRPr lang="en-GB"/>
                    </a:p>
                  </a:txBody>
                  <a:tcPr/>
                </a:tc>
                <a:extLst>
                  <a:ext uri="{0D108BD9-81ED-4DB2-BD59-A6C34878D82A}">
                    <a16:rowId xmlns:a16="http://schemas.microsoft.com/office/drawing/2014/main" val="989545522"/>
                  </a:ext>
                </a:extLst>
              </a:tr>
              <a:tr h="2368625">
                <a:tc gridSpan="2">
                  <a:txBody>
                    <a:bodyPr/>
                    <a:lstStyle/>
                    <a:p>
                      <a:pPr algn="ctr"/>
                      <a:r>
                        <a:rPr lang="en-GB" sz="1800" b="1" dirty="0"/>
                        <a:t>Biodiversity</a:t>
                      </a:r>
                      <a:r>
                        <a:rPr lang="en-GB" sz="1800" dirty="0"/>
                        <a:t> is </a:t>
                      </a:r>
                    </a:p>
                    <a:p>
                      <a:pPr lvl="0" algn="ctr">
                        <a:buNone/>
                      </a:pPr>
                      <a:endParaRPr lang="en-GB" sz="1800" dirty="0"/>
                    </a:p>
                    <a:p>
                      <a:pPr lvl="0" algn="ctr">
                        <a:buNone/>
                      </a:pPr>
                      <a:endParaRPr lang="en-GB" sz="1800" dirty="0"/>
                    </a:p>
                    <a:p>
                      <a:pPr lvl="0" algn="ctr">
                        <a:buNone/>
                      </a:pPr>
                      <a:endParaRPr lang="en-GB" sz="1800" dirty="0"/>
                    </a:p>
                    <a:p>
                      <a:pPr lvl="0" algn="ctr">
                        <a:buNone/>
                      </a:pPr>
                      <a:endParaRPr lang="en-GB" sz="1800" dirty="0"/>
                    </a:p>
                    <a:p>
                      <a:pPr lvl="0" algn="ctr">
                        <a:buNone/>
                      </a:pPr>
                      <a:endParaRPr lang="en-GB" sz="1800" dirty="0"/>
                    </a:p>
                    <a:p>
                      <a:pPr lvl="0" algn="ctr">
                        <a:buNone/>
                      </a:pPr>
                      <a:endParaRPr lang="en-GB" sz="1800" dirty="0"/>
                    </a:p>
                    <a:p>
                      <a:pPr lvl="0" algn="ctr">
                        <a:buNone/>
                      </a:pPr>
                      <a:endParaRPr lang="en-GB" sz="1800" dirty="0"/>
                    </a:p>
                    <a:p>
                      <a:pPr lvl="0" algn="ctr">
                        <a:buNone/>
                      </a:pPr>
                      <a:endParaRPr lang="en-GB" sz="1800" dirty="0"/>
                    </a:p>
                    <a:p>
                      <a:pPr lvl="0" algn="ctr">
                        <a:buNone/>
                      </a:pPr>
                      <a:endParaRPr lang="en-GB" sz="1800" dirty="0"/>
                    </a:p>
                  </a:txBody>
                  <a:tcPr/>
                </a:tc>
                <a:tc hMerge="1">
                  <a:txBody>
                    <a:bodyPr/>
                    <a:lstStyle/>
                    <a:p>
                      <a:endParaRPr lang="en-GB"/>
                    </a:p>
                  </a:txBody>
                  <a:tcPr/>
                </a:tc>
                <a:extLst>
                  <a:ext uri="{0D108BD9-81ED-4DB2-BD59-A6C34878D82A}">
                    <a16:rowId xmlns:a16="http://schemas.microsoft.com/office/drawing/2014/main" val="1164917790"/>
                  </a:ext>
                </a:extLst>
              </a:tr>
              <a:tr h="274868">
                <a:tc gridSpan="2">
                  <a:txBody>
                    <a:bodyPr/>
                    <a:lstStyle/>
                    <a:p>
                      <a:pPr algn="ctr"/>
                      <a:r>
                        <a:rPr lang="en-US" sz="1800" dirty="0"/>
                        <a:t>Deforestation</a:t>
                      </a:r>
                      <a:r>
                        <a:rPr lang="en-US" sz="1800" baseline="0" dirty="0"/>
                        <a:t> and its Effect on Global Warming</a:t>
                      </a:r>
                      <a:endParaRPr lang="en-US" sz="1800" dirty="0"/>
                    </a:p>
                  </a:txBody>
                  <a:tcPr/>
                </a:tc>
                <a:tc hMerge="1">
                  <a:txBody>
                    <a:bodyPr/>
                    <a:lstStyle/>
                    <a:p>
                      <a:endParaRPr lang="en-GB"/>
                    </a:p>
                  </a:txBody>
                  <a:tcPr/>
                </a:tc>
                <a:extLst>
                  <a:ext uri="{0D108BD9-81ED-4DB2-BD59-A6C34878D82A}">
                    <a16:rowId xmlns:a16="http://schemas.microsoft.com/office/drawing/2014/main" val="1722929762"/>
                  </a:ext>
                </a:extLst>
              </a:tr>
              <a:tr h="590232">
                <a:tc gridSpan="2">
                  <a:txBody>
                    <a:bodyPr/>
                    <a:lstStyle/>
                    <a:p>
                      <a:endParaRPr lang="en-GB" sz="1050" b="1" dirty="0"/>
                    </a:p>
                  </a:txBody>
                  <a:tcPr/>
                </a:tc>
                <a:tc hMerge="1">
                  <a:txBody>
                    <a:bodyPr/>
                    <a:lstStyle/>
                    <a:p>
                      <a:endParaRPr lang="en-GB"/>
                    </a:p>
                  </a:txBody>
                  <a:tcPr/>
                </a:tc>
                <a:extLst>
                  <a:ext uri="{0D108BD9-81ED-4DB2-BD59-A6C34878D82A}">
                    <a16:rowId xmlns:a16="http://schemas.microsoft.com/office/drawing/2014/main" val="294991782"/>
                  </a:ext>
                </a:extLst>
              </a:tr>
              <a:tr h="1479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dirty="0">
                        <a:ln>
                          <a:noFill/>
                        </a:ln>
                        <a:effectLst/>
                        <a:uLnTx/>
                        <a:uFillTx/>
                        <a:latin typeface="+mn-lt"/>
                        <a:ea typeface="+mn-ea"/>
                        <a:cs typeface="+mn-cs"/>
                      </a:endParaRPr>
                    </a:p>
                    <a:p>
                      <a:pPr marL="0" marR="0" lvl="0" indent="0" algn="l">
                        <a:lnSpc>
                          <a:spcPct val="100000"/>
                        </a:lnSpc>
                        <a:spcBef>
                          <a:spcPts val="0"/>
                        </a:spcBef>
                        <a:spcAft>
                          <a:spcPts val="0"/>
                        </a:spcAft>
                        <a:buClrTx/>
                        <a:buSzTx/>
                        <a:buFontTx/>
                        <a:buNone/>
                      </a:pPr>
                      <a:endParaRPr lang="en-GB" sz="1050" b="0" i="0" u="none" strike="noStrike" kern="1200" cap="none" spc="0" normalizeH="0" baseline="0" noProof="0" dirty="0">
                        <a:ln>
                          <a:noFill/>
                        </a:ln>
                        <a:effectLst/>
                        <a:uLnTx/>
                        <a:uFillTx/>
                        <a:latin typeface="+mn-lt"/>
                        <a:ea typeface="+mn-ea"/>
                        <a:cs typeface="+mn-cs"/>
                      </a:endParaRPr>
                    </a:p>
                    <a:p>
                      <a:pPr marL="0" marR="0" lvl="0" indent="0" algn="l">
                        <a:lnSpc>
                          <a:spcPct val="100000"/>
                        </a:lnSpc>
                        <a:spcBef>
                          <a:spcPts val="0"/>
                        </a:spcBef>
                        <a:spcAft>
                          <a:spcPts val="0"/>
                        </a:spcAft>
                        <a:buClrTx/>
                        <a:buSzTx/>
                        <a:buFontTx/>
                        <a:buNone/>
                      </a:pPr>
                      <a:endParaRPr lang="en-GB" sz="1050" b="0" i="0" u="none" strike="noStrike" kern="1200" cap="none" spc="0" normalizeH="0" baseline="0" noProof="0" dirty="0">
                        <a:ln>
                          <a:noFill/>
                        </a:ln>
                        <a:effectLst/>
                        <a:uLnTx/>
                        <a:uFillTx/>
                        <a:latin typeface="+mn-lt"/>
                        <a:ea typeface="+mn-ea"/>
                        <a:cs typeface="+mn-cs"/>
                      </a:endParaRPr>
                    </a:p>
                    <a:p>
                      <a:pPr marL="0" marR="0" lvl="0" indent="0" algn="l">
                        <a:lnSpc>
                          <a:spcPct val="100000"/>
                        </a:lnSpc>
                        <a:spcBef>
                          <a:spcPts val="0"/>
                        </a:spcBef>
                        <a:spcAft>
                          <a:spcPts val="0"/>
                        </a:spcAft>
                        <a:buClrTx/>
                        <a:buSzTx/>
                        <a:buFontTx/>
                        <a:buNone/>
                      </a:pPr>
                      <a:endParaRPr lang="en-GB" sz="1050" b="0" i="0" u="none" strike="noStrike" kern="1200" cap="none" spc="0" normalizeH="0" baseline="0" noProof="0" dirty="0">
                        <a:ln>
                          <a:noFill/>
                        </a:ln>
                        <a:effectLst/>
                        <a:uLnTx/>
                        <a:uFillTx/>
                        <a:latin typeface="+mn-lt"/>
                        <a:ea typeface="+mn-ea"/>
                        <a:cs typeface="+mn-cs"/>
                      </a:endParaRPr>
                    </a:p>
                    <a:p>
                      <a:pPr marL="0" marR="0" lvl="0" indent="0" algn="l">
                        <a:lnSpc>
                          <a:spcPct val="100000"/>
                        </a:lnSpc>
                        <a:spcBef>
                          <a:spcPts val="0"/>
                        </a:spcBef>
                        <a:spcAft>
                          <a:spcPts val="0"/>
                        </a:spcAft>
                        <a:buClrTx/>
                        <a:buSzTx/>
                        <a:buFontTx/>
                        <a:buNone/>
                      </a:pPr>
                      <a:endParaRPr lang="en-GB" sz="1050" b="0" i="0" u="none" strike="noStrike" kern="1200" cap="none" spc="0" normalizeH="0" baseline="0" noProof="0" dirty="0">
                        <a:ln>
                          <a:noFill/>
                        </a:ln>
                        <a:effectLst/>
                        <a:uLnTx/>
                        <a:uFillTx/>
                        <a:latin typeface="+mn-lt"/>
                        <a:ea typeface="+mn-ea"/>
                        <a:cs typeface="+mn-cs"/>
                      </a:endParaRPr>
                    </a:p>
                    <a:p>
                      <a:pPr marL="0" marR="0" lvl="0" indent="0" algn="l">
                        <a:lnSpc>
                          <a:spcPct val="100000"/>
                        </a:lnSpc>
                        <a:spcBef>
                          <a:spcPts val="0"/>
                        </a:spcBef>
                        <a:spcAft>
                          <a:spcPts val="0"/>
                        </a:spcAft>
                        <a:buClrTx/>
                        <a:buSzTx/>
                        <a:buFontTx/>
                        <a:buNone/>
                      </a:pPr>
                      <a:endParaRPr lang="en-GB" sz="1050" b="0" i="0" u="none" strike="noStrike" kern="1200" cap="none" spc="0" normalizeH="0" baseline="0" noProof="0" dirty="0">
                        <a:ln>
                          <a:noFill/>
                        </a:ln>
                        <a:effectLst/>
                        <a:uLnTx/>
                        <a:uFillTx/>
                        <a:latin typeface="+mn-lt"/>
                        <a:ea typeface="+mn-ea"/>
                        <a:cs typeface="+mn-cs"/>
                      </a:endParaRPr>
                    </a:p>
                    <a:p>
                      <a:pPr marL="0" marR="0" lvl="0" indent="0" algn="l">
                        <a:lnSpc>
                          <a:spcPct val="100000"/>
                        </a:lnSpc>
                        <a:spcBef>
                          <a:spcPts val="0"/>
                        </a:spcBef>
                        <a:spcAft>
                          <a:spcPts val="0"/>
                        </a:spcAft>
                        <a:buClrTx/>
                        <a:buSzTx/>
                        <a:buFontTx/>
                        <a:buNone/>
                      </a:pPr>
                      <a:endParaRPr lang="en-GB" sz="1050" b="0" i="0" u="none" strike="noStrike" kern="1200" cap="none" spc="0" normalizeH="0" baseline="0" noProof="0" dirty="0">
                        <a:ln>
                          <a:noFill/>
                        </a:ln>
                        <a:effectLst/>
                        <a:uLnTx/>
                        <a:uFillTx/>
                        <a:latin typeface="+mn-lt"/>
                        <a:ea typeface="+mn-ea"/>
                        <a:cs typeface="+mn-cs"/>
                      </a:endParaRPr>
                    </a:p>
                    <a:p>
                      <a:pPr marL="0" marR="0" lvl="0" indent="0" algn="l">
                        <a:lnSpc>
                          <a:spcPct val="100000"/>
                        </a:lnSpc>
                        <a:spcBef>
                          <a:spcPts val="0"/>
                        </a:spcBef>
                        <a:spcAft>
                          <a:spcPts val="0"/>
                        </a:spcAft>
                        <a:buClrTx/>
                        <a:buSzTx/>
                        <a:buFontTx/>
                        <a:buNone/>
                      </a:pPr>
                      <a:endParaRPr lang="en-GB" sz="1050" b="0" i="0" u="none" strike="noStrike" kern="1200" cap="none" spc="0" normalizeH="0" baseline="0" noProof="0" dirty="0">
                        <a:ln>
                          <a:noFill/>
                        </a:ln>
                        <a:effectLst/>
                        <a:uLnTx/>
                        <a:uFillTx/>
                        <a:latin typeface="+mn-lt"/>
                        <a:ea typeface="+mn-ea"/>
                        <a:cs typeface="+mn-cs"/>
                      </a:endParaRPr>
                    </a:p>
                    <a:p>
                      <a:pPr marL="0" marR="0" lvl="0" indent="0" algn="l">
                        <a:lnSpc>
                          <a:spcPct val="100000"/>
                        </a:lnSpc>
                        <a:spcBef>
                          <a:spcPts val="0"/>
                        </a:spcBef>
                        <a:spcAft>
                          <a:spcPts val="0"/>
                        </a:spcAft>
                        <a:buClrTx/>
                        <a:buSzTx/>
                        <a:buFontTx/>
                        <a:buNone/>
                      </a:pPr>
                      <a:endParaRPr lang="en-GB" sz="1050" b="0" i="0" u="none" strike="noStrike" kern="1200" cap="none" spc="0" normalizeH="0" baseline="0" noProof="0" dirty="0">
                        <a:ln>
                          <a:noFill/>
                        </a:ln>
                        <a:effectLst/>
                        <a:uLnTx/>
                        <a:uFillTx/>
                        <a:latin typeface="+mn-lt"/>
                        <a:ea typeface="+mn-ea"/>
                        <a:cs typeface="+mn-cs"/>
                      </a:endParaRPr>
                    </a:p>
                    <a:p>
                      <a:pPr marL="0" marR="0" lvl="0" indent="0" algn="l">
                        <a:lnSpc>
                          <a:spcPct val="100000"/>
                        </a:lnSpc>
                        <a:spcBef>
                          <a:spcPts val="0"/>
                        </a:spcBef>
                        <a:spcAft>
                          <a:spcPts val="0"/>
                        </a:spcAft>
                        <a:buClrTx/>
                        <a:buSzTx/>
                        <a:buFontTx/>
                        <a:buNone/>
                      </a:pPr>
                      <a:endParaRPr lang="en-GB" sz="1050" b="0" i="0" u="none" strike="noStrike" kern="1200" cap="none" spc="0" normalizeH="0" baseline="0" noProof="0" dirty="0">
                        <a:ln>
                          <a:noFill/>
                        </a:ln>
                        <a:effectLst/>
                        <a:uLnTx/>
                        <a:uFillTx/>
                        <a:latin typeface="+mn-lt"/>
                        <a:ea typeface="+mn-ea"/>
                        <a:cs typeface="+mn-cs"/>
                      </a:endParaRPr>
                    </a:p>
                    <a:p>
                      <a:pPr marL="0" marR="0" lvl="0" indent="0" algn="l">
                        <a:lnSpc>
                          <a:spcPct val="100000"/>
                        </a:lnSpc>
                        <a:spcBef>
                          <a:spcPts val="0"/>
                        </a:spcBef>
                        <a:spcAft>
                          <a:spcPts val="0"/>
                        </a:spcAft>
                        <a:buClrTx/>
                        <a:buSzTx/>
                        <a:buFontTx/>
                        <a:buNone/>
                      </a:pPr>
                      <a:endParaRPr lang="en-GB" sz="1050" b="0" i="0" u="none" strike="noStrike" kern="1200" cap="none" spc="0" normalizeH="0" baseline="0" noProof="0" dirty="0">
                        <a:ln>
                          <a:noFill/>
                        </a:ln>
                        <a:effectLst/>
                        <a:uLnTx/>
                        <a:uFillTx/>
                        <a:latin typeface="+mn-lt"/>
                        <a:ea typeface="+mn-ea"/>
                        <a:cs typeface="+mn-cs"/>
                      </a:endParaRPr>
                    </a:p>
                    <a:p>
                      <a:pPr marL="0" marR="0" lvl="0" indent="0" algn="l">
                        <a:lnSpc>
                          <a:spcPct val="100000"/>
                        </a:lnSpc>
                        <a:spcBef>
                          <a:spcPts val="0"/>
                        </a:spcBef>
                        <a:spcAft>
                          <a:spcPts val="0"/>
                        </a:spcAft>
                        <a:buClrTx/>
                        <a:buSzTx/>
                        <a:buFontTx/>
                        <a:buNone/>
                      </a:pPr>
                      <a:endParaRPr lang="en-GB" sz="1050" b="0" i="0" u="none" strike="noStrike" kern="1200" cap="none" spc="0" normalizeH="0" baseline="0" noProof="0" dirty="0">
                        <a:ln>
                          <a:noFill/>
                        </a:ln>
                        <a:effectLst/>
                        <a:uLnTx/>
                        <a:uFillTx/>
                        <a:latin typeface="+mn-lt"/>
                        <a:ea typeface="+mn-ea"/>
                        <a:cs typeface="+mn-cs"/>
                      </a:endParaRPr>
                    </a:p>
                    <a:p>
                      <a:pPr marL="0" marR="0" lvl="0" indent="0" algn="l">
                        <a:lnSpc>
                          <a:spcPct val="100000"/>
                        </a:lnSpc>
                        <a:spcBef>
                          <a:spcPts val="0"/>
                        </a:spcBef>
                        <a:spcAft>
                          <a:spcPts val="0"/>
                        </a:spcAft>
                        <a:buClrTx/>
                        <a:buSzTx/>
                        <a:buFontTx/>
                        <a:buNone/>
                      </a:pPr>
                      <a:endParaRPr lang="en-GB" sz="1050" b="0" i="0" u="none" strike="noStrike" kern="1200" cap="none" spc="0" normalizeH="0" baseline="0" noProof="0" dirty="0">
                        <a:ln>
                          <a:noFill/>
                        </a:ln>
                        <a:effectLst/>
                        <a:uLnTx/>
                        <a:uFillTx/>
                        <a:latin typeface="+mn-lt"/>
                        <a:ea typeface="+mn-ea"/>
                        <a:cs typeface="+mn-cs"/>
                      </a:endParaRPr>
                    </a:p>
                    <a:p>
                      <a:pPr marL="0" marR="0" lvl="0" indent="0" algn="l">
                        <a:lnSpc>
                          <a:spcPct val="100000"/>
                        </a:lnSpc>
                        <a:spcBef>
                          <a:spcPts val="0"/>
                        </a:spcBef>
                        <a:spcAft>
                          <a:spcPts val="0"/>
                        </a:spcAft>
                        <a:buClrTx/>
                        <a:buSzTx/>
                        <a:buFontTx/>
                        <a:buNone/>
                      </a:pPr>
                      <a:endParaRPr lang="en-GB" sz="1050" b="0" i="0" u="none" strike="noStrike" kern="1200" cap="none" spc="0" normalizeH="0" baseline="0" noProof="0" dirty="0">
                        <a:ln>
                          <a:noFill/>
                        </a:ln>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dirty="0">
                        <a:ln>
                          <a:noFill/>
                        </a:ln>
                        <a:effectLst/>
                        <a:uLnTx/>
                        <a:uFillTx/>
                        <a:latin typeface="+mn-lt"/>
                        <a:ea typeface="+mn-ea"/>
                        <a:cs typeface="+mn-cs"/>
                      </a:endParaRPr>
                    </a:p>
                  </a:txBody>
                  <a:tcPr/>
                </a:tc>
                <a:extLst>
                  <a:ext uri="{0D108BD9-81ED-4DB2-BD59-A6C34878D82A}">
                    <a16:rowId xmlns:a16="http://schemas.microsoft.com/office/drawing/2014/main" val="3113913355"/>
                  </a:ext>
                </a:extLst>
              </a:tr>
            </a:tbl>
          </a:graphicData>
        </a:graphic>
      </p:graphicFrame>
    </p:spTree>
    <p:extLst>
      <p:ext uri="{BB962C8B-B14F-4D97-AF65-F5344CB8AC3E}">
        <p14:creationId xmlns:p14="http://schemas.microsoft.com/office/powerpoint/2010/main" val="354129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6C26889-009C-DE48-93B6-190F8DAACB62}"/>
              </a:ext>
            </a:extLst>
          </p:cNvPr>
          <p:cNvGraphicFramePr>
            <a:graphicFrameLocks noGrp="1"/>
          </p:cNvGraphicFramePr>
          <p:nvPr>
            <p:extLst>
              <p:ext uri="{D42A27DB-BD31-4B8C-83A1-F6EECF244321}">
                <p14:modId xmlns:p14="http://schemas.microsoft.com/office/powerpoint/2010/main" val="935604237"/>
              </p:ext>
            </p:extLst>
          </p:nvPr>
        </p:nvGraphicFramePr>
        <p:xfrm>
          <a:off x="18071" y="32442"/>
          <a:ext cx="9015714" cy="9693188"/>
        </p:xfrm>
        <a:graphic>
          <a:graphicData uri="http://schemas.openxmlformats.org/drawingml/2006/table">
            <a:tbl>
              <a:tblPr firstRow="1" bandRow="1">
                <a:tableStyleId>{5940675A-B579-460E-94D1-54222C63F5DA}</a:tableStyleId>
              </a:tblPr>
              <a:tblGrid>
                <a:gridCol w="4507857">
                  <a:extLst>
                    <a:ext uri="{9D8B030D-6E8A-4147-A177-3AD203B41FA5}">
                      <a16:colId xmlns:a16="http://schemas.microsoft.com/office/drawing/2014/main" val="2101891376"/>
                    </a:ext>
                  </a:extLst>
                </a:gridCol>
                <a:gridCol w="4507857">
                  <a:extLst>
                    <a:ext uri="{9D8B030D-6E8A-4147-A177-3AD203B41FA5}">
                      <a16:colId xmlns:a16="http://schemas.microsoft.com/office/drawing/2014/main" val="2837671170"/>
                    </a:ext>
                  </a:extLst>
                </a:gridCol>
              </a:tblGrid>
              <a:tr h="286439">
                <a:tc gridSpan="2">
                  <a:txBody>
                    <a:bodyPr/>
                    <a:lstStyle/>
                    <a:p>
                      <a:pPr algn="ctr"/>
                      <a:r>
                        <a:rPr lang="en-US" sz="1800" dirty="0"/>
                        <a:t>What is Biodiversity and how is it Maintained?</a:t>
                      </a:r>
                    </a:p>
                  </a:txBody>
                  <a:tcPr/>
                </a:tc>
                <a:tc hMerge="1">
                  <a:txBody>
                    <a:bodyPr/>
                    <a:lstStyle/>
                    <a:p>
                      <a:endParaRPr lang="en-GB"/>
                    </a:p>
                  </a:txBody>
                  <a:tcPr/>
                </a:tc>
                <a:extLst>
                  <a:ext uri="{0D108BD9-81ED-4DB2-BD59-A6C34878D82A}">
                    <a16:rowId xmlns:a16="http://schemas.microsoft.com/office/drawing/2014/main" val="989545522"/>
                  </a:ext>
                </a:extLst>
              </a:tr>
              <a:tr h="2368625">
                <a:tc gridSpan="2">
                  <a:txBody>
                    <a:bodyPr/>
                    <a:lstStyle/>
                    <a:p>
                      <a:pPr algn="ctr"/>
                      <a:r>
                        <a:rPr lang="en-GB" sz="2000" b="1" dirty="0"/>
                        <a:t>Biodiversity</a:t>
                      </a:r>
                      <a:r>
                        <a:rPr lang="en-GB" sz="2000" dirty="0"/>
                        <a:t> is the variety of all the different species of organisms on earth, or within an ecosystem. </a:t>
                      </a:r>
                    </a:p>
                    <a:p>
                      <a:r>
                        <a:rPr lang="en-GB" sz="1600" dirty="0"/>
                        <a:t>The future of the human species on Earth relies on us maintaining a good level of biodiversity. Many human activities are reducing biodiversity and only recently have measures been taken to try to stop this reduction.</a:t>
                      </a:r>
                    </a:p>
                    <a:p>
                      <a:r>
                        <a:rPr lang="en-GB" sz="1600" dirty="0"/>
                        <a:t>These include:</a:t>
                      </a:r>
                    </a:p>
                    <a:p>
                      <a:r>
                        <a:rPr lang="en-GB" sz="1600" dirty="0"/>
                        <a:t>• breeding programmes for endangered species</a:t>
                      </a:r>
                    </a:p>
                    <a:p>
                      <a:r>
                        <a:rPr lang="en-GB" sz="1600" dirty="0"/>
                        <a:t>• protection and regeneration of rare habitats</a:t>
                      </a:r>
                    </a:p>
                    <a:p>
                      <a:r>
                        <a:rPr lang="en-GB" sz="1600" dirty="0"/>
                        <a:t>• reintroduction of field margins and hedgerows in agricultural areas</a:t>
                      </a:r>
                    </a:p>
                    <a:p>
                      <a:r>
                        <a:rPr lang="en-GB" sz="1600" dirty="0"/>
                        <a:t>where farmers grow only one type of crop</a:t>
                      </a:r>
                    </a:p>
                    <a:p>
                      <a:r>
                        <a:rPr lang="en-GB" sz="1600" dirty="0"/>
                        <a:t>• reduction of deforestation and carbon dioxide emissions by some</a:t>
                      </a:r>
                    </a:p>
                    <a:p>
                      <a:r>
                        <a:rPr lang="en-GB" sz="1600" dirty="0"/>
                        <a:t>governments</a:t>
                      </a:r>
                    </a:p>
                    <a:p>
                      <a:r>
                        <a:rPr lang="en-GB" sz="1600" dirty="0"/>
                        <a:t>• recycling resources rather than dumping waste in landfill.</a:t>
                      </a:r>
                      <a:endParaRPr lang="en-US" sz="1600" dirty="0"/>
                    </a:p>
                  </a:txBody>
                  <a:tcPr/>
                </a:tc>
                <a:tc hMerge="1">
                  <a:txBody>
                    <a:bodyPr/>
                    <a:lstStyle/>
                    <a:p>
                      <a:endParaRPr lang="en-GB"/>
                    </a:p>
                  </a:txBody>
                  <a:tcPr/>
                </a:tc>
                <a:extLst>
                  <a:ext uri="{0D108BD9-81ED-4DB2-BD59-A6C34878D82A}">
                    <a16:rowId xmlns:a16="http://schemas.microsoft.com/office/drawing/2014/main" val="1164917790"/>
                  </a:ext>
                </a:extLst>
              </a:tr>
              <a:tr h="274868">
                <a:tc gridSpan="2">
                  <a:txBody>
                    <a:bodyPr/>
                    <a:lstStyle/>
                    <a:p>
                      <a:pPr algn="ctr"/>
                      <a:r>
                        <a:rPr lang="en-US" sz="1200" dirty="0"/>
                        <a:t>Deforestation</a:t>
                      </a:r>
                      <a:r>
                        <a:rPr lang="en-US" sz="1200" baseline="0" dirty="0"/>
                        <a:t> and its Effect on Global Warming</a:t>
                      </a:r>
                      <a:endParaRPr lang="en-US" sz="1200" dirty="0"/>
                    </a:p>
                  </a:txBody>
                  <a:tcPr/>
                </a:tc>
                <a:tc hMerge="1">
                  <a:txBody>
                    <a:bodyPr/>
                    <a:lstStyle/>
                    <a:p>
                      <a:endParaRPr lang="en-GB"/>
                    </a:p>
                  </a:txBody>
                  <a:tcPr/>
                </a:tc>
                <a:extLst>
                  <a:ext uri="{0D108BD9-81ED-4DB2-BD59-A6C34878D82A}">
                    <a16:rowId xmlns:a16="http://schemas.microsoft.com/office/drawing/2014/main" val="1722929762"/>
                  </a:ext>
                </a:extLst>
              </a:tr>
              <a:tr h="590232">
                <a:tc gridSpan="2">
                  <a:txBody>
                    <a:bodyPr/>
                    <a:lstStyle/>
                    <a:p>
                      <a:r>
                        <a:rPr lang="en-GB" sz="1800" dirty="0"/>
                        <a:t>Large-scale deforestation in tropical areas has occurred to:</a:t>
                      </a:r>
                    </a:p>
                    <a:p>
                      <a:r>
                        <a:rPr lang="en-GB" sz="1800" dirty="0"/>
                        <a:t>• provide land for </a:t>
                      </a:r>
                      <a:r>
                        <a:rPr lang="en-GB" sz="1800" b="1" dirty="0"/>
                        <a:t>cattle</a:t>
                      </a:r>
                      <a:r>
                        <a:rPr lang="en-GB" sz="1800" dirty="0"/>
                        <a:t> and </a:t>
                      </a:r>
                      <a:r>
                        <a:rPr lang="en-GB" sz="1800" b="1" dirty="0"/>
                        <a:t>rice fields</a:t>
                      </a:r>
                    </a:p>
                    <a:p>
                      <a:r>
                        <a:rPr lang="en-GB" sz="1800" dirty="0"/>
                        <a:t>• grow crops for </a:t>
                      </a:r>
                      <a:r>
                        <a:rPr lang="en-GB" sz="1800" b="1" dirty="0"/>
                        <a:t>biofuels</a:t>
                      </a:r>
                    </a:p>
                  </a:txBody>
                  <a:tcPr/>
                </a:tc>
                <a:tc hMerge="1">
                  <a:txBody>
                    <a:bodyPr/>
                    <a:lstStyle/>
                    <a:p>
                      <a:endParaRPr lang="en-GB"/>
                    </a:p>
                  </a:txBody>
                  <a:tcPr/>
                </a:tc>
                <a:extLst>
                  <a:ext uri="{0D108BD9-81ED-4DB2-BD59-A6C34878D82A}">
                    <a16:rowId xmlns:a16="http://schemas.microsoft.com/office/drawing/2014/main" val="294991782"/>
                  </a:ext>
                </a:extLst>
              </a:tr>
              <a:tr h="1479429">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800" b="0" i="0" u="none" strike="noStrike" kern="1200" cap="none" spc="0" normalizeH="0" baseline="0" noProof="0" dirty="0">
                          <a:ln>
                            <a:noFill/>
                          </a:ln>
                          <a:effectLst/>
                          <a:uLnTx/>
                          <a:uFillTx/>
                          <a:latin typeface="+mn-lt"/>
                          <a:ea typeface="+mn-ea"/>
                          <a:cs typeface="+mn-cs"/>
                        </a:rPr>
                        <a:t>You should be able to </a:t>
                      </a:r>
                      <a:endParaRPr lang="en-US"/>
                    </a:p>
                    <a:p>
                      <a:pPr marL="0" marR="0" lvl="0" indent="0" algn="l">
                        <a:lnSpc>
                          <a:spcPct val="100000"/>
                        </a:lnSpc>
                        <a:spcBef>
                          <a:spcPts val="0"/>
                        </a:spcBef>
                        <a:spcAft>
                          <a:spcPts val="0"/>
                        </a:spcAft>
                        <a:buClrTx/>
                        <a:buSzTx/>
                        <a:buFontTx/>
                        <a:buNone/>
                      </a:pPr>
                      <a:r>
                        <a:rPr kumimoji="0" lang="en-GB" sz="1800" b="0" i="0" u="none" strike="noStrike" kern="1200" cap="none" spc="0" normalizeH="0" baseline="0" noProof="0" dirty="0">
                          <a:ln>
                            <a:noFill/>
                          </a:ln>
                          <a:effectLst/>
                          <a:uLnTx/>
                          <a:uFillTx/>
                          <a:latin typeface="+mn-lt"/>
                          <a:ea typeface="+mn-ea"/>
                          <a:cs typeface="+mn-cs"/>
                        </a:rPr>
                        <a:t>describe some of the</a:t>
                      </a:r>
                      <a:r>
                        <a:rPr lang="en-GB" sz="1800" b="0" i="0" u="none" strike="noStrike" kern="1200" cap="none" spc="0" normalizeH="0" baseline="0" noProof="0" dirty="0">
                          <a:ln>
                            <a:noFill/>
                          </a:ln>
                          <a:effectLst/>
                          <a:uLnTx/>
                          <a:uFillTx/>
                          <a:latin typeface="+mn-lt"/>
                          <a:ea typeface="+mn-ea"/>
                          <a:cs typeface="+mn-cs"/>
                        </a:rPr>
                        <a:t> </a:t>
                      </a:r>
                      <a:endParaRPr lang="en-GB" sz="1800" b="0" i="0" u="none" strike="noStrike" kern="1200" cap="none" spc="0" normalizeH="0" baseline="0" noProof="0">
                        <a:ln>
                          <a:noFill/>
                        </a:ln>
                        <a:effectLst/>
                        <a:uLnTx/>
                        <a:uFillTx/>
                        <a:latin typeface="+mn-lt"/>
                        <a:ea typeface="+mn-ea"/>
                        <a:cs typeface="+mn-cs"/>
                      </a:endParaRPr>
                    </a:p>
                    <a:p>
                      <a:pPr marL="0" marR="0" lvl="0" indent="0" algn="l">
                        <a:lnSpc>
                          <a:spcPct val="100000"/>
                        </a:lnSpc>
                        <a:spcBef>
                          <a:spcPts val="0"/>
                        </a:spcBef>
                        <a:spcAft>
                          <a:spcPts val="0"/>
                        </a:spcAft>
                        <a:buClrTx/>
                        <a:buSzTx/>
                        <a:buFontTx/>
                        <a:buNone/>
                      </a:pPr>
                      <a:r>
                        <a:rPr kumimoji="0" lang="en-GB" sz="1800" b="0" i="0" u="none" strike="noStrike" kern="1200" cap="none" spc="0" normalizeH="0" baseline="0" noProof="0" dirty="0">
                          <a:ln>
                            <a:noFill/>
                          </a:ln>
                          <a:effectLst/>
                          <a:uLnTx/>
                          <a:uFillTx/>
                          <a:latin typeface="+mn-lt"/>
                          <a:ea typeface="+mn-ea"/>
                          <a:cs typeface="+mn-cs"/>
                        </a:rPr>
                        <a:t>biological consequences </a:t>
                      </a:r>
                      <a:endParaRPr lang="en-GB"/>
                    </a:p>
                    <a:p>
                      <a:pPr marL="0" marR="0" lvl="0" indent="0" algn="l" defTabSz="91440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mn-lt"/>
                          <a:ea typeface="+mn-ea"/>
                          <a:cs typeface="+mn-cs"/>
                        </a:rPr>
                        <a:t>of global warming.</a:t>
                      </a:r>
                      <a:endParaRPr kumimoji="0"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mn-lt"/>
                        <a:ea typeface="+mn-ea"/>
                        <a:cs typeface="+mn-cs"/>
                      </a:endParaRPr>
                    </a:p>
                    <a:p>
                      <a:endParaRPr lang="en-US" sz="2400" dirty="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800" b="0" i="0" u="none" strike="noStrike" kern="1200" cap="none" spc="0" normalizeH="0" baseline="0" noProof="0" dirty="0">
                          <a:ln>
                            <a:noFill/>
                          </a:ln>
                          <a:effectLst/>
                          <a:uLnTx/>
                          <a:uFillTx/>
                          <a:latin typeface="+mn-lt"/>
                          <a:ea typeface="+mn-ea"/>
                          <a:cs typeface="+mn-cs"/>
                        </a:rPr>
                        <a:t>Levels of </a:t>
                      </a:r>
                      <a:r>
                        <a:rPr kumimoji="0" lang="en-GB" sz="1800" b="1" i="0" u="none" strike="noStrike" kern="1200" cap="none" spc="0" normalizeH="0" baseline="0" noProof="0" dirty="0">
                          <a:ln>
                            <a:noFill/>
                          </a:ln>
                          <a:effectLst/>
                          <a:uLnTx/>
                          <a:uFillTx/>
                          <a:latin typeface="+mn-lt"/>
                          <a:ea typeface="+mn-ea"/>
                          <a:cs typeface="+mn-cs"/>
                        </a:rPr>
                        <a:t>carbon </a:t>
                      </a:r>
                      <a:endParaRPr lang="en-US"/>
                    </a:p>
                    <a:p>
                      <a:pPr marL="0" marR="0" lvl="0" indent="0" algn="l">
                        <a:lnSpc>
                          <a:spcPct val="100000"/>
                        </a:lnSpc>
                        <a:spcBef>
                          <a:spcPts val="0"/>
                        </a:spcBef>
                        <a:spcAft>
                          <a:spcPts val="0"/>
                        </a:spcAft>
                        <a:buClrTx/>
                        <a:buSzTx/>
                        <a:buFontTx/>
                        <a:buNone/>
                      </a:pPr>
                      <a:r>
                        <a:rPr kumimoji="0" lang="en-GB" sz="1800" b="1" i="0" u="none" strike="noStrike" kern="1200" cap="none" spc="0" normalizeH="0" baseline="0" noProof="0" dirty="0">
                          <a:ln>
                            <a:noFill/>
                          </a:ln>
                          <a:effectLst/>
                          <a:uLnTx/>
                          <a:uFillTx/>
                          <a:latin typeface="+mn-lt"/>
                          <a:ea typeface="+mn-ea"/>
                          <a:cs typeface="+mn-cs"/>
                        </a:rPr>
                        <a:t>dioxide </a:t>
                      </a:r>
                      <a:r>
                        <a:rPr kumimoji="0" lang="en-GB" sz="1800" b="0" i="0" u="none" strike="noStrike" kern="1200" cap="none" spc="0" normalizeH="0" baseline="0" noProof="0" dirty="0">
                          <a:ln>
                            <a:noFill/>
                          </a:ln>
                          <a:effectLst/>
                          <a:uLnTx/>
                          <a:uFillTx/>
                          <a:latin typeface="+mn-lt"/>
                          <a:ea typeface="+mn-ea"/>
                          <a:cs typeface="+mn-cs"/>
                        </a:rPr>
                        <a:t>and </a:t>
                      </a:r>
                      <a:r>
                        <a:rPr kumimoji="0" lang="en-GB" sz="1800" b="1" i="0" u="none" strike="noStrike" kern="1200" cap="none" spc="0" normalizeH="0" baseline="0" noProof="0" dirty="0">
                          <a:ln>
                            <a:noFill/>
                          </a:ln>
                          <a:effectLst/>
                          <a:uLnTx/>
                          <a:uFillTx/>
                          <a:latin typeface="+mn-lt"/>
                          <a:ea typeface="+mn-ea"/>
                          <a:cs typeface="+mn-cs"/>
                        </a:rPr>
                        <a:t>methane </a:t>
                      </a:r>
                      <a:endParaRPr lang="en-GB" sz="1800" b="1" i="0" u="none" strike="noStrike" kern="1200" cap="none" spc="0" normalizeH="0" baseline="0" noProof="0" dirty="0">
                        <a:ln>
                          <a:noFill/>
                        </a:ln>
                        <a:effectLst/>
                        <a:uLnTx/>
                        <a:uFillTx/>
                        <a:latin typeface="+mn-lt"/>
                        <a:ea typeface="+mn-ea"/>
                        <a:cs typeface="+mn-cs"/>
                      </a:endParaRPr>
                    </a:p>
                    <a:p>
                      <a:pPr marL="0" marR="0" lvl="0" indent="0" algn="l">
                        <a:lnSpc>
                          <a:spcPct val="100000"/>
                        </a:lnSpc>
                        <a:spcBef>
                          <a:spcPts val="0"/>
                        </a:spcBef>
                        <a:spcAft>
                          <a:spcPts val="0"/>
                        </a:spcAft>
                        <a:buClrTx/>
                        <a:buSzTx/>
                        <a:buFontTx/>
                        <a:buNone/>
                      </a:pPr>
                      <a:r>
                        <a:rPr kumimoji="0" lang="en-GB" sz="1800" b="0" i="0" u="none" strike="noStrike" kern="1200" cap="none" spc="0" normalizeH="0" baseline="0" noProof="0" dirty="0">
                          <a:ln>
                            <a:noFill/>
                          </a:ln>
                          <a:effectLst/>
                          <a:uLnTx/>
                          <a:uFillTx/>
                          <a:latin typeface="+mn-lt"/>
                          <a:ea typeface="+mn-ea"/>
                          <a:cs typeface="+mn-cs"/>
                        </a:rPr>
                        <a:t>in the atmosphere</a:t>
                      </a:r>
                      <a:r>
                        <a:rPr lang="en-GB" sz="1800" b="0" i="0" u="none" strike="noStrike" kern="1200" cap="none" spc="0" normalizeH="0" baseline="0" noProof="0" dirty="0">
                          <a:ln>
                            <a:noFill/>
                          </a:ln>
                          <a:effectLst/>
                          <a:uLnTx/>
                          <a:uFillTx/>
                          <a:latin typeface="+mn-lt"/>
                          <a:ea typeface="+mn-ea"/>
                          <a:cs typeface="+mn-cs"/>
                        </a:rPr>
                        <a:t> </a:t>
                      </a:r>
                      <a:endParaRPr lang="en-GB" dirty="0"/>
                    </a:p>
                    <a:p>
                      <a:pPr marL="0" marR="0" lvl="0" indent="0" algn="l">
                        <a:lnSpc>
                          <a:spcPct val="100000"/>
                        </a:lnSpc>
                        <a:spcBef>
                          <a:spcPts val="0"/>
                        </a:spcBef>
                        <a:spcAft>
                          <a:spcPts val="0"/>
                        </a:spcAft>
                        <a:buClrTx/>
                        <a:buSzTx/>
                        <a:buFontTx/>
                        <a:buNone/>
                      </a:pPr>
                      <a:r>
                        <a:rPr kumimoji="0" lang="en-GB" sz="1800" b="0" i="0" u="none" strike="noStrike" kern="1200" cap="none" spc="0" normalizeH="0" baseline="0" noProof="0" dirty="0">
                          <a:ln>
                            <a:noFill/>
                          </a:ln>
                          <a:effectLst/>
                          <a:uLnTx/>
                          <a:uFillTx/>
                          <a:latin typeface="+mn-lt"/>
                          <a:ea typeface="+mn-ea"/>
                          <a:cs typeface="+mn-cs"/>
                        </a:rPr>
                        <a:t>are increasing, and </a:t>
                      </a:r>
                      <a:endParaRPr lang="en-GB"/>
                    </a:p>
                    <a:p>
                      <a:pPr marL="0" marR="0" lvl="0" indent="0" algn="l">
                        <a:lnSpc>
                          <a:spcPct val="100000"/>
                        </a:lnSpc>
                        <a:spcBef>
                          <a:spcPts val="0"/>
                        </a:spcBef>
                        <a:spcAft>
                          <a:spcPts val="0"/>
                        </a:spcAft>
                        <a:buClrTx/>
                        <a:buSzTx/>
                        <a:buFontTx/>
                        <a:buNone/>
                      </a:pPr>
                      <a:r>
                        <a:rPr kumimoji="0" lang="en-GB" sz="1800" b="0" i="0" u="none" strike="noStrike" kern="1200" cap="none" spc="0" normalizeH="0" baseline="0" noProof="0" dirty="0">
                          <a:ln>
                            <a:noFill/>
                          </a:ln>
                          <a:effectLst/>
                          <a:uLnTx/>
                          <a:uFillTx/>
                          <a:latin typeface="+mn-lt"/>
                          <a:ea typeface="+mn-ea"/>
                          <a:cs typeface="+mn-cs"/>
                        </a:rPr>
                        <a:t>contribute to ‘global </a:t>
                      </a:r>
                      <a:endParaRPr lang="en-GB" dirty="0"/>
                    </a:p>
                    <a:p>
                      <a:pPr marL="0" marR="0" lvl="0" indent="0" algn="l">
                        <a:lnSpc>
                          <a:spcPct val="100000"/>
                        </a:lnSpc>
                        <a:spcBef>
                          <a:spcPts val="0"/>
                        </a:spcBef>
                        <a:spcAft>
                          <a:spcPts val="0"/>
                        </a:spcAft>
                        <a:buClrTx/>
                        <a:buSzTx/>
                        <a:buFontTx/>
                        <a:buNone/>
                      </a:pPr>
                      <a:r>
                        <a:rPr kumimoji="0" lang="en-GB" sz="1800" b="0" i="0" u="none" strike="noStrike" kern="1200" cap="none" spc="0" normalizeH="0" baseline="0" noProof="0" dirty="0">
                          <a:ln>
                            <a:noFill/>
                          </a:ln>
                          <a:effectLst/>
                          <a:uLnTx/>
                          <a:uFillTx/>
                          <a:latin typeface="+mn-lt"/>
                          <a:ea typeface="+mn-ea"/>
                          <a:cs typeface="+mn-cs"/>
                        </a:rPr>
                        <a:t>warming’.</a:t>
                      </a:r>
                      <a:endParaRPr kumimoji="0" lang="en-GB"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txBody>
                  <a:tcPr/>
                </a:tc>
                <a:extLst>
                  <a:ext uri="{0D108BD9-81ED-4DB2-BD59-A6C34878D82A}">
                    <a16:rowId xmlns:a16="http://schemas.microsoft.com/office/drawing/2014/main" val="3113913355"/>
                  </a:ext>
                </a:extLst>
              </a:tr>
            </a:tbl>
          </a:graphicData>
        </a:graphic>
      </p:graphicFrame>
      <p:pic>
        <p:nvPicPr>
          <p:cNvPr id="9" name="Picture 8"/>
          <p:cNvPicPr>
            <a:picLocks noChangeAspect="1"/>
          </p:cNvPicPr>
          <p:nvPr/>
        </p:nvPicPr>
        <p:blipFill>
          <a:blip r:embed="rId3"/>
          <a:stretch>
            <a:fillRect/>
          </a:stretch>
        </p:blipFill>
        <p:spPr>
          <a:xfrm>
            <a:off x="2549534" y="5140165"/>
            <a:ext cx="1856970" cy="1717604"/>
          </a:xfrm>
          <a:prstGeom prst="rect">
            <a:avLst/>
          </a:prstGeom>
        </p:spPr>
      </p:pic>
      <p:pic>
        <p:nvPicPr>
          <p:cNvPr id="12" name="Picture 11"/>
          <p:cNvPicPr>
            <a:picLocks noChangeAspect="1"/>
          </p:cNvPicPr>
          <p:nvPr/>
        </p:nvPicPr>
        <p:blipFill>
          <a:blip r:embed="rId4"/>
          <a:stretch>
            <a:fillRect/>
          </a:stretch>
        </p:blipFill>
        <p:spPr>
          <a:xfrm>
            <a:off x="6833472" y="5141902"/>
            <a:ext cx="2024349" cy="1607367"/>
          </a:xfrm>
          <a:prstGeom prst="rect">
            <a:avLst/>
          </a:prstGeom>
        </p:spPr>
      </p:pic>
    </p:spTree>
    <p:extLst>
      <p:ext uri="{BB962C8B-B14F-4D97-AF65-F5344CB8AC3E}">
        <p14:creationId xmlns:p14="http://schemas.microsoft.com/office/powerpoint/2010/main" val="3992649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CE073-46DE-4633-34DD-7D6C132F1B6E}"/>
              </a:ext>
            </a:extLst>
          </p:cNvPr>
          <p:cNvSpPr>
            <a:spLocks noGrp="1"/>
          </p:cNvSpPr>
          <p:nvPr>
            <p:ph type="title"/>
          </p:nvPr>
        </p:nvSpPr>
        <p:spPr/>
        <p:txBody>
          <a:bodyPr/>
          <a:lstStyle/>
          <a:p>
            <a:r>
              <a:rPr lang="en-US" dirty="0">
                <a:cs typeface="Calibri Light"/>
              </a:rPr>
              <a:t>Useful links for Biology:</a:t>
            </a:r>
            <a:endParaRPr lang="en-US" dirty="0"/>
          </a:p>
        </p:txBody>
      </p:sp>
      <p:sp>
        <p:nvSpPr>
          <p:cNvPr id="3" name="Content Placeholder 2">
            <a:extLst>
              <a:ext uri="{FF2B5EF4-FFF2-40B4-BE49-F238E27FC236}">
                <a16:creationId xmlns:a16="http://schemas.microsoft.com/office/drawing/2014/main" id="{F8345277-D209-A3C7-EF75-D81D6DF0A8DA}"/>
              </a:ext>
            </a:extLst>
          </p:cNvPr>
          <p:cNvSpPr>
            <a:spLocks noGrp="1"/>
          </p:cNvSpPr>
          <p:nvPr>
            <p:ph idx="1"/>
          </p:nvPr>
        </p:nvSpPr>
        <p:spPr/>
        <p:txBody>
          <a:bodyPr vert="horz" lIns="91440" tIns="45720" rIns="91440" bIns="45720" rtlCol="0" anchor="t">
            <a:normAutofit/>
          </a:bodyPr>
          <a:lstStyle/>
          <a:p>
            <a:r>
              <a:rPr lang="en-US" dirty="0">
                <a:ea typeface="+mn-lt"/>
                <a:cs typeface="+mn-lt"/>
              </a:rPr>
              <a:t>These are more general links for Year 8 students, as they should be connecting content from last year to this year </a:t>
            </a:r>
          </a:p>
          <a:p>
            <a:r>
              <a:rPr lang="en-US" dirty="0">
                <a:ea typeface="+mn-lt"/>
                <a:cs typeface="+mn-lt"/>
                <a:hlinkClick r:id="rId2"/>
              </a:rPr>
              <a:t>https://www.bbc.co.uk/bitesize/topics/zxhhvcw</a:t>
            </a:r>
            <a:endParaRPr lang="en-US" dirty="0">
              <a:ea typeface="+mn-lt"/>
              <a:cs typeface="+mn-lt"/>
            </a:endParaRPr>
          </a:p>
          <a:p>
            <a:r>
              <a:rPr lang="en-US" dirty="0">
                <a:ea typeface="+mn-lt"/>
                <a:cs typeface="+mn-lt"/>
                <a:hlinkClick r:id="rId3"/>
              </a:rPr>
              <a:t>https://www.bbc.co.uk/bitesize/topics/zpffr82</a:t>
            </a:r>
          </a:p>
          <a:p>
            <a:pPr marL="0" indent="0">
              <a:buNone/>
            </a:pPr>
            <a:r>
              <a:rPr lang="en-US" dirty="0">
                <a:ea typeface="+mn-lt"/>
                <a:cs typeface="+mn-lt"/>
              </a:rPr>
              <a:t>(ignore DNA section)</a:t>
            </a:r>
            <a:endParaRPr lang="en-US">
              <a:cs typeface="Calibri" panose="020F0502020204030204"/>
            </a:endParaRPr>
          </a:p>
          <a:p>
            <a:r>
              <a:rPr lang="en-US" dirty="0">
                <a:ea typeface="+mn-lt"/>
                <a:cs typeface="+mn-lt"/>
                <a:hlinkClick r:id="rId4"/>
              </a:rPr>
              <a:t>https://www.bbc.co.uk/bitesize/topics/zhssgk7</a:t>
            </a:r>
          </a:p>
          <a:p>
            <a:endParaRPr lang="en-US" dirty="0">
              <a:ea typeface="+mn-lt"/>
              <a:cs typeface="+mn-lt"/>
            </a:endParaRPr>
          </a:p>
          <a:p>
            <a:endParaRPr lang="en-US" dirty="0">
              <a:ea typeface="+mn-lt"/>
              <a:cs typeface="+mn-lt"/>
            </a:endParaRPr>
          </a:p>
        </p:txBody>
      </p:sp>
    </p:spTree>
    <p:extLst>
      <p:ext uri="{BB962C8B-B14F-4D97-AF65-F5344CB8AC3E}">
        <p14:creationId xmlns:p14="http://schemas.microsoft.com/office/powerpoint/2010/main" val="105960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4399-030E-26BD-ECB8-A5497B2954AA}"/>
              </a:ext>
            </a:extLst>
          </p:cNvPr>
          <p:cNvSpPr>
            <a:spLocks noGrp="1"/>
          </p:cNvSpPr>
          <p:nvPr>
            <p:ph type="ctrTitle"/>
          </p:nvPr>
        </p:nvSpPr>
        <p:spPr/>
        <p:txBody>
          <a:bodyPr/>
          <a:lstStyle/>
          <a:p>
            <a:r>
              <a:rPr lang="en-US" dirty="0">
                <a:cs typeface="Calibri Light"/>
              </a:rPr>
              <a:t>Chemistry </a:t>
            </a:r>
            <a:endParaRPr lang="en-US" dirty="0"/>
          </a:p>
        </p:txBody>
      </p:sp>
      <p:sp>
        <p:nvSpPr>
          <p:cNvPr id="3" name="Subtitle 2">
            <a:extLst>
              <a:ext uri="{FF2B5EF4-FFF2-40B4-BE49-F238E27FC236}">
                <a16:creationId xmlns:a16="http://schemas.microsoft.com/office/drawing/2014/main" id="{9F6AB6DC-61BC-145A-6D12-A14EB05F592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12884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id="{40182C34-07FA-C33B-B12D-2C79B02153E6}"/>
              </a:ext>
            </a:extLst>
          </p:cNvPr>
          <p:cNvPicPr>
            <a:picLocks noChangeAspect="1"/>
          </p:cNvPicPr>
          <p:nvPr/>
        </p:nvPicPr>
        <p:blipFill rotWithShape="1">
          <a:blip r:embed="rId2"/>
          <a:srcRect l="17804" t="16896" r="39620" b="32666"/>
          <a:stretch/>
        </p:blipFill>
        <p:spPr>
          <a:xfrm>
            <a:off x="37949" y="100408"/>
            <a:ext cx="9068174" cy="6043131"/>
          </a:xfrm>
          <a:prstGeom prst="rect">
            <a:avLst/>
          </a:prstGeom>
        </p:spPr>
      </p:pic>
      <p:sp>
        <p:nvSpPr>
          <p:cNvPr id="4" name="Rectangle 3">
            <a:extLst>
              <a:ext uri="{FF2B5EF4-FFF2-40B4-BE49-F238E27FC236}">
                <a16:creationId xmlns:a16="http://schemas.microsoft.com/office/drawing/2014/main" id="{69822AEA-259E-C835-4441-50C632670307}"/>
              </a:ext>
            </a:extLst>
          </p:cNvPr>
          <p:cNvSpPr/>
          <p:nvPr/>
        </p:nvSpPr>
        <p:spPr>
          <a:xfrm>
            <a:off x="1453704" y="538858"/>
            <a:ext cx="3119055" cy="4727039"/>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C5B333A0-E3CE-0952-2D82-35742B44F1F8}"/>
              </a:ext>
            </a:extLst>
          </p:cNvPr>
          <p:cNvSpPr/>
          <p:nvPr/>
        </p:nvSpPr>
        <p:spPr>
          <a:xfrm>
            <a:off x="4688439" y="1153277"/>
            <a:ext cx="4329822" cy="1808549"/>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DE483072-C43D-FF15-3B6C-3B59511CDBC0}"/>
              </a:ext>
            </a:extLst>
          </p:cNvPr>
          <p:cNvSpPr/>
          <p:nvPr/>
        </p:nvSpPr>
        <p:spPr>
          <a:xfrm>
            <a:off x="4688439" y="3394099"/>
            <a:ext cx="4356928" cy="2558501"/>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Tree>
    <p:extLst>
      <p:ext uri="{BB962C8B-B14F-4D97-AF65-F5344CB8AC3E}">
        <p14:creationId xmlns:p14="http://schemas.microsoft.com/office/powerpoint/2010/main" val="38080407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pleted xmlns="070f71ce-64c7-4b17-bb6b-21ebf0c68387">false</Completed>
    <TaxCatchAll xmlns="8c49430d-f190-4cd8-83c3-84bb6a3d29af" xsi:nil="true"/>
    <lcf76f155ced4ddcb4097134ff3c332f xmlns="070f71ce-64c7-4b17-bb6b-21ebf0c68387">
      <Terms xmlns="http://schemas.microsoft.com/office/infopath/2007/PartnerControls"/>
    </lcf76f155ced4ddcb4097134ff3c332f>
    <Notes xmlns="070f71ce-64c7-4b17-bb6b-21ebf0c68387" xsi:nil="true"/>
    <SharedWithUsers xmlns="8c49430d-f190-4cd8-83c3-84bb6a3d29af">
      <UserInfo>
        <DisplayName/>
        <AccountId xsi:nil="true"/>
        <AccountType/>
      </UserInfo>
    </SharedWithUsers>
    <MediaLengthInSeconds xmlns="070f71ce-64c7-4b17-bb6b-21ebf0c6838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7" ma:contentTypeDescription="Create a new document." ma:contentTypeScope="" ma:versionID="48b29fa8638abee717d1fdd10b1328d1">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e44dfcf108e842c73ed980802cedbc8a"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6E5D29-C893-4BD1-9FAF-9A3DA1300977}">
  <ds:schemaRefs>
    <ds:schemaRef ds:uri="http://purl.org/dc/elements/1.1/"/>
    <ds:schemaRef ds:uri="http://schemas.microsoft.com/office/2006/metadata/properties"/>
    <ds:schemaRef ds:uri="80017f14-526e-45d7-b83d-c4de1f4359f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622dab8-608f-4e0b-85c4-f390db5b5f61"/>
    <ds:schemaRef ds:uri="http://www.w3.org/XML/1998/namespace"/>
    <ds:schemaRef ds:uri="http://purl.org/dc/dcmitype/"/>
    <ds:schemaRef ds:uri="070f71ce-64c7-4b17-bb6b-21ebf0c68387"/>
    <ds:schemaRef ds:uri="8c49430d-f190-4cd8-83c3-84bb6a3d29af"/>
  </ds:schemaRefs>
</ds:datastoreItem>
</file>

<file path=customXml/itemProps2.xml><?xml version="1.0" encoding="utf-8"?>
<ds:datastoreItem xmlns:ds="http://schemas.openxmlformats.org/officeDocument/2006/customXml" ds:itemID="{DB6BB587-F5A3-46FC-B2BA-6008FCA8C6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f71ce-64c7-4b17-bb6b-21ebf0c68387"/>
    <ds:schemaRef ds:uri="8c49430d-f190-4cd8-83c3-84bb6a3d29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F7558F-4511-43C1-BCDD-CCAC2A9CD0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98</TotalTime>
  <Words>1125</Words>
  <Application>Microsoft Office PowerPoint</Application>
  <PresentationFormat>On-screen Show (4:3)</PresentationFormat>
  <Paragraphs>87</Paragraphs>
  <Slides>20</Slides>
  <Notes>2</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Theme</vt:lpstr>
      <vt:lpstr>Office Theme</vt:lpstr>
      <vt:lpstr>Office Theme</vt:lpstr>
      <vt:lpstr>Office Theme</vt:lpstr>
      <vt:lpstr>Year 8 Achievement check 1 resources</vt:lpstr>
      <vt:lpstr>Biology </vt:lpstr>
      <vt:lpstr>PowerPoint Presentation</vt:lpstr>
      <vt:lpstr>PowerPoint Presentation</vt:lpstr>
      <vt:lpstr>PowerPoint Presentation</vt:lpstr>
      <vt:lpstr>PowerPoint Presentation</vt:lpstr>
      <vt:lpstr>Useful links for Biology:</vt:lpstr>
      <vt:lpstr>Chemistry </vt:lpstr>
      <vt:lpstr>PowerPoint Presentation</vt:lpstr>
      <vt:lpstr>PowerPoint Presentation</vt:lpstr>
      <vt:lpstr>PowerPoint Presentation</vt:lpstr>
      <vt:lpstr>PowerPoint Presentation</vt:lpstr>
      <vt:lpstr>PowerPoint Presentation</vt:lpstr>
      <vt:lpstr>PowerPoint Presentation</vt:lpstr>
      <vt:lpstr>Useful links for Chemistry:</vt:lpstr>
      <vt:lpstr>Physics</vt:lpstr>
      <vt:lpstr>PowerPoint Presentation</vt:lpstr>
      <vt:lpstr>PowerPoint Presentation</vt:lpstr>
      <vt:lpstr>PowerPoint Presentation</vt:lpstr>
      <vt:lpstr>PowerPoint Presentation</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Pearson, Sophie</dc:creator>
  <cp:lastModifiedBy>Pearson, Sophie</cp:lastModifiedBy>
  <cp:revision>118</cp:revision>
  <dcterms:created xsi:type="dcterms:W3CDTF">2022-07-21T09:15:47Z</dcterms:created>
  <dcterms:modified xsi:type="dcterms:W3CDTF">2023-01-18T13:36:08Z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Order">
    <vt:r8>11291000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