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6" r:id="rId6"/>
    <p:sldId id="265" r:id="rId7"/>
    <p:sldId id="264" r:id="rId8"/>
    <p:sldId id="2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5AD37-F458-83E1-188B-B0FB039E951A}" v="61" dt="2022-12-16T08:12:04.332"/>
    <p1510:client id="{59E5FBCE-6095-13DB-E6DC-00EB6B3B7697}" v="154" dt="2023-01-20T08:25:24.680"/>
    <p1510:client id="{E506CFC7-E51D-4887-8602-7DED9FAC25B2}" v="441" dt="2022-12-15T10:54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son, Sophie" userId="S::sophie.pearson@st-marys.newcastle.sch.uk::8d510f2b-e36d-466b-b775-76ede0baa1c5" providerId="AD" clId="Web-{59E5FBCE-6095-13DB-E6DC-00EB6B3B7697}"/>
    <pc:docChg chg="addSld delSld modSld sldOrd">
      <pc:chgData name="Pearson, Sophie" userId="S::sophie.pearson@st-marys.newcastle.sch.uk::8d510f2b-e36d-466b-b775-76ede0baa1c5" providerId="AD" clId="Web-{59E5FBCE-6095-13DB-E6DC-00EB6B3B7697}" dt="2023-01-20T08:25:24.680" v="140" actId="14100"/>
      <pc:docMkLst>
        <pc:docMk/>
      </pc:docMkLst>
      <pc:sldChg chg="addSp delSp modSp">
        <pc:chgData name="Pearson, Sophie" userId="S::sophie.pearson@st-marys.newcastle.sch.uk::8d510f2b-e36d-466b-b775-76ede0baa1c5" providerId="AD" clId="Web-{59E5FBCE-6095-13DB-E6DC-00EB6B3B7697}" dt="2023-01-20T08:25:24.680" v="140" actId="14100"/>
        <pc:sldMkLst>
          <pc:docMk/>
          <pc:sldMk cId="309295588" sldId="257"/>
        </pc:sldMkLst>
        <pc:spChg chg="del mod">
          <ac:chgData name="Pearson, Sophie" userId="S::sophie.pearson@st-marys.newcastle.sch.uk::8d510f2b-e36d-466b-b775-76ede0baa1c5" providerId="AD" clId="Web-{59E5FBCE-6095-13DB-E6DC-00EB6B3B7697}" dt="2023-01-20T08:25:07.585" v="132"/>
          <ac:spMkLst>
            <pc:docMk/>
            <pc:sldMk cId="309295588" sldId="257"/>
            <ac:spMk id="4" creationId="{841C742B-849C-9066-CD23-1D9019249667}"/>
          </ac:spMkLst>
        </pc:spChg>
        <pc:spChg chg="del mod">
          <ac:chgData name="Pearson, Sophie" userId="S::sophie.pearson@st-marys.newcastle.sch.uk::8d510f2b-e36d-466b-b775-76ede0baa1c5" providerId="AD" clId="Web-{59E5FBCE-6095-13DB-E6DC-00EB6B3B7697}" dt="2023-01-20T08:25:07.585" v="131"/>
          <ac:spMkLst>
            <pc:docMk/>
            <pc:sldMk cId="309295588" sldId="257"/>
            <ac:spMk id="5" creationId="{C34B1A62-088C-E318-8AE8-A100E39AC1DC}"/>
          </ac:spMkLst>
        </pc:spChg>
        <pc:picChg chg="del">
          <ac:chgData name="Pearson, Sophie" userId="S::sophie.pearson@st-marys.newcastle.sch.uk::8d510f2b-e36d-466b-b775-76ede0baa1c5" providerId="AD" clId="Web-{59E5FBCE-6095-13DB-E6DC-00EB6B3B7697}" dt="2023-01-20T08:21:36.297" v="101"/>
          <ac:picMkLst>
            <pc:docMk/>
            <pc:sldMk cId="309295588" sldId="257"/>
            <ac:picMk id="3" creationId="{D5D52330-BB6F-E656-B3C0-7DB9B2AF9171}"/>
          </ac:picMkLst>
        </pc:picChg>
        <pc:picChg chg="add mod modCrop">
          <ac:chgData name="Pearson, Sophie" userId="S::sophie.pearson@st-marys.newcastle.sch.uk::8d510f2b-e36d-466b-b775-76ede0baa1c5" providerId="AD" clId="Web-{59E5FBCE-6095-13DB-E6DC-00EB6B3B7697}" dt="2023-01-20T08:25:24.680" v="140" actId="14100"/>
          <ac:picMkLst>
            <pc:docMk/>
            <pc:sldMk cId="309295588" sldId="257"/>
            <ac:picMk id="7" creationId="{C83AE749-8A50-0321-BD4D-D2EBE66E7C25}"/>
          </ac:picMkLst>
        </pc:picChg>
        <pc:picChg chg="add del mod modCrop">
          <ac:chgData name="Pearson, Sophie" userId="S::sophie.pearson@st-marys.newcastle.sch.uk::8d510f2b-e36d-466b-b775-76ede0baa1c5" providerId="AD" clId="Web-{59E5FBCE-6095-13DB-E6DC-00EB6B3B7697}" dt="2023-01-20T08:24:08.396" v="113"/>
          <ac:picMkLst>
            <pc:docMk/>
            <pc:sldMk cId="309295588" sldId="257"/>
            <ac:picMk id="8" creationId="{FC1E18CE-A91B-FD8D-82F8-AA32323910BA}"/>
          </ac:picMkLst>
        </pc:picChg>
        <pc:picChg chg="add del mod modCrop">
          <ac:chgData name="Pearson, Sophie" userId="S::sophie.pearson@st-marys.newcastle.sch.uk::8d510f2b-e36d-466b-b775-76ede0baa1c5" providerId="AD" clId="Web-{59E5FBCE-6095-13DB-E6DC-00EB6B3B7697}" dt="2023-01-20T08:24:51.913" v="124"/>
          <ac:picMkLst>
            <pc:docMk/>
            <pc:sldMk cId="309295588" sldId="257"/>
            <ac:picMk id="9" creationId="{83D9DAA2-B705-ABA6-9010-92B60BE9ADEF}"/>
          </ac:picMkLst>
        </pc:picChg>
        <pc:picChg chg="add del mod">
          <ac:chgData name="Pearson, Sophie" userId="S::sophie.pearson@st-marys.newcastle.sch.uk::8d510f2b-e36d-466b-b775-76ede0baa1c5" providerId="AD" clId="Web-{59E5FBCE-6095-13DB-E6DC-00EB6B3B7697}" dt="2023-01-20T08:24:06.021" v="112"/>
          <ac:picMkLst>
            <pc:docMk/>
            <pc:sldMk cId="309295588" sldId="257"/>
            <ac:picMk id="10" creationId="{606B1074-D701-995C-CC2B-F0665EBF929D}"/>
          </ac:picMkLst>
        </pc:picChg>
      </pc:sldChg>
      <pc:sldChg chg="addSp delSp modSp">
        <pc:chgData name="Pearson, Sophie" userId="S::sophie.pearson@st-marys.newcastle.sch.uk::8d510f2b-e36d-466b-b775-76ede0baa1c5" providerId="AD" clId="Web-{59E5FBCE-6095-13DB-E6DC-00EB6B3B7697}" dt="2023-01-20T08:16:02.583" v="100" actId="14100"/>
        <pc:sldMkLst>
          <pc:docMk/>
          <pc:sldMk cId="1169605310" sldId="258"/>
        </pc:sldMkLst>
        <pc:spChg chg="add del mod">
          <ac:chgData name="Pearson, Sophie" userId="S::sophie.pearson@st-marys.newcastle.sch.uk::8d510f2b-e36d-466b-b775-76ede0baa1c5" providerId="AD" clId="Web-{59E5FBCE-6095-13DB-E6DC-00EB6B3B7697}" dt="2023-01-20T08:16:02.583" v="100" actId="14100"/>
          <ac:spMkLst>
            <pc:docMk/>
            <pc:sldMk cId="1169605310" sldId="258"/>
            <ac:spMk id="4" creationId="{44221F4A-8978-9094-061D-63F5640FF7B9}"/>
          </ac:spMkLst>
        </pc:spChg>
        <pc:spChg chg="mod">
          <ac:chgData name="Pearson, Sophie" userId="S::sophie.pearson@st-marys.newcastle.sch.uk::8d510f2b-e36d-466b-b775-76ede0baa1c5" providerId="AD" clId="Web-{59E5FBCE-6095-13DB-E6DC-00EB6B3B7697}" dt="2023-01-20T08:15:28.347" v="87" actId="1076"/>
          <ac:spMkLst>
            <pc:docMk/>
            <pc:sldMk cId="1169605310" sldId="258"/>
            <ac:spMk id="7" creationId="{4398C469-3114-9062-0E45-FAA2E01E965D}"/>
          </ac:spMkLst>
        </pc:spChg>
        <pc:spChg chg="mod">
          <ac:chgData name="Pearson, Sophie" userId="S::sophie.pearson@st-marys.newcastle.sch.uk::8d510f2b-e36d-466b-b775-76ede0baa1c5" providerId="AD" clId="Web-{59E5FBCE-6095-13DB-E6DC-00EB6B3B7697}" dt="2023-01-20T08:15:35.769" v="91" actId="1076"/>
          <ac:spMkLst>
            <pc:docMk/>
            <pc:sldMk cId="1169605310" sldId="258"/>
            <ac:spMk id="9" creationId="{86BE3277-7480-8090-2A99-2684E61BA1F8}"/>
          </ac:spMkLst>
        </pc:spChg>
        <pc:spChg chg="mod">
          <ac:chgData name="Pearson, Sophie" userId="S::sophie.pearson@st-marys.newcastle.sch.uk::8d510f2b-e36d-466b-b775-76ede0baa1c5" providerId="AD" clId="Web-{59E5FBCE-6095-13DB-E6DC-00EB6B3B7697}" dt="2023-01-20T08:15:33.019" v="90" actId="1076"/>
          <ac:spMkLst>
            <pc:docMk/>
            <pc:sldMk cId="1169605310" sldId="258"/>
            <ac:spMk id="10" creationId="{3EAB3BC0-3C8E-05AC-C1CA-44471B9F7D00}"/>
          </ac:spMkLst>
        </pc:spChg>
        <pc:picChg chg="del">
          <ac:chgData name="Pearson, Sophie" userId="S::sophie.pearson@st-marys.newcastle.sch.uk::8d510f2b-e36d-466b-b775-76ede0baa1c5" providerId="AD" clId="Web-{59E5FBCE-6095-13DB-E6DC-00EB6B3B7697}" dt="2023-01-20T08:04:50.076" v="6"/>
          <ac:picMkLst>
            <pc:docMk/>
            <pc:sldMk cId="1169605310" sldId="258"/>
            <ac:picMk id="3" creationId="{CCAB24F7-C3DE-0CF9-AEE7-2FCA64DFA2EE}"/>
          </ac:picMkLst>
        </pc:picChg>
        <pc:picChg chg="add del mod">
          <ac:chgData name="Pearson, Sophie" userId="S::sophie.pearson@st-marys.newcastle.sch.uk::8d510f2b-e36d-466b-b775-76ede0baa1c5" providerId="AD" clId="Web-{59E5FBCE-6095-13DB-E6DC-00EB6B3B7697}" dt="2023-01-20T08:13:37.593" v="68"/>
          <ac:picMkLst>
            <pc:docMk/>
            <pc:sldMk cId="1169605310" sldId="258"/>
            <ac:picMk id="11" creationId="{E21FB7D1-336D-AEFF-0067-B76156999299}"/>
          </ac:picMkLst>
        </pc:picChg>
        <pc:picChg chg="add mod ord modCrop">
          <ac:chgData name="Pearson, Sophie" userId="S::sophie.pearson@st-marys.newcastle.sch.uk::8d510f2b-e36d-466b-b775-76ede0baa1c5" providerId="AD" clId="Web-{59E5FBCE-6095-13DB-E6DC-00EB6B3B7697}" dt="2023-01-20T08:12:02.778" v="66" actId="1076"/>
          <ac:picMkLst>
            <pc:docMk/>
            <pc:sldMk cId="1169605310" sldId="258"/>
            <ac:picMk id="12" creationId="{B0CC0BD0-A1D2-A297-CA42-12EEA52D1159}"/>
          </ac:picMkLst>
        </pc:picChg>
        <pc:cxnChg chg="del">
          <ac:chgData name="Pearson, Sophie" userId="S::sophie.pearson@st-marys.newcastle.sch.uk::8d510f2b-e36d-466b-b775-76ede0baa1c5" providerId="AD" clId="Web-{59E5FBCE-6095-13DB-E6DC-00EB6B3B7697}" dt="2023-01-20T08:15:52.176" v="96"/>
          <ac:cxnSpMkLst>
            <pc:docMk/>
            <pc:sldMk cId="1169605310" sldId="258"/>
            <ac:cxnSpMk id="5" creationId="{92FBE983-D910-95B1-E80B-82462D7F4717}"/>
          </ac:cxnSpMkLst>
        </pc:cxnChg>
        <pc:cxnChg chg="add del mod">
          <ac:chgData name="Pearson, Sophie" userId="S::sophie.pearson@st-marys.newcastle.sch.uk::8d510f2b-e36d-466b-b775-76ede0baa1c5" providerId="AD" clId="Web-{59E5FBCE-6095-13DB-E6DC-00EB6B3B7697}" dt="2023-01-20T08:15:57.036" v="98" actId="1076"/>
          <ac:cxnSpMkLst>
            <pc:docMk/>
            <pc:sldMk cId="1169605310" sldId="258"/>
            <ac:cxnSpMk id="6" creationId="{23894002-4911-7833-EAB5-F0D1E77802DE}"/>
          </ac:cxnSpMkLst>
        </pc:cxnChg>
        <pc:cxnChg chg="mod">
          <ac:chgData name="Pearson, Sophie" userId="S::sophie.pearson@st-marys.newcastle.sch.uk::8d510f2b-e36d-466b-b775-76ede0baa1c5" providerId="AD" clId="Web-{59E5FBCE-6095-13DB-E6DC-00EB6B3B7697}" dt="2023-01-20T08:15:31.253" v="89" actId="14100"/>
          <ac:cxnSpMkLst>
            <pc:docMk/>
            <pc:sldMk cId="1169605310" sldId="258"/>
            <ac:cxnSpMk id="8" creationId="{47964502-4426-2301-B0F1-A0F71936289C}"/>
          </ac:cxnSpMkLst>
        </pc:cxnChg>
      </pc:sldChg>
      <pc:sldChg chg="del">
        <pc:chgData name="Pearson, Sophie" userId="S::sophie.pearson@st-marys.newcastle.sch.uk::8d510f2b-e36d-466b-b775-76ede0baa1c5" providerId="AD" clId="Web-{59E5FBCE-6095-13DB-E6DC-00EB6B3B7697}" dt="2023-01-20T08:07:13.159" v="16"/>
        <pc:sldMkLst>
          <pc:docMk/>
          <pc:sldMk cId="4030691777" sldId="259"/>
        </pc:sldMkLst>
      </pc:sldChg>
      <pc:sldChg chg="addSp delSp modSp">
        <pc:chgData name="Pearson, Sophie" userId="S::sophie.pearson@st-marys.newcastle.sch.uk::8d510f2b-e36d-466b-b775-76ede0baa1c5" providerId="AD" clId="Web-{59E5FBCE-6095-13DB-E6DC-00EB6B3B7697}" dt="2023-01-20T08:25:12.132" v="135" actId="1076"/>
        <pc:sldMkLst>
          <pc:docMk/>
          <pc:sldMk cId="4159070134" sldId="260"/>
        </pc:sldMkLst>
        <pc:spChg chg="add mod">
          <ac:chgData name="Pearson, Sophie" userId="S::sophie.pearson@st-marys.newcastle.sch.uk::8d510f2b-e36d-466b-b775-76ede0baa1c5" providerId="AD" clId="Web-{59E5FBCE-6095-13DB-E6DC-00EB6B3B7697}" dt="2023-01-20T08:25:12.117" v="134" actId="1076"/>
          <ac:spMkLst>
            <pc:docMk/>
            <pc:sldMk cId="4159070134" sldId="260"/>
            <ac:spMk id="4" creationId="{A0B534A5-3B10-B5D2-89E1-055F604A83FA}"/>
          </ac:spMkLst>
        </pc:spChg>
        <pc:spChg chg="add mod">
          <ac:chgData name="Pearson, Sophie" userId="S::sophie.pearson@st-marys.newcastle.sch.uk::8d510f2b-e36d-466b-b775-76ede0baa1c5" providerId="AD" clId="Web-{59E5FBCE-6095-13DB-E6DC-00EB6B3B7697}" dt="2023-01-20T08:25:12.132" v="135" actId="1076"/>
          <ac:spMkLst>
            <pc:docMk/>
            <pc:sldMk cId="4159070134" sldId="260"/>
            <ac:spMk id="6" creationId="{4C1C61CA-4177-99AD-89D5-80681AC5AFF0}"/>
          </ac:spMkLst>
        </pc:spChg>
        <pc:picChg chg="add mod ord">
          <ac:chgData name="Pearson, Sophie" userId="S::sophie.pearson@st-marys.newcastle.sch.uk::8d510f2b-e36d-466b-b775-76ede0baa1c5" providerId="AD" clId="Web-{59E5FBCE-6095-13DB-E6DC-00EB6B3B7697}" dt="2023-01-20T08:25:03.351" v="130"/>
          <ac:picMkLst>
            <pc:docMk/>
            <pc:sldMk cId="4159070134" sldId="260"/>
            <ac:picMk id="2" creationId="{1B1BB5CD-07FC-A244-4033-00C8129B5DA0}"/>
          </ac:picMkLst>
        </pc:picChg>
        <pc:picChg chg="del">
          <ac:chgData name="Pearson, Sophie" userId="S::sophie.pearson@st-marys.newcastle.sch.uk::8d510f2b-e36d-466b-b775-76ede0baa1c5" providerId="AD" clId="Web-{59E5FBCE-6095-13DB-E6DC-00EB6B3B7697}" dt="2023-01-20T08:24:55.069" v="125"/>
          <ac:picMkLst>
            <pc:docMk/>
            <pc:sldMk cId="4159070134" sldId="260"/>
            <ac:picMk id="3" creationId="{A4B0A4AF-28CD-2790-7E97-3F9A39AE37B1}"/>
          </ac:picMkLst>
        </pc:picChg>
      </pc:sldChg>
      <pc:sldChg chg="addSp delSp modSp ord">
        <pc:chgData name="Pearson, Sophie" userId="S::sophie.pearson@st-marys.newcastle.sch.uk::8d510f2b-e36d-466b-b775-76ede0baa1c5" providerId="AD" clId="Web-{59E5FBCE-6095-13DB-E6DC-00EB6B3B7697}" dt="2023-01-20T08:07:50.691" v="32" actId="1076"/>
        <pc:sldMkLst>
          <pc:docMk/>
          <pc:sldMk cId="523068439" sldId="261"/>
        </pc:sldMkLst>
        <pc:picChg chg="del">
          <ac:chgData name="Pearson, Sophie" userId="S::sophie.pearson@st-marys.newcastle.sch.uk::8d510f2b-e36d-466b-b775-76ede0baa1c5" providerId="AD" clId="Web-{59E5FBCE-6095-13DB-E6DC-00EB6B3B7697}" dt="2023-01-20T08:04:18.872" v="1"/>
          <ac:picMkLst>
            <pc:docMk/>
            <pc:sldMk cId="523068439" sldId="261"/>
            <ac:picMk id="3" creationId="{AB194675-A3A0-68D8-F40B-332D219C104B}"/>
          </ac:picMkLst>
        </pc:picChg>
        <pc:picChg chg="add del mod">
          <ac:chgData name="Pearson, Sophie" userId="S::sophie.pearson@st-marys.newcastle.sch.uk::8d510f2b-e36d-466b-b775-76ede0baa1c5" providerId="AD" clId="Web-{59E5FBCE-6095-13DB-E6DC-00EB6B3B7697}" dt="2023-01-20T08:07:40.066" v="27"/>
          <ac:picMkLst>
            <pc:docMk/>
            <pc:sldMk cId="523068439" sldId="261"/>
            <ac:picMk id="4" creationId="{9D645145-687F-48C4-7D9C-9E90C6899F2F}"/>
          </ac:picMkLst>
        </pc:picChg>
        <pc:picChg chg="add del mod">
          <ac:chgData name="Pearson, Sophie" userId="S::sophie.pearson@st-marys.newcastle.sch.uk::8d510f2b-e36d-466b-b775-76ede0baa1c5" providerId="AD" clId="Web-{59E5FBCE-6095-13DB-E6DC-00EB6B3B7697}" dt="2023-01-20T08:07:48.113" v="31"/>
          <ac:picMkLst>
            <pc:docMk/>
            <pc:sldMk cId="523068439" sldId="261"/>
            <ac:picMk id="5" creationId="{D58BDB00-EA6E-C811-8531-0741D491F0B4}"/>
          </ac:picMkLst>
        </pc:picChg>
        <pc:picChg chg="add mod modCrop">
          <ac:chgData name="Pearson, Sophie" userId="S::sophie.pearson@st-marys.newcastle.sch.uk::8d510f2b-e36d-466b-b775-76ede0baa1c5" providerId="AD" clId="Web-{59E5FBCE-6095-13DB-E6DC-00EB6B3B7697}" dt="2023-01-20T08:07:50.691" v="32" actId="1076"/>
          <ac:picMkLst>
            <pc:docMk/>
            <pc:sldMk cId="523068439" sldId="261"/>
            <ac:picMk id="6" creationId="{5B028234-2358-35C8-3D01-1F3BF3548559}"/>
          </ac:picMkLst>
        </pc:picChg>
      </pc:sldChg>
      <pc:sldChg chg="del">
        <pc:chgData name="Pearson, Sophie" userId="S::sophie.pearson@st-marys.newcastle.sch.uk::8d510f2b-e36d-466b-b775-76ede0baa1c5" providerId="AD" clId="Web-{59E5FBCE-6095-13DB-E6DC-00EB6B3B7697}" dt="2023-01-20T08:04:16.340" v="0"/>
        <pc:sldMkLst>
          <pc:docMk/>
          <pc:sldMk cId="2766187719" sldId="262"/>
        </pc:sldMkLst>
      </pc:sldChg>
      <pc:sldChg chg="del">
        <pc:chgData name="Pearson, Sophie" userId="S::sophie.pearson@st-marys.newcastle.sch.uk::8d510f2b-e36d-466b-b775-76ede0baa1c5" providerId="AD" clId="Web-{59E5FBCE-6095-13DB-E6DC-00EB6B3B7697}" dt="2023-01-20T08:07:14.190" v="17"/>
        <pc:sldMkLst>
          <pc:docMk/>
          <pc:sldMk cId="2735000670" sldId="263"/>
        </pc:sldMkLst>
      </pc:sldChg>
      <pc:sldChg chg="addSp delSp modSp add ord">
        <pc:chgData name="Pearson, Sophie" userId="S::sophie.pearson@st-marys.newcastle.sch.uk::8d510f2b-e36d-466b-b775-76ede0baa1c5" providerId="AD" clId="Web-{59E5FBCE-6095-13DB-E6DC-00EB6B3B7697}" dt="2023-01-20T08:09:23.429" v="57" actId="14100"/>
        <pc:sldMkLst>
          <pc:docMk/>
          <pc:sldMk cId="3335327434" sldId="264"/>
        </pc:sldMkLst>
        <pc:picChg chg="add mod modCrop">
          <ac:chgData name="Pearson, Sophie" userId="S::sophie.pearson@st-marys.newcastle.sch.uk::8d510f2b-e36d-466b-b775-76ede0baa1c5" providerId="AD" clId="Web-{59E5FBCE-6095-13DB-E6DC-00EB6B3B7697}" dt="2023-01-20T08:09:23.429" v="57" actId="14100"/>
          <ac:picMkLst>
            <pc:docMk/>
            <pc:sldMk cId="3335327434" sldId="264"/>
            <ac:picMk id="2" creationId="{3514785C-E67F-7B08-842D-5C1F7030D219}"/>
          </ac:picMkLst>
        </pc:picChg>
        <pc:picChg chg="del">
          <ac:chgData name="Pearson, Sophie" userId="S::sophie.pearson@st-marys.newcastle.sch.uk::8d510f2b-e36d-466b-b775-76ede0baa1c5" providerId="AD" clId="Web-{59E5FBCE-6095-13DB-E6DC-00EB6B3B7697}" dt="2023-01-20T08:07:18.393" v="18"/>
          <ac:picMkLst>
            <pc:docMk/>
            <pc:sldMk cId="3335327434" sldId="264"/>
            <ac:picMk id="3" creationId="{F60A8736-BE4B-5E17-B082-564060900E81}"/>
          </ac:picMkLst>
        </pc:picChg>
      </pc:sldChg>
      <pc:sldChg chg="addSp delSp modSp add">
        <pc:chgData name="Pearson, Sophie" userId="S::sophie.pearson@st-marys.newcastle.sch.uk::8d510f2b-e36d-466b-b775-76ede0baa1c5" providerId="AD" clId="Web-{59E5FBCE-6095-13DB-E6DC-00EB6B3B7697}" dt="2023-01-20T08:09:08.131" v="52"/>
        <pc:sldMkLst>
          <pc:docMk/>
          <pc:sldMk cId="328140406" sldId="265"/>
        </pc:sldMkLst>
        <pc:spChg chg="mod">
          <ac:chgData name="Pearson, Sophie" userId="S::sophie.pearson@st-marys.newcastle.sch.uk::8d510f2b-e36d-466b-b775-76ede0baa1c5" providerId="AD" clId="Web-{59E5FBCE-6095-13DB-E6DC-00EB6B3B7697}" dt="2023-01-20T08:09:04.365" v="51" actId="14100"/>
          <ac:spMkLst>
            <pc:docMk/>
            <pc:sldMk cId="328140406" sldId="265"/>
            <ac:spMk id="5" creationId="{7E19357E-02A6-4958-4C4A-EF0EC7371D8E}"/>
          </ac:spMkLst>
        </pc:spChg>
        <pc:picChg chg="add del mod modCrop">
          <ac:chgData name="Pearson, Sophie" userId="S::sophie.pearson@st-marys.newcastle.sch.uk::8d510f2b-e36d-466b-b775-76ede0baa1c5" providerId="AD" clId="Web-{59E5FBCE-6095-13DB-E6DC-00EB6B3B7697}" dt="2023-01-20T08:08:18.255" v="41"/>
          <ac:picMkLst>
            <pc:docMk/>
            <pc:sldMk cId="328140406" sldId="265"/>
            <ac:picMk id="3" creationId="{7C2B97FB-879A-DA58-8530-C99E1C72370A}"/>
          </ac:picMkLst>
        </pc:picChg>
        <pc:picChg chg="del">
          <ac:chgData name="Pearson, Sophie" userId="S::sophie.pearson@st-marys.newcastle.sch.uk::8d510f2b-e36d-466b-b775-76ede0baa1c5" providerId="AD" clId="Web-{59E5FBCE-6095-13DB-E6DC-00EB6B3B7697}" dt="2023-01-20T08:07:20.800" v="19"/>
          <ac:picMkLst>
            <pc:docMk/>
            <pc:sldMk cId="328140406" sldId="265"/>
            <ac:picMk id="4" creationId="{8726807F-6C4D-6476-41B6-3ACFB557D2AE}"/>
          </ac:picMkLst>
        </pc:picChg>
        <pc:picChg chg="add mod ord modCrop">
          <ac:chgData name="Pearson, Sophie" userId="S::sophie.pearson@st-marys.newcastle.sch.uk::8d510f2b-e36d-466b-b775-76ede0baa1c5" providerId="AD" clId="Web-{59E5FBCE-6095-13DB-E6DC-00EB6B3B7697}" dt="2023-01-20T08:09:08.131" v="52"/>
          <ac:picMkLst>
            <pc:docMk/>
            <pc:sldMk cId="328140406" sldId="265"/>
            <ac:picMk id="6" creationId="{5D583AAC-8412-BBC6-5E6C-62C008E02ED5}"/>
          </ac:picMkLst>
        </pc:picChg>
      </pc:sldChg>
      <pc:sldChg chg="addSp delSp modSp new">
        <pc:chgData name="Pearson, Sophie" userId="S::sophie.pearson@st-marys.newcastle.sch.uk::8d510f2b-e36d-466b-b775-76ede0baa1c5" providerId="AD" clId="Web-{59E5FBCE-6095-13DB-E6DC-00EB6B3B7697}" dt="2023-01-20T08:15:12.206" v="86"/>
        <pc:sldMkLst>
          <pc:docMk/>
          <pc:sldMk cId="972714346" sldId="266"/>
        </pc:sldMkLst>
        <pc:spChg chg="del">
          <ac:chgData name="Pearson, Sophie" userId="S::sophie.pearson@st-marys.newcastle.sch.uk::8d510f2b-e36d-466b-b775-76ede0baa1c5" providerId="AD" clId="Web-{59E5FBCE-6095-13DB-E6DC-00EB6B3B7697}" dt="2023-01-20T08:15:12.206" v="86"/>
          <ac:spMkLst>
            <pc:docMk/>
            <pc:sldMk cId="972714346" sldId="266"/>
            <ac:spMk id="2" creationId="{E77AF277-F651-7A11-77D2-DE01199DC7CB}"/>
          </ac:spMkLst>
        </pc:spChg>
        <pc:picChg chg="add del mod modCrop">
          <ac:chgData name="Pearson, Sophie" userId="S::sophie.pearson@st-marys.newcastle.sch.uk::8d510f2b-e36d-466b-b775-76ede0baa1c5" providerId="AD" clId="Web-{59E5FBCE-6095-13DB-E6DC-00EB6B3B7697}" dt="2023-01-20T08:14:09.204" v="76"/>
          <ac:picMkLst>
            <pc:docMk/>
            <pc:sldMk cId="972714346" sldId="266"/>
            <ac:picMk id="3" creationId="{F563EE39-8E7F-C198-31CD-58EAD63C1FB4}"/>
          </ac:picMkLst>
        </pc:picChg>
        <pc:picChg chg="add mod modCrop">
          <ac:chgData name="Pearson, Sophie" userId="S::sophie.pearson@st-marys.newcastle.sch.uk::8d510f2b-e36d-466b-b775-76ede0baa1c5" providerId="AD" clId="Web-{59E5FBCE-6095-13DB-E6DC-00EB6B3B7697}" dt="2023-01-20T08:15:11.003" v="85" actId="1076"/>
          <ac:picMkLst>
            <pc:docMk/>
            <pc:sldMk cId="972714346" sldId="266"/>
            <ac:picMk id="4" creationId="{6AE20D67-6683-448A-A021-D5B37A56C1A7}"/>
          </ac:picMkLst>
        </pc:picChg>
      </pc:sldChg>
      <pc:sldChg chg="addSp modSp new">
        <pc:chgData name="Pearson, Sophie" userId="S::sophie.pearson@st-marys.newcastle.sch.uk::8d510f2b-e36d-466b-b775-76ede0baa1c5" providerId="AD" clId="Web-{59E5FBCE-6095-13DB-E6DC-00EB6B3B7697}" dt="2023-01-20T08:24:31.959" v="119" actId="1076"/>
        <pc:sldMkLst>
          <pc:docMk/>
          <pc:sldMk cId="4281427138" sldId="267"/>
        </pc:sldMkLst>
        <pc:picChg chg="add mod">
          <ac:chgData name="Pearson, Sophie" userId="S::sophie.pearson@st-marys.newcastle.sch.uk::8d510f2b-e36d-466b-b775-76ede0baa1c5" providerId="AD" clId="Web-{59E5FBCE-6095-13DB-E6DC-00EB6B3B7697}" dt="2023-01-20T08:24:31.959" v="119" actId="1076"/>
          <ac:picMkLst>
            <pc:docMk/>
            <pc:sldMk cId="4281427138" sldId="267"/>
            <ac:picMk id="3" creationId="{9F1F23AF-5DBA-A9AE-A3CD-71193B997502}"/>
          </ac:picMkLst>
        </pc:picChg>
      </pc:sldChg>
    </pc:docChg>
  </pc:docChgLst>
  <pc:docChgLst>
    <pc:chgData name="Pearson, Sophie" userId="S::sophie.pearson@st-marys.newcastle.sch.uk::8d510f2b-e36d-466b-b775-76ede0baa1c5" providerId="AD" clId="Web-{E506CFC7-E51D-4887-8602-7DED9FAC25B2}"/>
    <pc:docChg chg="mod addSld modSld addMainMaster delMainMaster modMainMaster setSldSz">
      <pc:chgData name="Pearson, Sophie" userId="S::sophie.pearson@st-marys.newcastle.sch.uk::8d510f2b-e36d-466b-b775-76ede0baa1c5" providerId="AD" clId="Web-{E506CFC7-E51D-4887-8602-7DED9FAC25B2}" dt="2022-12-15T10:54:44.949" v="434"/>
      <pc:docMkLst>
        <pc:docMk/>
      </pc:docMkLst>
      <pc:sldChg chg="delSp modSp mod modClrScheme chgLayout">
        <pc:chgData name="Pearson, Sophie" userId="S::sophie.pearson@st-marys.newcastle.sch.uk::8d510f2b-e36d-466b-b775-76ede0baa1c5" providerId="AD" clId="Web-{E506CFC7-E51D-4887-8602-7DED9FAC25B2}" dt="2022-12-15T10:25:18.353" v="39" actId="20577"/>
        <pc:sldMkLst>
          <pc:docMk/>
          <pc:sldMk cId="109857222" sldId="256"/>
        </pc:sldMkLst>
        <pc:spChg chg="mod ord">
          <ac:chgData name="Pearson, Sophie" userId="S::sophie.pearson@st-marys.newcastle.sch.uk::8d510f2b-e36d-466b-b775-76ede0baa1c5" providerId="AD" clId="Web-{E506CFC7-E51D-4887-8602-7DED9FAC25B2}" dt="2022-12-15T10:25:18.353" v="39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Pearson, Sophie" userId="S::sophie.pearson@st-marys.newcastle.sch.uk::8d510f2b-e36d-466b-b775-76ede0baa1c5" providerId="AD" clId="Web-{E506CFC7-E51D-4887-8602-7DED9FAC25B2}" dt="2022-12-15T10:23:48.206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46:44.202" v="169" actId="14100"/>
        <pc:sldMkLst>
          <pc:docMk/>
          <pc:sldMk cId="309295588" sldId="257"/>
        </pc:sldMkLst>
        <pc:spChg chg="mod">
          <ac:chgData name="Pearson, Sophie" userId="S::sophie.pearson@st-marys.newcastle.sch.uk::8d510f2b-e36d-466b-b775-76ede0baa1c5" providerId="AD" clId="Web-{E506CFC7-E51D-4887-8602-7DED9FAC25B2}" dt="2022-12-15T10:44:39.710" v="79" actId="20577"/>
          <ac:spMkLst>
            <pc:docMk/>
            <pc:sldMk cId="309295588" sldId="257"/>
            <ac:spMk id="2" creationId="{ABE1E272-FD2A-A29C-FD8B-869C877BB708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0.462" v="90"/>
          <ac:spMkLst>
            <pc:docMk/>
            <pc:sldMk cId="309295588" sldId="257"/>
            <ac:spMk id="4" creationId="{841C742B-849C-9066-CD23-1D9019249667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6.103" v="92" actId="1076"/>
          <ac:spMkLst>
            <pc:docMk/>
            <pc:sldMk cId="309295588" sldId="257"/>
            <ac:spMk id="5" creationId="{C34B1A62-088C-E318-8AE8-A100E39AC1DC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6:44.202" v="169" actId="14100"/>
          <ac:spMkLst>
            <pc:docMk/>
            <pc:sldMk cId="309295588" sldId="257"/>
            <ac:spMk id="6" creationId="{6A22FE3D-B0CC-1241-FEED-248B4607A96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5:02.524" v="88" actId="1076"/>
          <ac:picMkLst>
            <pc:docMk/>
            <pc:sldMk cId="309295588" sldId="257"/>
            <ac:picMk id="3" creationId="{D5D52330-BB6F-E656-B3C0-7DB9B2AF9171}"/>
          </ac:picMkLst>
        </pc:picChg>
      </pc:sldChg>
      <pc:sldChg chg="modSp new">
        <pc:chgData name="Pearson, Sophie" userId="S::sophie.pearson@st-marys.newcastle.sch.uk::8d510f2b-e36d-466b-b775-76ede0baa1c5" providerId="AD" clId="Web-{E506CFC7-E51D-4887-8602-7DED9FAC25B2}" dt="2022-12-15T10:25:49.542" v="6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E506CFC7-E51D-4887-8602-7DED9FAC25B2}" dt="2022-12-15T10:25:49.542" v="67" actId="20577"/>
          <ac:spMkLst>
            <pc:docMk/>
            <pc:sldMk cId="1169605310" sldId="258"/>
            <ac:spMk id="2" creationId="{122369C8-E517-75D6-D4C3-0F47E1D7F58D}"/>
          </ac:spMkLst>
        </pc:spChg>
      </pc:sldChg>
      <pc:sldChg chg="addSp modSp add replId">
        <pc:chgData name="Pearson, Sophie" userId="S::sophie.pearson@st-marys.newcastle.sch.uk::8d510f2b-e36d-466b-b775-76ede0baa1c5" providerId="AD" clId="Web-{E506CFC7-E51D-4887-8602-7DED9FAC25B2}" dt="2022-12-15T10:52:35.238" v="353" actId="20577"/>
        <pc:sldMkLst>
          <pc:docMk/>
          <pc:sldMk cId="4030691777" sldId="259"/>
        </pc:sldMkLst>
        <pc:spChg chg="mod">
          <ac:chgData name="Pearson, Sophie" userId="S::sophie.pearson@st-marys.newcastle.sch.uk::8d510f2b-e36d-466b-b775-76ede0baa1c5" providerId="AD" clId="Web-{E506CFC7-E51D-4887-8602-7DED9FAC25B2}" dt="2022-12-15T10:51:49.595" v="320" actId="1076"/>
          <ac:spMkLst>
            <pc:docMk/>
            <pc:sldMk cId="4030691777" sldId="259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52:35.238" v="353" actId="20577"/>
          <ac:spMkLst>
            <pc:docMk/>
            <pc:sldMk cId="4030691777" sldId="259"/>
            <ac:spMk id="5" creationId="{7E19357E-02A6-4958-4C4A-EF0EC7371D8E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1:44.891" v="318" actId="1076"/>
          <ac:picMkLst>
            <pc:docMk/>
            <pc:sldMk cId="4030691777" sldId="259"/>
            <ac:picMk id="3" creationId="{699A06DC-426A-8D62-C327-CB49F2CDC138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48:00.316" v="227" actId="1076"/>
        <pc:sldMkLst>
          <pc:docMk/>
          <pc:sldMk cId="4159070134" sldId="260"/>
        </pc:sldMkLst>
        <pc:spChg chg="del">
          <ac:chgData name="Pearson, Sophie" userId="S::sophie.pearson@st-marys.newcastle.sch.uk::8d510f2b-e36d-466b-b775-76ede0baa1c5" providerId="AD" clId="Web-{E506CFC7-E51D-4887-8602-7DED9FAC25B2}" dt="2022-12-15T10:47:20.719" v="180"/>
          <ac:spMkLst>
            <pc:docMk/>
            <pc:sldMk cId="4159070134" sldId="260"/>
            <ac:spMk id="2" creationId="{F9E57129-62A1-FD82-3C93-75F380BBE0D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8:00.316" v="227" actId="1076"/>
          <ac:spMkLst>
            <pc:docMk/>
            <pc:sldMk cId="4159070134" sldId="260"/>
            <ac:spMk id="5" creationId="{72EE8E4C-067E-28B0-49A9-FFEABEDCDFA4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7:18.407" v="178" actId="1076"/>
          <ac:picMkLst>
            <pc:docMk/>
            <pc:sldMk cId="4159070134" sldId="260"/>
            <ac:picMk id="3" creationId="{A4B0A4AF-28CD-2790-7E97-3F9A39AE37B1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0:35.356" v="308" actId="14100"/>
        <pc:sldMkLst>
          <pc:docMk/>
          <pc:sldMk cId="523068439" sldId="261"/>
        </pc:sldMkLst>
        <pc:spChg chg="mod">
          <ac:chgData name="Pearson, Sophie" userId="S::sophie.pearson@st-marys.newcastle.sch.uk::8d510f2b-e36d-466b-b775-76ede0baa1c5" providerId="AD" clId="Web-{E506CFC7-E51D-4887-8602-7DED9FAC25B2}" dt="2022-12-15T10:50:16.433" v="301" actId="20577"/>
          <ac:spMkLst>
            <pc:docMk/>
            <pc:sldMk cId="523068439" sldId="261"/>
            <ac:spMk id="2" creationId="{5E473482-9E6F-32D9-562C-D9191B1482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0:35.356" v="308" actId="14100"/>
          <ac:picMkLst>
            <pc:docMk/>
            <pc:sldMk cId="523068439" sldId="261"/>
            <ac:picMk id="3" creationId="{AB194675-A3A0-68D8-F40B-332D219C104B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54:44.949" v="434"/>
        <pc:sldMkLst>
          <pc:docMk/>
          <pc:sldMk cId="2766187719" sldId="262"/>
        </pc:sldMkLst>
        <pc:spChg chg="del">
          <ac:chgData name="Pearson, Sophie" userId="S::sophie.pearson@st-marys.newcastle.sch.uk::8d510f2b-e36d-466b-b775-76ede0baa1c5" providerId="AD" clId="Web-{E506CFC7-E51D-4887-8602-7DED9FAC25B2}" dt="2022-12-15T10:54:44.949" v="434"/>
          <ac:spMkLst>
            <pc:docMk/>
            <pc:sldMk cId="2766187719" sldId="262"/>
            <ac:spMk id="2" creationId="{F84DC5E9-FE70-D7E1-B400-2E4D782A86A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4:43.574" v="433" actId="14100"/>
          <ac:picMkLst>
            <pc:docMk/>
            <pc:sldMk cId="2766187719" sldId="262"/>
            <ac:picMk id="3" creationId="{EA1A19D6-F498-6376-FCDD-237F1822D1D9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4:20.604" v="427" actId="20577"/>
        <pc:sldMkLst>
          <pc:docMk/>
          <pc:sldMk cId="2735000670" sldId="263"/>
        </pc:sldMkLst>
        <pc:spChg chg="add mod">
          <ac:chgData name="Pearson, Sophie" userId="S::sophie.pearson@st-marys.newcastle.sch.uk::8d510f2b-e36d-466b-b775-76ede0baa1c5" providerId="AD" clId="Web-{E506CFC7-E51D-4887-8602-7DED9FAC25B2}" dt="2022-12-15T10:54:20.604" v="427" actId="20577"/>
          <ac:spMkLst>
            <pc:docMk/>
            <pc:sldMk cId="2735000670" sldId="263"/>
            <ac:spMk id="4" creationId="{B3EF77DA-190C-BBA9-27A5-675E30E963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3:23.835" v="384" actId="1076"/>
          <ac:picMkLst>
            <pc:docMk/>
            <pc:sldMk cId="2735000670" sldId="263"/>
            <ac:picMk id="5" creationId="{350F51B2-CFF6-4C84-E20F-D07289F806D7}"/>
          </ac:picMkLst>
        </pc:picChg>
      </pc:sldChg>
      <pc:sldMasterChg chg="modSp del del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2460954070" sldId="2147483660"/>
        </pc:sldMasterMkLst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1102057578" sldId="2147483672"/>
        </pc:sldMasterMkLst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137430266" sldId="2147483673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742056298" sldId="2147483674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803253402" sldId="2147483675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677622365" sldId="2147483676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905617479" sldId="2147483677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84643511" sldId="2147483678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38991637" sldId="2147483679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345890130" sldId="2147483680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731997162" sldId="2147483681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06265344" sldId="2147483682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277274784" sldId="2147483683"/>
          </pc:sldLayoutMkLst>
        </pc:sldLayoutChg>
      </pc:sldMasterChg>
    </pc:docChg>
  </pc:docChgLst>
  <pc:docChgLst>
    <pc:chgData name="Pearson, Sophie" userId="S::sophie.pearson@st-marys.newcastle.sch.uk::8d510f2b-e36d-466b-b775-76ede0baa1c5" providerId="AD" clId="Web-{4E15AD37-F458-83E1-188B-B0FB039E951A}"/>
    <pc:docChg chg="modSld">
      <pc:chgData name="Pearson, Sophie" userId="S::sophie.pearson@st-marys.newcastle.sch.uk::8d510f2b-e36d-466b-b775-76ede0baa1c5" providerId="AD" clId="Web-{4E15AD37-F458-83E1-188B-B0FB039E951A}" dt="2022-12-16T08:12:04.332" v="57" actId="20577"/>
      <pc:docMkLst>
        <pc:docMk/>
      </pc:docMkLst>
      <pc:sldChg chg="addSp modSp">
        <pc:chgData name="Pearson, Sophie" userId="S::sophie.pearson@st-marys.newcastle.sch.uk::8d510f2b-e36d-466b-b775-76ede0baa1c5" providerId="AD" clId="Web-{4E15AD37-F458-83E1-188B-B0FB039E951A}" dt="2022-12-16T08:12:04.332" v="5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4E15AD37-F458-83E1-188B-B0FB039E951A}" dt="2022-12-16T08:04:48.149" v="1" actId="1076"/>
          <ac:spMkLst>
            <pc:docMk/>
            <pc:sldMk cId="1169605310" sldId="258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09:27.203" v="22" actId="20577"/>
          <ac:spMkLst>
            <pc:docMk/>
            <pc:sldMk cId="1169605310" sldId="258"/>
            <ac:spMk id="4" creationId="{44221F4A-8978-9094-061D-63F5640FF7B9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0:12.970" v="35" actId="20577"/>
          <ac:spMkLst>
            <pc:docMk/>
            <pc:sldMk cId="1169605310" sldId="258"/>
            <ac:spMk id="7" creationId="{4398C469-3114-9062-0E45-FAA2E01E965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1:11.081" v="46" actId="20577"/>
          <ac:spMkLst>
            <pc:docMk/>
            <pc:sldMk cId="1169605310" sldId="258"/>
            <ac:spMk id="9" creationId="{86BE3277-7480-8090-2A99-2684E61BA1F8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2:04.332" v="57" actId="20577"/>
          <ac:spMkLst>
            <pc:docMk/>
            <pc:sldMk cId="1169605310" sldId="258"/>
            <ac:spMk id="10" creationId="{3EAB3BC0-3C8E-05AC-C1CA-44471B9F7D00}"/>
          </ac:spMkLst>
        </pc:spChg>
        <pc:picChg chg="add mod modCrop">
          <ac:chgData name="Pearson, Sophie" userId="S::sophie.pearson@st-marys.newcastle.sch.uk::8d510f2b-e36d-466b-b775-76ede0baa1c5" providerId="AD" clId="Web-{4E15AD37-F458-83E1-188B-B0FB039E951A}" dt="2022-12-16T08:07:17.997" v="9" actId="14100"/>
          <ac:picMkLst>
            <pc:docMk/>
            <pc:sldMk cId="1169605310" sldId="258"/>
            <ac:picMk id="3" creationId="{CCAB24F7-C3DE-0CF9-AEE7-2FCA64DFA2EE}"/>
          </ac:picMkLst>
        </pc:picChg>
        <pc:cxnChg chg="add mod">
          <ac:chgData name="Pearson, Sophie" userId="S::sophie.pearson@st-marys.newcastle.sch.uk::8d510f2b-e36d-466b-b775-76ede0baa1c5" providerId="AD" clId="Web-{4E15AD37-F458-83E1-188B-B0FB039E951A}" dt="2022-12-16T08:09:38.266" v="26" actId="1076"/>
          <ac:cxnSpMkLst>
            <pc:docMk/>
            <pc:sldMk cId="1169605310" sldId="258"/>
            <ac:cxnSpMk id="5" creationId="{92FBE983-D910-95B1-E80B-82462D7F4717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09:45.844" v="29" actId="14100"/>
          <ac:cxnSpMkLst>
            <pc:docMk/>
            <pc:sldMk cId="1169605310" sldId="258"/>
            <ac:cxnSpMk id="6" creationId="{23894002-4911-7833-EAB5-F0D1E77802DE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10:18.907" v="38" actId="14100"/>
          <ac:cxnSpMkLst>
            <pc:docMk/>
            <pc:sldMk cId="1169605310" sldId="258"/>
            <ac:cxnSpMk id="8" creationId="{47964502-4426-2301-B0F1-A0F7193628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All three sciences require similar skills, see the next pages for an example in each science of a skill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E272-FD2A-A29C-FD8B-869C877B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Homework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2FE3D-B0CC-1241-FEED-248B4607A96D}"/>
              </a:ext>
            </a:extLst>
          </p:cNvPr>
          <p:cNvSpPr/>
          <p:nvPr/>
        </p:nvSpPr>
        <p:spPr>
          <a:xfrm>
            <a:off x="291266" y="1526941"/>
            <a:ext cx="2365436" cy="3777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Students complete a homework review for each science every 2 weeks. They are given a homework to review a section of the topic. They then test their knowledge and understanding in class. It is teacher marked and then reviewed in class.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83AE749-8A50-0321-BD4D-D2EBE66E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4" t="47905" r="17743" b="10018"/>
          <a:stretch/>
        </p:blipFill>
        <p:spPr>
          <a:xfrm>
            <a:off x="3019689" y="1808131"/>
            <a:ext cx="5480093" cy="4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B1BB5CD-07FC-A244-4033-00C8129B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170748" y="-626635"/>
            <a:ext cx="5176103" cy="71986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E8E4C-067E-28B0-49A9-FFEABEDCDFA4}"/>
              </a:ext>
            </a:extLst>
          </p:cNvPr>
          <p:cNvSpPr/>
          <p:nvPr/>
        </p:nvSpPr>
        <p:spPr>
          <a:xfrm>
            <a:off x="5233969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This is a great example because they have included detailed corrections that will help their learning long term! Fantastic work!</a:t>
            </a:r>
            <a:endParaRPr lang="en-US" sz="240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534A5-3B10-B5D2-89E1-055F604A83FA}"/>
              </a:ext>
            </a:extLst>
          </p:cNvPr>
          <p:cNvSpPr/>
          <p:nvPr/>
        </p:nvSpPr>
        <p:spPr>
          <a:xfrm>
            <a:off x="1367826" y="898114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C61CA-4177-99AD-89D5-80681AC5AFF0}"/>
              </a:ext>
            </a:extLst>
          </p:cNvPr>
          <p:cNvSpPr/>
          <p:nvPr/>
        </p:nvSpPr>
        <p:spPr>
          <a:xfrm>
            <a:off x="3053641" y="898114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0CC0BD0-A1D2-A297-CA42-12EEA52D1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3" t="22222" r="28499" b="8889"/>
          <a:stretch/>
        </p:blipFill>
        <p:spPr>
          <a:xfrm>
            <a:off x="1049934" y="940717"/>
            <a:ext cx="6970317" cy="5263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0" y="-348684"/>
            <a:ext cx="78867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2. Graph drawing skills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21F4A-8978-9094-061D-63F5640FF7B9}"/>
              </a:ext>
            </a:extLst>
          </p:cNvPr>
          <p:cNvSpPr/>
          <p:nvPr/>
        </p:nvSpPr>
        <p:spPr>
          <a:xfrm>
            <a:off x="2667302" y="6129734"/>
            <a:ext cx="2548030" cy="6324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Great labelled axis (name and units)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894002-4911-7833-EAB5-F0D1E77802DE}"/>
              </a:ext>
            </a:extLst>
          </p:cNvPr>
          <p:cNvCxnSpPr>
            <a:cxnSpLocks/>
          </p:cNvCxnSpPr>
          <p:nvPr/>
        </p:nvCxnSpPr>
        <p:spPr>
          <a:xfrm flipV="1">
            <a:off x="5237792" y="6145094"/>
            <a:ext cx="1219028" cy="30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98C469-3114-9062-0E45-FAA2E01E965D}"/>
              </a:ext>
            </a:extLst>
          </p:cNvPr>
          <p:cNvSpPr/>
          <p:nvPr/>
        </p:nvSpPr>
        <p:spPr>
          <a:xfrm>
            <a:off x="16436" y="655897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Suitable scale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964502-4426-2301-B0F1-A0F71936289C}"/>
              </a:ext>
            </a:extLst>
          </p:cNvPr>
          <p:cNvCxnSpPr>
            <a:cxnSpLocks/>
          </p:cNvCxnSpPr>
          <p:nvPr/>
        </p:nvCxnSpPr>
        <p:spPr>
          <a:xfrm>
            <a:off x="871889" y="1474046"/>
            <a:ext cx="179507" cy="1274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6BE3277-7480-8090-2A99-2684E61BA1F8}"/>
              </a:ext>
            </a:extLst>
          </p:cNvPr>
          <p:cNvSpPr/>
          <p:nvPr/>
        </p:nvSpPr>
        <p:spPr>
          <a:xfrm>
            <a:off x="6885623" y="170988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with a ruler and pencil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B3BC0-3C8E-05AC-C1CA-44471B9F7D00}"/>
              </a:ext>
            </a:extLst>
          </p:cNvPr>
          <p:cNvSpPr/>
          <p:nvPr/>
        </p:nvSpPr>
        <p:spPr>
          <a:xfrm>
            <a:off x="5672704" y="2774523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Accurately plotted bars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AE20D67-6683-448A-A021-D5B37A56C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8" t="19704" r="50346" b="7143"/>
          <a:stretch/>
        </p:blipFill>
        <p:spPr>
          <a:xfrm rot="-5400000">
            <a:off x="1705014" y="-48679"/>
            <a:ext cx="5188004" cy="73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" y="-393408"/>
            <a:ext cx="8753156" cy="134363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3. Clear, neat and </a:t>
            </a:r>
            <a:r>
              <a:rPr lang="en-US" dirty="0" err="1">
                <a:cs typeface="Calibri Light"/>
              </a:rPr>
              <a:t>organised</a:t>
            </a:r>
            <a:r>
              <a:rPr lang="en-US" dirty="0">
                <a:cs typeface="Calibri Light"/>
              </a:rPr>
              <a:t> notes</a:t>
            </a:r>
            <a:endParaRPr lang="en-US" dirty="0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83AAC-8412-BBC6-5E6C-62C008E0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0" t="13793" r="16344" b="4526"/>
          <a:stretch/>
        </p:blipFill>
        <p:spPr>
          <a:xfrm>
            <a:off x="1438465" y="814218"/>
            <a:ext cx="7394712" cy="5101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19357E-02A6-4958-4C4A-EF0EC7371D8E}"/>
              </a:ext>
            </a:extLst>
          </p:cNvPr>
          <p:cNvSpPr/>
          <p:nvPr/>
        </p:nvSpPr>
        <p:spPr>
          <a:xfrm>
            <a:off x="119835" y="5656164"/>
            <a:ext cx="8964856" cy="1169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Notes from class are incredibly important, they allow our students to process and learn the information. They can then be used for revision!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EF77DA-190C-BBA9-27A5-675E30E963C6}"/>
              </a:ext>
            </a:extLst>
          </p:cNvPr>
          <p:cNvSpPr/>
          <p:nvPr/>
        </p:nvSpPr>
        <p:spPr>
          <a:xfrm>
            <a:off x="1270381" y="5527849"/>
            <a:ext cx="6874813" cy="1234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They are good examples because they are well laid out in terms of the date, key words and quality of teacher and student feedback.</a:t>
            </a:r>
          </a:p>
        </p:txBody>
      </p:sp>
      <p:pic>
        <p:nvPicPr>
          <p:cNvPr id="2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514785C-E67F-7B08-842D-5C1F7030D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7" t="19861" r="17102" b="7852"/>
          <a:stretch/>
        </p:blipFill>
        <p:spPr>
          <a:xfrm>
            <a:off x="507799" y="306904"/>
            <a:ext cx="8027100" cy="50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DB33-7828-0557-D20C-F6DC2463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9F1F23AF-5DBA-A9AE-A3CD-71193B99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0" y="425671"/>
            <a:ext cx="8444646" cy="55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3482-9E6F-32D9-562C-D9191B14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4" y="365126"/>
            <a:ext cx="8464976" cy="134363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Detailed and clear notes are vital for science. They are required to ensure good understanding and so you can use your book for revision.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028234-2358-35C8-3D01-1F3BF3548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5" t="13636" r="17149" b="5533"/>
          <a:stretch/>
        </p:blipFill>
        <p:spPr>
          <a:xfrm>
            <a:off x="1203539" y="2024984"/>
            <a:ext cx="6831055" cy="48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  <SharedWithUsers xmlns="8c49430d-f190-4cd8-83c3-84bb6a3d29af">
      <UserInfo>
        <DisplayName/>
        <AccountId xsi:nil="true"/>
        <AccountType/>
      </UserInfo>
    </SharedWithUsers>
    <MediaLengthInSeconds xmlns="070f71ce-64c7-4b17-bb6b-21ebf0c68387" xsi:nil="true"/>
  </documentManagement>
</p:properties>
</file>

<file path=customXml/itemProps1.xml><?xml version="1.0" encoding="utf-8"?>
<ds:datastoreItem xmlns:ds="http://schemas.openxmlformats.org/officeDocument/2006/customXml" ds:itemID="{06A4E4B2-7E7B-4B8E-B744-4871A4E7ADBC}"/>
</file>

<file path=customXml/itemProps2.xml><?xml version="1.0" encoding="utf-8"?>
<ds:datastoreItem xmlns:ds="http://schemas.openxmlformats.org/officeDocument/2006/customXml" ds:itemID="{EBD139FC-D647-4B1E-B56B-F7788F36102F}"/>
</file>

<file path=customXml/itemProps3.xml><?xml version="1.0" encoding="utf-8"?>
<ds:datastoreItem xmlns:ds="http://schemas.openxmlformats.org/officeDocument/2006/customXml" ds:itemID="{EF6F0E41-7864-497F-AD65-E0996F0AAE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All three sciences require similar skills, see the next pages for an example in each science of a skill</vt:lpstr>
      <vt:lpstr>1. Homework review</vt:lpstr>
      <vt:lpstr>PowerPoint Presentation</vt:lpstr>
      <vt:lpstr>2. Graph drawing skills</vt:lpstr>
      <vt:lpstr>PowerPoint Presentation</vt:lpstr>
      <vt:lpstr>3. Clear, neat and organised notes</vt:lpstr>
      <vt:lpstr>PowerPoint Presentation</vt:lpstr>
      <vt:lpstr>PowerPoint Presentation</vt:lpstr>
      <vt:lpstr>Detailed and clear notes are vital for science. They are required to ensure good understanding and so you can use your book for revision.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186</cp:revision>
  <dcterms:created xsi:type="dcterms:W3CDTF">2022-12-15T10:22:56Z</dcterms:created>
  <dcterms:modified xsi:type="dcterms:W3CDTF">2023-01-20T08:25:27Z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  <property fmtid="{D5CDD505-2E9C-101B-9397-08002B2CF9AE}" pid="3" name="Order">
    <vt:r8>11291200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