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908" y="-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7/03/26/frequency-tre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</a:t>
            </a:r>
            <a:r>
              <a:rPr lang="en-GB" sz="1400" dirty="0" smtClean="0"/>
              <a:t>this link </a:t>
            </a:r>
            <a:r>
              <a:rPr lang="en-GB" sz="1400" dirty="0"/>
              <a:t>to watch </a:t>
            </a:r>
            <a:r>
              <a:rPr lang="en-GB" sz="1400" dirty="0" smtClean="0"/>
              <a:t>a video </a:t>
            </a:r>
            <a:r>
              <a:rPr lang="en-GB" sz="1400" dirty="0"/>
              <a:t>on </a:t>
            </a:r>
            <a:r>
              <a:rPr lang="en-GB" sz="1400" dirty="0" smtClean="0"/>
              <a:t>“frequency trees”</a:t>
            </a:r>
            <a:endParaRPr lang="en-GB" sz="1400" dirty="0"/>
          </a:p>
          <a:p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https://corbettmaths.com/2017/03/26/frequency-trees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19074" y="3497315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5"/>
            <a:ext cx="6524626" cy="59156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9087" y="637834"/>
            <a:ext cx="535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Using Frequency Trees to record outcomes of probability experiments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4" y="4020534"/>
            <a:ext cx="4352926" cy="2584127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4" y="6833423"/>
            <a:ext cx="4448460" cy="2302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613" y="926483"/>
            <a:ext cx="4612286" cy="3692130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613" y="4739035"/>
            <a:ext cx="4352978" cy="23365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9593" y="436728"/>
            <a:ext cx="1904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57F4409-BD99-4F83-AE39-C883740829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0f71ce-64c7-4b17-bb6b-21ebf0c68387"/>
    <ds:schemaRef ds:uri="8c49430d-f190-4cd8-83c3-84bb6a3d29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C4342AF-FB97-42D9-AA3C-675762288DFB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8c49430d-f190-4cd8-83c3-84bb6a3d29af"/>
    <ds:schemaRef ds:uri="http://purl.org/dc/elements/1.1/"/>
    <ds:schemaRef ds:uri="070f71ce-64c7-4b17-bb6b-21ebf0c6838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42</Words>
  <Application>Microsoft Office PowerPoint</Application>
  <PresentationFormat>A4 Paper (210x297 mm)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7</cp:revision>
  <dcterms:created xsi:type="dcterms:W3CDTF">2022-12-15T12:33:58Z</dcterms:created>
  <dcterms:modified xsi:type="dcterms:W3CDTF">2023-01-18T11:35:08Z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