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-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2/08/20/product-of-prim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a video </a:t>
            </a:r>
            <a:r>
              <a:rPr lang="en-GB" sz="1400" dirty="0"/>
              <a:t>on </a:t>
            </a:r>
            <a:r>
              <a:rPr lang="en-GB" sz="1400" dirty="0" smtClean="0"/>
              <a:t>“Finding the prime factor decomposition of a number”</a:t>
            </a:r>
            <a:endParaRPr lang="en-GB" sz="1400" dirty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https://corbettmaths.com/2012/08/20/product-of-primes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Finding the prime factor decomposition of a number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23" name="Picture 2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4242510"/>
            <a:ext cx="6096851" cy="4172532"/>
          </a:xfrm>
          <a:prstGeom prst="rect">
            <a:avLst/>
          </a:prstGeom>
        </p:spPr>
      </p:pic>
      <p:pic>
        <p:nvPicPr>
          <p:cNvPr id="24" name="Picture 23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8537812"/>
            <a:ext cx="6096851" cy="67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9593" y="436728"/>
            <a:ext cx="19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Solutions:</a:t>
            </a:r>
            <a:endParaRPr lang="en-GB" dirty="0"/>
          </a:p>
        </p:txBody>
      </p:sp>
      <p:pic>
        <p:nvPicPr>
          <p:cNvPr id="22" name="Picture 2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43" y="2218943"/>
            <a:ext cx="6011114" cy="5468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7F4409-BD99-4F83-AE39-C883740829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c49430d-f190-4cd8-83c3-84bb6a3d29af"/>
    <ds:schemaRef ds:uri="http://purl.org/dc/elements/1.1/"/>
    <ds:schemaRef ds:uri="070f71ce-64c7-4b17-bb6b-21ebf0c68387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48</Words>
  <Application>Microsoft Office PowerPoint</Application>
  <PresentationFormat>A4 Paper (210x297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12</cp:revision>
  <dcterms:created xsi:type="dcterms:W3CDTF">2022-12-15T12:33:58Z</dcterms:created>
  <dcterms:modified xsi:type="dcterms:W3CDTF">2023-01-18T12:46:11Z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