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mp"/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corbettmaths.com/2021/11/18/product-of-primes-next-square-or-cube-video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“product of primes”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https://corbettmaths.com/2021/11/18/product-of-primes-next-square-or-cube-video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19074" y="3497315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5"/>
            <a:ext cx="6524626" cy="5915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087" y="63783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the prime factor decomposition to identify square numbers, cube numbers and roots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1.</a:t>
            </a:r>
          </a:p>
          <a:p>
            <a:endParaRPr lang="en-GB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66" y="4354545"/>
            <a:ext cx="6007434" cy="83554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92486" y="5106413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66" y="5524095"/>
            <a:ext cx="6042905" cy="140896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32011" y="6838658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3.</a:t>
            </a:r>
          </a:p>
          <a:p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5" y="7124752"/>
            <a:ext cx="5893322" cy="131187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32011" y="8113456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17" y="8437933"/>
            <a:ext cx="5462322" cy="62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1167264"/>
            <a:ext cx="5708946" cy="1484326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50" y="2753021"/>
            <a:ext cx="3401753" cy="1725889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50" y="4478910"/>
            <a:ext cx="6436950" cy="1567048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6425871"/>
            <a:ext cx="6253763" cy="187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7F4409-BD99-4F83-AE39-C88374082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c49430d-f190-4cd8-83c3-84bb6a3d29af"/>
    <ds:schemaRef ds:uri="http://purl.org/dc/elements/1.1/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56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9</cp:revision>
  <dcterms:created xsi:type="dcterms:W3CDTF">2022-12-15T12:33:58Z</dcterms:created>
  <dcterms:modified xsi:type="dcterms:W3CDTF">2023-01-18T11:47:59Z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