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2/08/20/lcm-and-hcf-using-product-of-prim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tmp"/><Relationship Id="rId4" Type="http://schemas.openxmlformats.org/officeDocument/2006/relationships/image" Target="../media/image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</a:t>
            </a:r>
            <a:r>
              <a:rPr lang="en-GB" sz="1400" dirty="0" smtClean="0"/>
              <a:t>this link </a:t>
            </a:r>
            <a:r>
              <a:rPr lang="en-GB" sz="1400" dirty="0"/>
              <a:t>to watch </a:t>
            </a:r>
            <a:r>
              <a:rPr lang="en-GB" sz="1400" dirty="0" smtClean="0"/>
              <a:t>a video </a:t>
            </a:r>
            <a:r>
              <a:rPr lang="en-GB" sz="1400" dirty="0"/>
              <a:t>on </a:t>
            </a:r>
            <a:r>
              <a:rPr lang="en-GB" sz="1400" dirty="0" smtClean="0"/>
              <a:t>“product of primes”</a:t>
            </a:r>
            <a:endParaRPr lang="en-GB" sz="1400" dirty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https://corbettmaths.com/2012/08/20/lcm-and-hcf-using-product-of-primes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087" y="63783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Using the prime factor decomposition to identify factors and multiples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21" name="Picture 20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1" y="3909399"/>
            <a:ext cx="5153744" cy="3686689"/>
          </a:xfrm>
          <a:prstGeom prst="rect">
            <a:avLst/>
          </a:prstGeom>
        </p:spPr>
      </p:pic>
      <p:pic>
        <p:nvPicPr>
          <p:cNvPr id="22" name="Picture 21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7596088"/>
            <a:ext cx="5839640" cy="187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79593" y="436728"/>
            <a:ext cx="1904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Solutions:</a:t>
            </a:r>
            <a:endParaRPr lang="en-GB" dirty="0"/>
          </a:p>
        </p:txBody>
      </p:sp>
      <p:pic>
        <p:nvPicPr>
          <p:cNvPr id="16" name="Content Placeholder 15" descr="Screen Clippi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19" y="1079688"/>
            <a:ext cx="1448002" cy="5277587"/>
          </a:xfrm>
        </p:spPr>
      </p:pic>
      <p:pic>
        <p:nvPicPr>
          <p:cNvPr id="17" name="Content Placeholder 16" descr="Screen Clippin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753" y="1188870"/>
            <a:ext cx="1257475" cy="3486637"/>
          </a:xfrm>
        </p:spPr>
      </p:pic>
      <p:pic>
        <p:nvPicPr>
          <p:cNvPr id="18" name="Picture 1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173" y="4675507"/>
            <a:ext cx="952633" cy="1790950"/>
          </a:xfrm>
          <a:prstGeom prst="rect">
            <a:avLst/>
          </a:prstGeom>
        </p:spPr>
      </p:pic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178" y="2932188"/>
            <a:ext cx="2143424" cy="59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7F4409-BD99-4F83-AE39-C883740829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44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10</cp:revision>
  <dcterms:created xsi:type="dcterms:W3CDTF">2022-12-15T12:33:58Z</dcterms:created>
  <dcterms:modified xsi:type="dcterms:W3CDTF">2023-01-18T11:56:23Z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