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3/24/prime-number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“Prime numbers”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https://corbettmaths.com/2013/03/24/prime-numbers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Know how to test if a number up to 150 is prime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4" y="4125928"/>
            <a:ext cx="6154009" cy="357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26" name="Content Placeholder 25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2637014"/>
            <a:ext cx="2914650" cy="4054792"/>
          </a:xfrm>
        </p:spPr>
      </p:pic>
      <p:pic>
        <p:nvPicPr>
          <p:cNvPr id="27" name="Content Placeholder 26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642" y="3416820"/>
            <a:ext cx="1467055" cy="1886213"/>
          </a:xfrm>
        </p:spPr>
      </p:pic>
      <p:pic>
        <p:nvPicPr>
          <p:cNvPr id="28" name="Picture 2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7214018"/>
            <a:ext cx="4534533" cy="9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7F4409-BD99-4F83-AE39-C88374082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46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13</cp:revision>
  <dcterms:created xsi:type="dcterms:W3CDTF">2022-12-15T12:33:58Z</dcterms:created>
  <dcterms:modified xsi:type="dcterms:W3CDTF">2023-01-18T12:56:41Z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