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2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25B7-42B7-481C-B35F-5AFB70A7EE8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FA87-6264-4B5C-8963-C71D89AF9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344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25B7-42B7-481C-B35F-5AFB70A7EE8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FA87-6264-4B5C-8963-C71D89AF9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278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25B7-42B7-481C-B35F-5AFB70A7EE8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FA87-6264-4B5C-8963-C71D89AF9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070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25B7-42B7-481C-B35F-5AFB70A7EE8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FA87-6264-4B5C-8963-C71D89AF9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557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25B7-42B7-481C-B35F-5AFB70A7EE8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FA87-6264-4B5C-8963-C71D89AF9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487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25B7-42B7-481C-B35F-5AFB70A7EE8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FA87-6264-4B5C-8963-C71D89AF9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206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25B7-42B7-481C-B35F-5AFB70A7EE8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FA87-6264-4B5C-8963-C71D89AF9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035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25B7-42B7-481C-B35F-5AFB70A7EE8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FA87-6264-4B5C-8963-C71D89AF9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14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25B7-42B7-481C-B35F-5AFB70A7EE8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FA87-6264-4B5C-8963-C71D89AF9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220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25B7-42B7-481C-B35F-5AFB70A7EE8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FA87-6264-4B5C-8963-C71D89AF9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067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25B7-42B7-481C-B35F-5AFB70A7EE8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FA87-6264-4B5C-8963-C71D89AF9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178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B25B7-42B7-481C-B35F-5AFB70A7EE8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DFA87-6264-4B5C-8963-C71D89AF9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2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0080" y="1005840"/>
            <a:ext cx="105939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/>
              <a:t>Examples of excellent work in year </a:t>
            </a:r>
            <a:r>
              <a:rPr lang="en-GB" sz="6600" dirty="0"/>
              <a:t>8</a:t>
            </a:r>
            <a:r>
              <a:rPr lang="en-GB" sz="6600" dirty="0" smtClean="0"/>
              <a:t> </a:t>
            </a:r>
            <a:r>
              <a:rPr lang="en-GB" sz="6600" dirty="0" smtClean="0"/>
              <a:t>maths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387057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" t="10762" r="5936" b="11778"/>
          <a:stretch/>
        </p:blipFill>
        <p:spPr>
          <a:xfrm>
            <a:off x="2092360" y="784539"/>
            <a:ext cx="8153344" cy="53136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82631" y="924496"/>
            <a:ext cx="1672045" cy="175432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Notes and definitions written clearly and highlighted to stand out for future revision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8543109" y="1454277"/>
            <a:ext cx="1836263" cy="13939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3691" y="1824336"/>
            <a:ext cx="1802675" cy="25853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Examples copied carefully and clearly labelled as such to make it easier to refer back to for support when working independently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955433" y="2425491"/>
            <a:ext cx="407641" cy="5397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360285" y="6144208"/>
            <a:ext cx="2647406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Working out clearly shown alongside answers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143691" y="76653"/>
            <a:ext cx="2511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/>
              <a:t>Class Work</a:t>
            </a:r>
            <a:endParaRPr lang="en-GB" sz="4000" b="1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955432" y="1801659"/>
            <a:ext cx="4213600" cy="3232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61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43691" y="76653"/>
            <a:ext cx="2511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/>
              <a:t>Class Work</a:t>
            </a:r>
            <a:endParaRPr lang="en-GB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258548" y="487148"/>
            <a:ext cx="1795395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Notes </a:t>
            </a:r>
            <a:r>
              <a:rPr lang="en-GB" dirty="0" smtClean="0"/>
              <a:t>and examples clear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701304" y="1100521"/>
            <a:ext cx="285348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All classwork marked </a:t>
            </a:r>
            <a:r>
              <a:rPr lang="en-GB" b="1" dirty="0" smtClean="0"/>
              <a:t>and corrected </a:t>
            </a:r>
            <a:r>
              <a:rPr lang="en-GB" dirty="0" smtClean="0"/>
              <a:t>where mistakes have been made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19" t="15629" r="12000" b="10973"/>
          <a:stretch/>
        </p:blipFill>
        <p:spPr>
          <a:xfrm>
            <a:off x="385352" y="842717"/>
            <a:ext cx="4225835" cy="5760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" t="6487" r="6285" b="11735"/>
          <a:stretch/>
        </p:blipFill>
        <p:spPr>
          <a:xfrm>
            <a:off x="5228783" y="2397166"/>
            <a:ext cx="6191795" cy="420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83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" t="13599" r="10668" b="8179"/>
          <a:stretch/>
        </p:blipFill>
        <p:spPr>
          <a:xfrm>
            <a:off x="2491362" y="1666251"/>
            <a:ext cx="7451648" cy="51002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3125" y="856509"/>
            <a:ext cx="6714308" cy="64633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Topic test stuck on left page with working out and answers displayed clearly on the right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52548" y="4702628"/>
            <a:ext cx="2071570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Self-reflection of areas of improvement needed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324118" y="5456141"/>
            <a:ext cx="618862" cy="6102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699919" y="3381330"/>
            <a:ext cx="2239532" cy="120032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Work self-marked and mistakes </a:t>
            </a:r>
            <a:r>
              <a:rPr lang="en-GB" b="1" dirty="0" smtClean="0"/>
              <a:t>corrected</a:t>
            </a:r>
            <a:r>
              <a:rPr lang="en-GB" dirty="0" smtClean="0"/>
              <a:t>, not just marked with a cross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8621486" y="4477258"/>
            <a:ext cx="1097281" cy="61067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8373291" y="2875060"/>
            <a:ext cx="2446394" cy="50627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43691" y="76653"/>
            <a:ext cx="64553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/>
              <a:t>Class Work – End of topic test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150512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76945" y="347215"/>
            <a:ext cx="5462506" cy="64633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ALL sections attempted to a good standard, including the “stretch”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9033712" y="4185191"/>
            <a:ext cx="2239532" cy="175432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Answers written clearly in the appropriate answer space, with corrections made following feedback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143691" y="76653"/>
            <a:ext cx="45931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/>
              <a:t>Homework – written</a:t>
            </a:r>
            <a:endParaRPr lang="en-GB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07529" y="1111212"/>
            <a:ext cx="7794306" cy="562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63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7936" y="981832"/>
            <a:ext cx="6714308" cy="92333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All question answers written down, clearly labelled with question reference number (necessary for “bookwork checks”, helpful for seeking support from teachers) and marked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143691" y="76653"/>
            <a:ext cx="42142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/>
              <a:t>Homework – </a:t>
            </a:r>
            <a:r>
              <a:rPr lang="en-GB" sz="4000" b="1" dirty="0" err="1" smtClean="0"/>
              <a:t>Sparx</a:t>
            </a:r>
            <a:endParaRPr lang="en-GB" sz="4000" b="1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36" y="2102455"/>
            <a:ext cx="9098896" cy="418077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788434" y="2102455"/>
            <a:ext cx="2071570" cy="17543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All working shown to support final answer – again, helpful if needing to seek support for a particular question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781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070f71ce-64c7-4b17-bb6b-21ebf0c68387" xsi:nil="true"/>
    <TaxCatchAll xmlns="8c49430d-f190-4cd8-83c3-84bb6a3d29af" xsi:nil="true"/>
    <lcf76f155ced4ddcb4097134ff3c332f xmlns="070f71ce-64c7-4b17-bb6b-21ebf0c68387">
      <Terms xmlns="http://schemas.microsoft.com/office/infopath/2007/PartnerControls"/>
    </lcf76f155ced4ddcb4097134ff3c332f>
    <Completed xmlns="070f71ce-64c7-4b17-bb6b-21ebf0c68387">false</Complete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D9C647E071ED4D9B7D0BA81432F5C2" ma:contentTypeVersion="17" ma:contentTypeDescription="Create a new document." ma:contentTypeScope="" ma:versionID="48b29fa8638abee717d1fdd10b1328d1">
  <xsd:schema xmlns:xsd="http://www.w3.org/2001/XMLSchema" xmlns:xs="http://www.w3.org/2001/XMLSchema" xmlns:p="http://schemas.microsoft.com/office/2006/metadata/properties" xmlns:ns2="070f71ce-64c7-4b17-bb6b-21ebf0c68387" xmlns:ns3="8c49430d-f190-4cd8-83c3-84bb6a3d29af" targetNamespace="http://schemas.microsoft.com/office/2006/metadata/properties" ma:root="true" ma:fieldsID="e44dfcf108e842c73ed980802cedbc8a" ns2:_="" ns3:_="">
    <xsd:import namespace="070f71ce-64c7-4b17-bb6b-21ebf0c68387"/>
    <xsd:import namespace="8c49430d-f190-4cd8-83c3-84bb6a3d29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Completed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f71ce-64c7-4b17-bb6b-21ebf0c683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Completed" ma:index="17" nillable="true" ma:displayName="Completed" ma:default="0" ma:format="Dropdown" ma:internalName="Completed">
      <xsd:simpleType>
        <xsd:restriction base="dms:Boolea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72bb472-3a9c-4f56-9e6f-fdae2be011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24" nillable="true" ma:displayName="Notes" ma:format="Dropdown" ma:internalName="Not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49430d-f190-4cd8-83c3-84bb6a3d29a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199d808-df6e-4fcd-b362-d9c1aab5c644}" ma:internalName="TaxCatchAll" ma:showField="CatchAllData" ma:web="8c49430d-f190-4cd8-83c3-84bb6a3d29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FDCEC9-1006-4CF5-B5EB-12C638A151AA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04f600ad-3b89-4b83-b569-59ebdcb7d08b"/>
    <ds:schemaRef ds:uri="http://purl.org/dc/elements/1.1/"/>
    <ds:schemaRef ds:uri="http://schemas.openxmlformats.org/package/2006/metadata/core-properties"/>
    <ds:schemaRef ds:uri="0f47021c-625d-4a30-b86c-55c567a793f5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F859A5F-0AB8-4927-B276-FF0847EF4C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D6FA68-9E6C-4DD0-A164-0CCD3737BA67}"/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188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Crosbie, Anna</dc:creator>
  <cp:lastModifiedBy>Crosbie, Anna</cp:lastModifiedBy>
  <cp:revision>12</cp:revision>
  <dcterms:created xsi:type="dcterms:W3CDTF">2022-12-19T10:37:15Z</dcterms:created>
  <dcterms:modified xsi:type="dcterms:W3CDTF">2023-01-23T13:43:21Z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0x0101001ED9C647E071ED4D9B7D0BA81432F5C2</vt:lpwstr>
  </property>
</Properties>
</file>