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390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4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41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58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848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094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0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31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011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733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69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A4185-7E22-4320-8D01-4BE498127211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5C03E-10AE-49B7-84C5-8DEB3F6D2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33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preview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1" r="6857" b="2271"/>
          <a:stretch/>
        </p:blipFill>
        <p:spPr bwMode="auto">
          <a:xfrm rot="16200000">
            <a:off x="3359686" y="-1565596"/>
            <a:ext cx="6424612" cy="989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796581" y="1668380"/>
            <a:ext cx="4724859" cy="279240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Demonstrates good knowledge and understanding.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Links to the question and develops a clear and supported argument throughout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Develops a clear and well supported judgement  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6288505" y="4267200"/>
            <a:ext cx="978569" cy="990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1"/>
          </p:cNvCxnSpPr>
          <p:nvPr/>
        </p:nvCxnSpPr>
        <p:spPr>
          <a:xfrm flipH="1" flipV="1">
            <a:off x="6063916" y="3031958"/>
            <a:ext cx="732665" cy="326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839326" y="2261937"/>
            <a:ext cx="1219200" cy="16683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502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preview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2" t="11470" b="9582"/>
          <a:stretch/>
        </p:blipFill>
        <p:spPr bwMode="auto">
          <a:xfrm rot="10800000">
            <a:off x="934453" y="112295"/>
            <a:ext cx="10419347" cy="658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202905" y="2406315"/>
            <a:ext cx="4150895" cy="14117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 smtClean="0"/>
              <a:t>Good clear knowledge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 smtClean="0"/>
              <a:t>Good clear explanation</a:t>
            </a:r>
            <a:endParaRPr lang="en-GB" sz="2400" dirty="0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5422232" y="2919663"/>
            <a:ext cx="2277979" cy="898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7700211" y="3818021"/>
            <a:ext cx="1058778" cy="352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657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ED9C647E071ED4D9B7D0BA81432F5C2" ma:contentTypeVersion="17" ma:contentTypeDescription="Create a new document." ma:contentTypeScope="" ma:versionID="48b29fa8638abee717d1fdd10b1328d1">
  <xsd:schema xmlns:xsd="http://www.w3.org/2001/XMLSchema" xmlns:xs="http://www.w3.org/2001/XMLSchema" xmlns:p="http://schemas.microsoft.com/office/2006/metadata/properties" xmlns:ns2="070f71ce-64c7-4b17-bb6b-21ebf0c68387" xmlns:ns3="8c49430d-f190-4cd8-83c3-84bb6a3d29af" targetNamespace="http://schemas.microsoft.com/office/2006/metadata/properties" ma:root="true" ma:fieldsID="e44dfcf108e842c73ed980802cedbc8a" ns2:_="" ns3:_="">
    <xsd:import namespace="070f71ce-64c7-4b17-bb6b-21ebf0c68387"/>
    <xsd:import namespace="8c49430d-f190-4cd8-83c3-84bb6a3d29a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Completed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Not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0f71ce-64c7-4b17-bb6b-21ebf0c683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Completed" ma:index="17" nillable="true" ma:displayName="Completed" ma:default="0" ma:format="Dropdown" ma:internalName="Completed">
      <xsd:simpleType>
        <xsd:restriction base="dms:Boolea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a72bb472-3a9c-4f56-9e6f-fdae2be011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  <xsd:element name="Notes" ma:index="24" nillable="true" ma:displayName="Notes" ma:format="Dropdown" ma:internalName="Notes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49430d-f190-4cd8-83c3-84bb6a3d29a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0199d808-df6e-4fcd-b362-d9c1aab5c644}" ma:internalName="TaxCatchAll" ma:showField="CatchAllData" ma:web="8c49430d-f190-4cd8-83c3-84bb6a3d29a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070f71ce-64c7-4b17-bb6b-21ebf0c68387" xsi:nil="true"/>
    <TaxCatchAll xmlns="8c49430d-f190-4cd8-83c3-84bb6a3d29af" xsi:nil="true"/>
    <lcf76f155ced4ddcb4097134ff3c332f xmlns="070f71ce-64c7-4b17-bb6b-21ebf0c68387">
      <Terms xmlns="http://schemas.microsoft.com/office/infopath/2007/PartnerControls"/>
    </lcf76f155ced4ddcb4097134ff3c332f>
    <Completed xmlns="070f71ce-64c7-4b17-bb6b-21ebf0c68387">false</Completed>
  </documentManagement>
</p:properties>
</file>

<file path=customXml/itemProps1.xml><?xml version="1.0" encoding="utf-8"?>
<ds:datastoreItem xmlns:ds="http://schemas.openxmlformats.org/officeDocument/2006/customXml" ds:itemID="{8967FA3B-A3CB-4E5E-AF6C-76DC84191548}"/>
</file>

<file path=customXml/itemProps2.xml><?xml version="1.0" encoding="utf-8"?>
<ds:datastoreItem xmlns:ds="http://schemas.openxmlformats.org/officeDocument/2006/customXml" ds:itemID="{D9CABFDA-307D-4D51-B117-B6A085FC24BC}"/>
</file>

<file path=customXml/itemProps3.xml><?xml version="1.0" encoding="utf-8"?>
<ds:datastoreItem xmlns:ds="http://schemas.openxmlformats.org/officeDocument/2006/customXml" ds:itemID="{21DBCDD1-29A2-4B45-8461-FB2A9CC621BB}"/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32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s</vt:lpstr>
    </vt:vector>
  </TitlesOfParts>
  <Company>St Mary's Catholic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Feekins, Hannah</dc:creator>
  <cp:lastModifiedBy>Feekins, Hannah</cp:lastModifiedBy>
  <cp:revision>4</cp:revision>
  <dcterms:created xsi:type="dcterms:W3CDTF">2023-01-26T21:13:15Z</dcterms:created>
  <dcterms:modified xsi:type="dcterms:W3CDTF">2023-01-26T21:48:07Z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0x0101001ED9C647E071ED4D9B7D0BA81432F5C2</vt:lpwstr>
  </property>
</Properties>
</file>