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94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179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49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1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81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62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703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30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551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539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03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68593-8741-4AEA-9358-12C2BE20C85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8F95B-79FF-4259-84AC-8C45E8DA7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355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ids.frontiersin.org/articles/10.3389/frym.2022.702690" TargetMode="External"/><Relationship Id="rId2" Type="http://schemas.openxmlformats.org/officeDocument/2006/relationships/hyperlink" Target="https://www.waterstones.com/book/atlas-of-improbable-places/travis-elborough/978071126401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rcticwwf.org/threats/climate-chang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exploration of improbable places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39833" y="1463040"/>
            <a:ext cx="10613967" cy="471392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Below are some reading links to help explore this topic further and widen your knowledge. These are just a few suggestions, there are many more:</a:t>
            </a:r>
          </a:p>
          <a:p>
            <a:r>
              <a:rPr lang="en-GB" dirty="0" smtClean="0"/>
              <a:t>Atlas of Improbable Places: A Journey to the World's Most Unusual Corners - </a:t>
            </a:r>
            <a:r>
              <a:rPr lang="en-GB" dirty="0" smtClean="0">
                <a:hlinkClick r:id="rId2"/>
              </a:rPr>
              <a:t>https://www.waterstones.com/book/atlas-of-improbable-places/travis-elborough/9780711264014</a:t>
            </a:r>
            <a:r>
              <a:rPr lang="en-GB" dirty="0" smtClean="0"/>
              <a:t> </a:t>
            </a:r>
          </a:p>
          <a:p>
            <a:r>
              <a:rPr lang="en-GB" dirty="0"/>
              <a:t>How Will Climate Change Affect Where You </a:t>
            </a:r>
            <a:r>
              <a:rPr lang="en-GB" dirty="0" smtClean="0"/>
              <a:t>Live? - </a:t>
            </a:r>
            <a:r>
              <a:rPr lang="en-GB" dirty="0" smtClean="0">
                <a:hlinkClick r:id="rId3"/>
              </a:rPr>
              <a:t>https://kids.frontiersin.org/articles/10.3389/frym.2022.702690</a:t>
            </a:r>
            <a:r>
              <a:rPr lang="en-GB" dirty="0" smtClean="0"/>
              <a:t> </a:t>
            </a:r>
          </a:p>
          <a:p>
            <a:r>
              <a:rPr lang="en-GB" dirty="0" smtClean="0"/>
              <a:t>Climate change and the Arctic -  </a:t>
            </a:r>
            <a:r>
              <a:rPr lang="en-GB" dirty="0" smtClean="0">
                <a:hlinkClick r:id="rId4"/>
              </a:rPr>
              <a:t>https://www.arcticwwf.org/threats/climate-change/</a:t>
            </a:r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3073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0383E96F-716F-4634-864C-F92136FAD10F}"/>
</file>

<file path=customXml/itemProps2.xml><?xml version="1.0" encoding="utf-8"?>
<ds:datastoreItem xmlns:ds="http://schemas.openxmlformats.org/officeDocument/2006/customXml" ds:itemID="{7DB05AB9-1F87-4DBD-8E14-C5534DEE9428}"/>
</file>

<file path=customXml/itemProps3.xml><?xml version="1.0" encoding="utf-8"?>
<ds:datastoreItem xmlns:ds="http://schemas.openxmlformats.org/officeDocument/2006/customXml" ds:itemID="{8117693B-302F-4878-B993-1367190E0181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Further exploration of improbable places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Further exploration of improbable places</dc:title>
  <dc:creator>Bilton, Jennifer</dc:creator>
  <cp:lastModifiedBy>Bilton, Jennifer</cp:lastModifiedBy>
  <cp:revision>2</cp:revision>
  <dcterms:created xsi:type="dcterms:W3CDTF">2023-01-23T11:24:33Z</dcterms:created>
  <dcterms:modified xsi:type="dcterms:W3CDTF">2023-01-23T11:32:42Z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