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charts/chart4.xml" ContentType="application/vnd.openxmlformats-officedocument.drawingml.chart+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sldIdLst>
    <p:sldId id="257" r:id="rId5"/>
    <p:sldId id="264" r:id="rId6"/>
    <p:sldId id="295" r:id="rId7"/>
    <p:sldId id="296" r:id="rId8"/>
    <p:sldId id="297" r:id="rId9"/>
    <p:sldId id="298" r:id="rId10"/>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EBF7"/>
    <a:srgbClr val="2F5597"/>
    <a:srgbClr val="E6E6E6"/>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F6BED9-3805-4E2C-9EFB-45F9FBD3F043}" v="1141" dt="2022-11-22T14:08:43.529"/>
  </p1510:revLst>
</p1510:revInfo>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0146" autoAdjust="0"/>
  </p:normalViewPr>
  <p:slideViewPr>
    <p:cSldViewPr snapToGrid="0">
      <p:cViewPr varScale="1">
        <p:scale>
          <a:sx n="104" d="100"/>
          <a:sy n="104" d="100"/>
        </p:scale>
        <p:origin x="185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B4F6BED9-3805-4E2C-9EFB-45F9FBD3F043}"/>
    <pc:docChg chg="delSld">
      <pc:chgData name="" userId="" providerId="" clId="Web-{B4F6BED9-3805-4E2C-9EFB-45F9FBD3F043}" dt="2022-11-22T13:53:45.854" v="1"/>
      <pc:docMkLst>
        <pc:docMk/>
      </pc:docMkLst>
      <pc:sldChg chg="del">
        <pc:chgData name="" userId="" providerId="" clId="Web-{B4F6BED9-3805-4E2C-9EFB-45F9FBD3F043}" dt="2022-11-22T13:53:45.151" v="0"/>
        <pc:sldMkLst>
          <pc:docMk/>
          <pc:sldMk cId="691810274" sldId="269"/>
        </pc:sldMkLst>
      </pc:sldChg>
      <pc:sldChg chg="del">
        <pc:chgData name="" userId="" providerId="" clId="Web-{B4F6BED9-3805-4E2C-9EFB-45F9FBD3F043}" dt="2022-11-22T13:53:45.854" v="1"/>
        <pc:sldMkLst>
          <pc:docMk/>
          <pc:sldMk cId="1484134029" sldId="279"/>
        </pc:sldMkLst>
      </pc:sldChg>
    </pc:docChg>
  </pc:docChgLst>
  <pc:docChgLst>
    <pc:chgData name="Bilton, Jennifer" userId="S::jennifer.bilton@st-marys.newcastle.sch.uk::4563e38e-299d-497d-8180-1ca3e9efa758" providerId="AD" clId="Web-{B4F6BED9-3805-4E2C-9EFB-45F9FBD3F043}"/>
    <pc:docChg chg="addSld delSld modSld sldOrd">
      <pc:chgData name="Bilton, Jennifer" userId="S::jennifer.bilton@st-marys.newcastle.sch.uk::4563e38e-299d-497d-8180-1ca3e9efa758" providerId="AD" clId="Web-{B4F6BED9-3805-4E2C-9EFB-45F9FBD3F043}" dt="2022-11-22T14:08:43.529" v="644"/>
      <pc:docMkLst>
        <pc:docMk/>
      </pc:docMkLst>
      <pc:sldChg chg="ord">
        <pc:chgData name="Bilton, Jennifer" userId="S::jennifer.bilton@st-marys.newcastle.sch.uk::4563e38e-299d-497d-8180-1ca3e9efa758" providerId="AD" clId="Web-{B4F6BED9-3805-4E2C-9EFB-45F9FBD3F043}" dt="2022-11-22T13:53:57.104" v="3"/>
        <pc:sldMkLst>
          <pc:docMk/>
          <pc:sldMk cId="3373892069" sldId="257"/>
        </pc:sldMkLst>
      </pc:sldChg>
      <pc:sldChg chg="del">
        <pc:chgData name="Bilton, Jennifer" userId="S::jennifer.bilton@st-marys.newcastle.sch.uk::4563e38e-299d-497d-8180-1ca3e9efa758" providerId="AD" clId="Web-{B4F6BED9-3805-4E2C-9EFB-45F9FBD3F043}" dt="2022-11-22T14:08:40.966" v="641"/>
        <pc:sldMkLst>
          <pc:docMk/>
          <pc:sldMk cId="2661825441" sldId="258"/>
        </pc:sldMkLst>
      </pc:sldChg>
      <pc:sldChg chg="del">
        <pc:chgData name="Bilton, Jennifer" userId="S::jennifer.bilton@st-marys.newcastle.sch.uk::4563e38e-299d-497d-8180-1ca3e9efa758" providerId="AD" clId="Web-{B4F6BED9-3805-4E2C-9EFB-45F9FBD3F043}" dt="2022-11-22T13:53:47.120" v="0"/>
        <pc:sldMkLst>
          <pc:docMk/>
          <pc:sldMk cId="3947193775" sldId="259"/>
        </pc:sldMkLst>
      </pc:sldChg>
      <pc:sldChg chg="del">
        <pc:chgData name="Bilton, Jennifer" userId="S::jennifer.bilton@st-marys.newcastle.sch.uk::4563e38e-299d-497d-8180-1ca3e9efa758" providerId="AD" clId="Web-{B4F6BED9-3805-4E2C-9EFB-45F9FBD3F043}" dt="2022-11-22T13:53:47.432" v="1"/>
        <pc:sldMkLst>
          <pc:docMk/>
          <pc:sldMk cId="841478351" sldId="260"/>
        </pc:sldMkLst>
      </pc:sldChg>
      <pc:sldChg chg="del">
        <pc:chgData name="Bilton, Jennifer" userId="S::jennifer.bilton@st-marys.newcastle.sch.uk::4563e38e-299d-497d-8180-1ca3e9efa758" providerId="AD" clId="Web-{B4F6BED9-3805-4E2C-9EFB-45F9FBD3F043}" dt="2022-11-22T13:53:49.823" v="2"/>
        <pc:sldMkLst>
          <pc:docMk/>
          <pc:sldMk cId="3335635211" sldId="261"/>
        </pc:sldMkLst>
      </pc:sldChg>
      <pc:sldChg chg="del">
        <pc:chgData name="Bilton, Jennifer" userId="S::jennifer.bilton@st-marys.newcastle.sch.uk::4563e38e-299d-497d-8180-1ca3e9efa758" providerId="AD" clId="Web-{B4F6BED9-3805-4E2C-9EFB-45F9FBD3F043}" dt="2022-11-22T14:08:39.450" v="639"/>
        <pc:sldMkLst>
          <pc:docMk/>
          <pc:sldMk cId="4046661737" sldId="262"/>
        </pc:sldMkLst>
      </pc:sldChg>
      <pc:sldChg chg="delSp modSp">
        <pc:chgData name="Bilton, Jennifer" userId="S::jennifer.bilton@st-marys.newcastle.sch.uk::4563e38e-299d-497d-8180-1ca3e9efa758" providerId="AD" clId="Web-{B4F6BED9-3805-4E2C-9EFB-45F9FBD3F043}" dt="2022-11-22T14:00:09.581" v="486" actId="20577"/>
        <pc:sldMkLst>
          <pc:docMk/>
          <pc:sldMk cId="4037728929" sldId="264"/>
        </pc:sldMkLst>
        <pc:spChg chg="mod">
          <ac:chgData name="Bilton, Jennifer" userId="S::jennifer.bilton@st-marys.newcastle.sch.uk::4563e38e-299d-497d-8180-1ca3e9efa758" providerId="AD" clId="Web-{B4F6BED9-3805-4E2C-9EFB-45F9FBD3F043}" dt="2022-11-22T14:00:09.581" v="486" actId="20577"/>
          <ac:spMkLst>
            <pc:docMk/>
            <pc:sldMk cId="4037728929" sldId="264"/>
            <ac:spMk id="3" creationId="{00000000-0000-0000-0000-000000000000}"/>
          </ac:spMkLst>
        </pc:spChg>
        <pc:spChg chg="mod">
          <ac:chgData name="Bilton, Jennifer" userId="S::jennifer.bilton@st-marys.newcastle.sch.uk::4563e38e-299d-497d-8180-1ca3e9efa758" providerId="AD" clId="Web-{B4F6BED9-3805-4E2C-9EFB-45F9FBD3F043}" dt="2022-11-22T13:55:34.716" v="153" actId="1076"/>
          <ac:spMkLst>
            <pc:docMk/>
            <pc:sldMk cId="4037728929" sldId="264"/>
            <ac:spMk id="9" creationId="{00000000-0000-0000-0000-000000000000}"/>
          </ac:spMkLst>
        </pc:spChg>
        <pc:spChg chg="del">
          <ac:chgData name="Bilton, Jennifer" userId="S::jennifer.bilton@st-marys.newcastle.sch.uk::4563e38e-299d-497d-8180-1ca3e9efa758" providerId="AD" clId="Web-{B4F6BED9-3805-4E2C-9EFB-45F9FBD3F043}" dt="2022-11-22T13:54:19.277" v="15"/>
          <ac:spMkLst>
            <pc:docMk/>
            <pc:sldMk cId="4037728929" sldId="264"/>
            <ac:spMk id="11" creationId="{00000000-0000-0000-0000-000000000000}"/>
          </ac:spMkLst>
        </pc:spChg>
        <pc:spChg chg="del mod">
          <ac:chgData name="Bilton, Jennifer" userId="S::jennifer.bilton@st-marys.newcastle.sch.uk::4563e38e-299d-497d-8180-1ca3e9efa758" providerId="AD" clId="Web-{B4F6BED9-3805-4E2C-9EFB-45F9FBD3F043}" dt="2022-11-22T13:54:10.448" v="6"/>
          <ac:spMkLst>
            <pc:docMk/>
            <pc:sldMk cId="4037728929" sldId="264"/>
            <ac:spMk id="13" creationId="{00000000-0000-0000-0000-000000000000}"/>
          </ac:spMkLst>
        </pc:spChg>
        <pc:spChg chg="mod">
          <ac:chgData name="Bilton, Jennifer" userId="S::jennifer.bilton@st-marys.newcastle.sch.uk::4563e38e-299d-497d-8180-1ca3e9efa758" providerId="AD" clId="Web-{B4F6BED9-3805-4E2C-9EFB-45F9FBD3F043}" dt="2022-11-22T13:55:08.387" v="95" actId="1076"/>
          <ac:spMkLst>
            <pc:docMk/>
            <pc:sldMk cId="4037728929" sldId="264"/>
            <ac:spMk id="14" creationId="{00000000-0000-0000-0000-000000000000}"/>
          </ac:spMkLst>
        </pc:spChg>
        <pc:spChg chg="mod">
          <ac:chgData name="Bilton, Jennifer" userId="S::jennifer.bilton@st-marys.newcastle.sch.uk::4563e38e-299d-497d-8180-1ca3e9efa758" providerId="AD" clId="Web-{B4F6BED9-3805-4E2C-9EFB-45F9FBD3F043}" dt="2022-11-22T13:55:08.528" v="97" actId="1076"/>
          <ac:spMkLst>
            <pc:docMk/>
            <pc:sldMk cId="4037728929" sldId="264"/>
            <ac:spMk id="15" creationId="{00000000-0000-0000-0000-000000000000}"/>
          </ac:spMkLst>
        </pc:spChg>
        <pc:spChg chg="mod">
          <ac:chgData name="Bilton, Jennifer" userId="S::jennifer.bilton@st-marys.newcastle.sch.uk::4563e38e-299d-497d-8180-1ca3e9efa758" providerId="AD" clId="Web-{B4F6BED9-3805-4E2C-9EFB-45F9FBD3F043}" dt="2022-11-22T13:55:08.590" v="98" actId="1076"/>
          <ac:spMkLst>
            <pc:docMk/>
            <pc:sldMk cId="4037728929" sldId="264"/>
            <ac:spMk id="16" creationId="{00000000-0000-0000-0000-000000000000}"/>
          </ac:spMkLst>
        </pc:spChg>
        <pc:spChg chg="mod">
          <ac:chgData name="Bilton, Jennifer" userId="S::jennifer.bilton@st-marys.newcastle.sch.uk::4563e38e-299d-497d-8180-1ca3e9efa758" providerId="AD" clId="Web-{B4F6BED9-3805-4E2C-9EFB-45F9FBD3F043}" dt="2022-11-22T13:55:08.184" v="92" actId="1076"/>
          <ac:spMkLst>
            <pc:docMk/>
            <pc:sldMk cId="4037728929" sldId="264"/>
            <ac:spMk id="11391" creationId="{00000000-0000-0000-0000-000000000000}"/>
          </ac:spMkLst>
        </pc:spChg>
        <pc:spChg chg="mod">
          <ac:chgData name="Bilton, Jennifer" userId="S::jennifer.bilton@st-marys.newcastle.sch.uk::4563e38e-299d-497d-8180-1ca3e9efa758" providerId="AD" clId="Web-{B4F6BED9-3805-4E2C-9EFB-45F9FBD3F043}" dt="2022-11-22T13:55:08.246" v="93" actId="1076"/>
          <ac:spMkLst>
            <pc:docMk/>
            <pc:sldMk cId="4037728929" sldId="264"/>
            <ac:spMk id="11392" creationId="{00000000-0000-0000-0000-000000000000}"/>
          </ac:spMkLst>
        </pc:spChg>
        <pc:graphicFrameChg chg="mod">
          <ac:chgData name="Bilton, Jennifer" userId="S::jennifer.bilton@st-marys.newcastle.sch.uk::4563e38e-299d-497d-8180-1ca3e9efa758" providerId="AD" clId="Web-{B4F6BED9-3805-4E2C-9EFB-45F9FBD3F043}" dt="2022-11-22T13:55:08.121" v="91" actId="1076"/>
          <ac:graphicFrameMkLst>
            <pc:docMk/>
            <pc:sldMk cId="4037728929" sldId="264"/>
            <ac:graphicFrameMk id="4" creationId="{00000000-0000-0000-0000-000000000000}"/>
          </ac:graphicFrameMkLst>
        </pc:graphicFrameChg>
        <pc:graphicFrameChg chg="mod">
          <ac:chgData name="Bilton, Jennifer" userId="S::jennifer.bilton@st-marys.newcastle.sch.uk::4563e38e-299d-497d-8180-1ca3e9efa758" providerId="AD" clId="Web-{B4F6BED9-3805-4E2C-9EFB-45F9FBD3F043}" dt="2022-11-22T13:55:08.465" v="96" actId="1076"/>
          <ac:graphicFrameMkLst>
            <pc:docMk/>
            <pc:sldMk cId="4037728929" sldId="264"/>
            <ac:graphicFrameMk id="8" creationId="{00000000-0000-0000-0000-000000000000}"/>
          </ac:graphicFrameMkLst>
        </pc:graphicFrameChg>
        <pc:picChg chg="del">
          <ac:chgData name="Bilton, Jennifer" userId="S::jennifer.bilton@st-marys.newcastle.sch.uk::4563e38e-299d-497d-8180-1ca3e9efa758" providerId="AD" clId="Web-{B4F6BED9-3805-4E2C-9EFB-45F9FBD3F043}" dt="2022-11-22T13:54:06.276" v="4"/>
          <ac:picMkLst>
            <pc:docMk/>
            <pc:sldMk cId="4037728929" sldId="264"/>
            <ac:picMk id="10" creationId="{00000000-0000-0000-0000-000000000000}"/>
          </ac:picMkLst>
        </pc:picChg>
      </pc:sldChg>
      <pc:sldChg chg="addSp delSp modSp">
        <pc:chgData name="Bilton, Jennifer" userId="S::jennifer.bilton@st-marys.newcastle.sch.uk::4563e38e-299d-497d-8180-1ca3e9efa758" providerId="AD" clId="Web-{B4F6BED9-3805-4E2C-9EFB-45F9FBD3F043}" dt="2022-11-22T14:08:35.388" v="638" actId="1076"/>
        <pc:sldMkLst>
          <pc:docMk/>
          <pc:sldMk cId="3450271608" sldId="266"/>
        </pc:sldMkLst>
        <pc:spChg chg="add del">
          <ac:chgData name="Bilton, Jennifer" userId="S::jennifer.bilton@st-marys.newcastle.sch.uk::4563e38e-299d-497d-8180-1ca3e9efa758" providerId="AD" clId="Web-{B4F6BED9-3805-4E2C-9EFB-45F9FBD3F043}" dt="2022-11-22T14:06:04.463" v="610"/>
          <ac:spMkLst>
            <pc:docMk/>
            <pc:sldMk cId="3450271608" sldId="266"/>
            <ac:spMk id="3" creationId="{40F7D1BB-5E5D-3DA8-C62C-0CE1EF18F6F8}"/>
          </ac:spMkLst>
        </pc:spChg>
        <pc:spChg chg="add del">
          <ac:chgData name="Bilton, Jennifer" userId="S::jennifer.bilton@st-marys.newcastle.sch.uk::4563e38e-299d-497d-8180-1ca3e9efa758" providerId="AD" clId="Web-{B4F6BED9-3805-4E2C-9EFB-45F9FBD3F043}" dt="2022-11-22T14:06:04.463" v="610"/>
          <ac:spMkLst>
            <pc:docMk/>
            <pc:sldMk cId="3450271608" sldId="266"/>
            <ac:spMk id="4" creationId="{61606E47-FF6F-369C-B97B-F2A648043D3F}"/>
          </ac:spMkLst>
        </pc:spChg>
        <pc:spChg chg="add del mod">
          <ac:chgData name="Bilton, Jennifer" userId="S::jennifer.bilton@st-marys.newcastle.sch.uk::4563e38e-299d-497d-8180-1ca3e9efa758" providerId="AD" clId="Web-{B4F6BED9-3805-4E2C-9EFB-45F9FBD3F043}" dt="2022-11-22T14:06:04.463" v="610"/>
          <ac:spMkLst>
            <pc:docMk/>
            <pc:sldMk cId="3450271608" sldId="266"/>
            <ac:spMk id="5" creationId="{C1EF13F8-0F75-4776-1F9E-A13388A189EB}"/>
          </ac:spMkLst>
        </pc:spChg>
        <pc:spChg chg="del">
          <ac:chgData name="Bilton, Jennifer" userId="S::jennifer.bilton@st-marys.newcastle.sch.uk::4563e38e-299d-497d-8180-1ca3e9efa758" providerId="AD" clId="Web-{B4F6BED9-3805-4E2C-9EFB-45F9FBD3F043}" dt="2022-11-22T14:05:12.774" v="604"/>
          <ac:spMkLst>
            <pc:docMk/>
            <pc:sldMk cId="3450271608" sldId="266"/>
            <ac:spMk id="6" creationId="{00000000-0000-0000-0000-000000000000}"/>
          </ac:spMkLst>
        </pc:spChg>
        <pc:spChg chg="add del">
          <ac:chgData name="Bilton, Jennifer" userId="S::jennifer.bilton@st-marys.newcastle.sch.uk::4563e38e-299d-497d-8180-1ca3e9efa758" providerId="AD" clId="Web-{B4F6BED9-3805-4E2C-9EFB-45F9FBD3F043}" dt="2022-11-22T14:06:04.463" v="610"/>
          <ac:spMkLst>
            <pc:docMk/>
            <pc:sldMk cId="3450271608" sldId="266"/>
            <ac:spMk id="7" creationId="{1B17B798-71A6-2F2A-0E6E-2CD75C37F279}"/>
          </ac:spMkLst>
        </pc:spChg>
        <pc:spChg chg="add del">
          <ac:chgData name="Bilton, Jennifer" userId="S::jennifer.bilton@st-marys.newcastle.sch.uk::4563e38e-299d-497d-8180-1ca3e9efa758" providerId="AD" clId="Web-{B4F6BED9-3805-4E2C-9EFB-45F9FBD3F043}" dt="2022-11-22T14:06:04.463" v="610"/>
          <ac:spMkLst>
            <pc:docMk/>
            <pc:sldMk cId="3450271608" sldId="266"/>
            <ac:spMk id="8" creationId="{C3466C5F-623C-F612-9737-390B19BFE382}"/>
          </ac:spMkLst>
        </pc:spChg>
        <pc:spChg chg="del">
          <ac:chgData name="Bilton, Jennifer" userId="S::jennifer.bilton@st-marys.newcastle.sch.uk::4563e38e-299d-497d-8180-1ca3e9efa758" providerId="AD" clId="Web-{B4F6BED9-3805-4E2C-9EFB-45F9FBD3F043}" dt="2022-11-22T14:05:12.774" v="603"/>
          <ac:spMkLst>
            <pc:docMk/>
            <pc:sldMk cId="3450271608" sldId="266"/>
            <ac:spMk id="9" creationId="{00000000-0000-0000-0000-000000000000}"/>
          </ac:spMkLst>
        </pc:spChg>
        <pc:spChg chg="del">
          <ac:chgData name="Bilton, Jennifer" userId="S::jennifer.bilton@st-marys.newcastle.sch.uk::4563e38e-299d-497d-8180-1ca3e9efa758" providerId="AD" clId="Web-{B4F6BED9-3805-4E2C-9EFB-45F9FBD3F043}" dt="2022-11-22T14:05:12.774" v="602"/>
          <ac:spMkLst>
            <pc:docMk/>
            <pc:sldMk cId="3450271608" sldId="266"/>
            <ac:spMk id="10" creationId="{00000000-0000-0000-0000-000000000000}"/>
          </ac:spMkLst>
        </pc:spChg>
        <pc:spChg chg="add del">
          <ac:chgData name="Bilton, Jennifer" userId="S::jennifer.bilton@st-marys.newcastle.sch.uk::4563e38e-299d-497d-8180-1ca3e9efa758" providerId="AD" clId="Web-{B4F6BED9-3805-4E2C-9EFB-45F9FBD3F043}" dt="2022-11-22T14:06:04.463" v="610"/>
          <ac:spMkLst>
            <pc:docMk/>
            <pc:sldMk cId="3450271608" sldId="266"/>
            <ac:spMk id="11" creationId="{DA70EA14-4D20-0170-72C3-A137A0D36368}"/>
          </ac:spMkLst>
        </pc:spChg>
        <pc:spChg chg="del">
          <ac:chgData name="Bilton, Jennifer" userId="S::jennifer.bilton@st-marys.newcastle.sch.uk::4563e38e-299d-497d-8180-1ca3e9efa758" providerId="AD" clId="Web-{B4F6BED9-3805-4E2C-9EFB-45F9FBD3F043}" dt="2022-11-22T14:05:12.774" v="601"/>
          <ac:spMkLst>
            <pc:docMk/>
            <pc:sldMk cId="3450271608" sldId="266"/>
            <ac:spMk id="12" creationId="{00000000-0000-0000-0000-000000000000}"/>
          </ac:spMkLst>
        </pc:spChg>
        <pc:spChg chg="del">
          <ac:chgData name="Bilton, Jennifer" userId="S::jennifer.bilton@st-marys.newcastle.sch.uk::4563e38e-299d-497d-8180-1ca3e9efa758" providerId="AD" clId="Web-{B4F6BED9-3805-4E2C-9EFB-45F9FBD3F043}" dt="2022-11-22T14:05:12.774" v="600"/>
          <ac:spMkLst>
            <pc:docMk/>
            <pc:sldMk cId="3450271608" sldId="266"/>
            <ac:spMk id="13" creationId="{00000000-0000-0000-0000-000000000000}"/>
          </ac:spMkLst>
        </pc:spChg>
        <pc:spChg chg="add del">
          <ac:chgData name="Bilton, Jennifer" userId="S::jennifer.bilton@st-marys.newcastle.sch.uk::4563e38e-299d-497d-8180-1ca3e9efa758" providerId="AD" clId="Web-{B4F6BED9-3805-4E2C-9EFB-45F9FBD3F043}" dt="2022-11-22T14:06:04.463" v="610"/>
          <ac:spMkLst>
            <pc:docMk/>
            <pc:sldMk cId="3450271608" sldId="266"/>
            <ac:spMk id="14" creationId="{75E10442-F370-C028-DE31-12044172D670}"/>
          </ac:spMkLst>
        </pc:spChg>
        <pc:spChg chg="add del">
          <ac:chgData name="Bilton, Jennifer" userId="S::jennifer.bilton@st-marys.newcastle.sch.uk::4563e38e-299d-497d-8180-1ca3e9efa758" providerId="AD" clId="Web-{B4F6BED9-3805-4E2C-9EFB-45F9FBD3F043}" dt="2022-11-22T14:06:04.463" v="610"/>
          <ac:spMkLst>
            <pc:docMk/>
            <pc:sldMk cId="3450271608" sldId="266"/>
            <ac:spMk id="15" creationId="{4B6ECDF7-8A28-1D09-257B-B4BC833CE1A0}"/>
          </ac:spMkLst>
        </pc:spChg>
        <pc:spChg chg="mod">
          <ac:chgData name="Bilton, Jennifer" userId="S::jennifer.bilton@st-marys.newcastle.sch.uk::4563e38e-299d-497d-8180-1ca3e9efa758" providerId="AD" clId="Web-{B4F6BED9-3805-4E2C-9EFB-45F9FBD3F043}" dt="2022-11-22T14:05:04.946" v="592" actId="1076"/>
          <ac:spMkLst>
            <pc:docMk/>
            <pc:sldMk cId="3450271608" sldId="266"/>
            <ac:spMk id="18" creationId="{00000000-0000-0000-0000-000000000000}"/>
          </ac:spMkLst>
        </pc:spChg>
        <pc:spChg chg="add del">
          <ac:chgData name="Bilton, Jennifer" userId="S::jennifer.bilton@st-marys.newcastle.sch.uk::4563e38e-299d-497d-8180-1ca3e9efa758" providerId="AD" clId="Web-{B4F6BED9-3805-4E2C-9EFB-45F9FBD3F043}" dt="2022-11-22T14:06:04.463" v="610"/>
          <ac:spMkLst>
            <pc:docMk/>
            <pc:sldMk cId="3450271608" sldId="266"/>
            <ac:spMk id="21" creationId="{6FD74317-3DF3-B9C0-6F41-3EF4AFE8D2E4}"/>
          </ac:spMkLst>
        </pc:spChg>
        <pc:spChg chg="add mod">
          <ac:chgData name="Bilton, Jennifer" userId="S::jennifer.bilton@st-marys.newcastle.sch.uk::4563e38e-299d-497d-8180-1ca3e9efa758" providerId="AD" clId="Web-{B4F6BED9-3805-4E2C-9EFB-45F9FBD3F043}" dt="2022-11-22T14:08:35.388" v="638" actId="1076"/>
          <ac:spMkLst>
            <pc:docMk/>
            <pc:sldMk cId="3450271608" sldId="266"/>
            <ac:spMk id="23" creationId="{BFE03EA4-78C7-82C6-D51C-0AD666B9F1B6}"/>
          </ac:spMkLst>
        </pc:spChg>
        <pc:spChg chg="del">
          <ac:chgData name="Bilton, Jennifer" userId="S::jennifer.bilton@st-marys.newcastle.sch.uk::4563e38e-299d-497d-8180-1ca3e9efa758" providerId="AD" clId="Web-{B4F6BED9-3805-4E2C-9EFB-45F9FBD3F043}" dt="2022-11-22T14:05:12.774" v="599"/>
          <ac:spMkLst>
            <pc:docMk/>
            <pc:sldMk cId="3450271608" sldId="266"/>
            <ac:spMk id="16392" creationId="{00000000-0000-0000-0000-000000000000}"/>
          </ac:spMkLst>
        </pc:spChg>
        <pc:spChg chg="del">
          <ac:chgData name="Bilton, Jennifer" userId="S::jennifer.bilton@st-marys.newcastle.sch.uk::4563e38e-299d-497d-8180-1ca3e9efa758" providerId="AD" clId="Web-{B4F6BED9-3805-4E2C-9EFB-45F9FBD3F043}" dt="2022-11-22T14:05:12.774" v="598"/>
          <ac:spMkLst>
            <pc:docMk/>
            <pc:sldMk cId="3450271608" sldId="266"/>
            <ac:spMk id="16393" creationId="{00000000-0000-0000-0000-000000000000}"/>
          </ac:spMkLst>
        </pc:spChg>
        <pc:spChg chg="del">
          <ac:chgData name="Bilton, Jennifer" userId="S::jennifer.bilton@st-marys.newcastle.sch.uk::4563e38e-299d-497d-8180-1ca3e9efa758" providerId="AD" clId="Web-{B4F6BED9-3805-4E2C-9EFB-45F9FBD3F043}" dt="2022-11-22T14:05:12.774" v="597"/>
          <ac:spMkLst>
            <pc:docMk/>
            <pc:sldMk cId="3450271608" sldId="266"/>
            <ac:spMk id="16394" creationId="{00000000-0000-0000-0000-000000000000}"/>
          </ac:spMkLst>
        </pc:spChg>
        <pc:spChg chg="del">
          <ac:chgData name="Bilton, Jennifer" userId="S::jennifer.bilton@st-marys.newcastle.sch.uk::4563e38e-299d-497d-8180-1ca3e9efa758" providerId="AD" clId="Web-{B4F6BED9-3805-4E2C-9EFB-45F9FBD3F043}" dt="2022-11-22T14:05:12.774" v="594"/>
          <ac:spMkLst>
            <pc:docMk/>
            <pc:sldMk cId="3450271608" sldId="266"/>
            <ac:spMk id="16397" creationId="{00000000-0000-0000-0000-000000000000}"/>
          </ac:spMkLst>
        </pc:spChg>
        <pc:picChg chg="add del">
          <ac:chgData name="Bilton, Jennifer" userId="S::jennifer.bilton@st-marys.newcastle.sch.uk::4563e38e-299d-497d-8180-1ca3e9efa758" providerId="AD" clId="Web-{B4F6BED9-3805-4E2C-9EFB-45F9FBD3F043}" dt="2022-11-22T14:06:04.463" v="610"/>
          <ac:picMkLst>
            <pc:docMk/>
            <pc:sldMk cId="3450271608" sldId="266"/>
            <ac:picMk id="2" creationId="{12D99DAB-A2DD-82C7-0AA6-F2206CA8B397}"/>
          </ac:picMkLst>
        </pc:picChg>
        <pc:picChg chg="del">
          <ac:chgData name="Bilton, Jennifer" userId="S::jennifer.bilton@st-marys.newcastle.sch.uk::4563e38e-299d-497d-8180-1ca3e9efa758" providerId="AD" clId="Web-{B4F6BED9-3805-4E2C-9EFB-45F9FBD3F043}" dt="2022-11-22T14:05:12.774" v="605"/>
          <ac:picMkLst>
            <pc:docMk/>
            <pc:sldMk cId="3450271608" sldId="266"/>
            <ac:picMk id="16386" creationId="{00000000-0000-0000-0000-000000000000}"/>
          </ac:picMkLst>
        </pc:picChg>
        <pc:cxnChg chg="add del">
          <ac:chgData name="Bilton, Jennifer" userId="S::jennifer.bilton@st-marys.newcastle.sch.uk::4563e38e-299d-497d-8180-1ca3e9efa758" providerId="AD" clId="Web-{B4F6BED9-3805-4E2C-9EFB-45F9FBD3F043}" dt="2022-11-22T14:06:04.463" v="610"/>
          <ac:cxnSpMkLst>
            <pc:docMk/>
            <pc:sldMk cId="3450271608" sldId="266"/>
            <ac:cxnSpMk id="16" creationId="{A423781A-CA96-7F42-6EE7-F7486D9C12B2}"/>
          </ac:cxnSpMkLst>
        </pc:cxnChg>
        <pc:cxnChg chg="add del mod">
          <ac:chgData name="Bilton, Jennifer" userId="S::jennifer.bilton@st-marys.newcastle.sch.uk::4563e38e-299d-497d-8180-1ca3e9efa758" providerId="AD" clId="Web-{B4F6BED9-3805-4E2C-9EFB-45F9FBD3F043}" dt="2022-11-22T14:06:04.463" v="610"/>
          <ac:cxnSpMkLst>
            <pc:docMk/>
            <pc:sldMk cId="3450271608" sldId="266"/>
            <ac:cxnSpMk id="17" creationId="{36E7887E-BDF1-2799-3A36-3101E8B15433}"/>
          </ac:cxnSpMkLst>
        </pc:cxnChg>
        <pc:cxnChg chg="del">
          <ac:chgData name="Bilton, Jennifer" userId="S::jennifer.bilton@st-marys.newcastle.sch.uk::4563e38e-299d-497d-8180-1ca3e9efa758" providerId="AD" clId="Web-{B4F6BED9-3805-4E2C-9EFB-45F9FBD3F043}" dt="2022-11-22T14:05:12.774" v="596"/>
          <ac:cxnSpMkLst>
            <pc:docMk/>
            <pc:sldMk cId="3450271608" sldId="266"/>
            <ac:cxnSpMk id="19" creationId="{00000000-0000-0000-0000-000000000000}"/>
          </ac:cxnSpMkLst>
        </pc:cxnChg>
        <pc:cxnChg chg="del mod">
          <ac:chgData name="Bilton, Jennifer" userId="S::jennifer.bilton@st-marys.newcastle.sch.uk::4563e38e-299d-497d-8180-1ca3e9efa758" providerId="AD" clId="Web-{B4F6BED9-3805-4E2C-9EFB-45F9FBD3F043}" dt="2022-11-22T14:05:12.774" v="595"/>
          <ac:cxnSpMkLst>
            <pc:docMk/>
            <pc:sldMk cId="3450271608" sldId="266"/>
            <ac:cxnSpMk id="20" creationId="{00000000-0000-0000-0000-000000000000}"/>
          </ac:cxnSpMkLst>
        </pc:cxnChg>
        <pc:cxnChg chg="add del">
          <ac:chgData name="Bilton, Jennifer" userId="S::jennifer.bilton@st-marys.newcastle.sch.uk::4563e38e-299d-497d-8180-1ca3e9efa758" providerId="AD" clId="Web-{B4F6BED9-3805-4E2C-9EFB-45F9FBD3F043}" dt="2022-11-22T14:06:04.463" v="610"/>
          <ac:cxnSpMkLst>
            <pc:docMk/>
            <pc:sldMk cId="3450271608" sldId="266"/>
            <ac:cxnSpMk id="22" creationId="{6DDB451F-ED69-B2AB-65ED-0E93960DB813}"/>
          </ac:cxnSpMkLst>
        </pc:cxnChg>
        <pc:cxnChg chg="del">
          <ac:chgData name="Bilton, Jennifer" userId="S::jennifer.bilton@st-marys.newcastle.sch.uk::4563e38e-299d-497d-8180-1ca3e9efa758" providerId="AD" clId="Web-{B4F6BED9-3805-4E2C-9EFB-45F9FBD3F043}" dt="2022-11-22T14:05:12.774" v="593"/>
          <ac:cxnSpMkLst>
            <pc:docMk/>
            <pc:sldMk cId="3450271608" sldId="266"/>
            <ac:cxnSpMk id="24" creationId="{00000000-0000-0000-0000-000000000000}"/>
          </ac:cxnSpMkLst>
        </pc:cxnChg>
      </pc:sldChg>
      <pc:sldChg chg="del">
        <pc:chgData name="Bilton, Jennifer" userId="S::jennifer.bilton@st-marys.newcastle.sch.uk::4563e38e-299d-497d-8180-1ca3e9efa758" providerId="AD" clId="Web-{B4F6BED9-3805-4E2C-9EFB-45F9FBD3F043}" dt="2022-11-22T13:55:14.653" v="99"/>
        <pc:sldMkLst>
          <pc:docMk/>
          <pc:sldMk cId="2397852936" sldId="273"/>
        </pc:sldMkLst>
      </pc:sldChg>
      <pc:sldChg chg="del">
        <pc:chgData name="Bilton, Jennifer" userId="S::jennifer.bilton@st-marys.newcastle.sch.uk::4563e38e-299d-497d-8180-1ca3e9efa758" providerId="AD" clId="Web-{B4F6BED9-3805-4E2C-9EFB-45F9FBD3F043}" dt="2022-11-22T14:08:40.263" v="640"/>
        <pc:sldMkLst>
          <pc:docMk/>
          <pc:sldMk cId="665178371" sldId="282"/>
        </pc:sldMkLst>
      </pc:sldChg>
      <pc:sldChg chg="delSp modSp delAnim">
        <pc:chgData name="Bilton, Jennifer" userId="S::jennifer.bilton@st-marys.newcastle.sch.uk::4563e38e-299d-497d-8180-1ca3e9efa758" providerId="AD" clId="Web-{B4F6BED9-3805-4E2C-9EFB-45F9FBD3F043}" dt="2022-11-22T14:03:01.084" v="536" actId="20577"/>
        <pc:sldMkLst>
          <pc:docMk/>
          <pc:sldMk cId="2487161906" sldId="286"/>
        </pc:sldMkLst>
        <pc:spChg chg="mod">
          <ac:chgData name="Bilton, Jennifer" userId="S::jennifer.bilton@st-marys.newcastle.sch.uk::4563e38e-299d-497d-8180-1ca3e9efa758" providerId="AD" clId="Web-{B4F6BED9-3805-4E2C-9EFB-45F9FBD3F043}" dt="2022-11-22T13:55:54.247" v="168" actId="14100"/>
          <ac:spMkLst>
            <pc:docMk/>
            <pc:sldMk cId="2487161906" sldId="286"/>
            <ac:spMk id="2" creationId="{00000000-0000-0000-0000-000000000000}"/>
          </ac:spMkLst>
        </pc:spChg>
        <pc:spChg chg="del">
          <ac:chgData name="Bilton, Jennifer" userId="S::jennifer.bilton@st-marys.newcastle.sch.uk::4563e38e-299d-497d-8180-1ca3e9efa758" providerId="AD" clId="Web-{B4F6BED9-3805-4E2C-9EFB-45F9FBD3F043}" dt="2022-11-22T13:56:01.076" v="189"/>
          <ac:spMkLst>
            <pc:docMk/>
            <pc:sldMk cId="2487161906" sldId="286"/>
            <ac:spMk id="5" creationId="{00000000-0000-0000-0000-000000000000}"/>
          </ac:spMkLst>
        </pc:spChg>
        <pc:spChg chg="del">
          <ac:chgData name="Bilton, Jennifer" userId="S::jennifer.bilton@st-marys.newcastle.sch.uk::4563e38e-299d-497d-8180-1ca3e9efa758" providerId="AD" clId="Web-{B4F6BED9-3805-4E2C-9EFB-45F9FBD3F043}" dt="2022-11-22T13:56:01.060" v="188"/>
          <ac:spMkLst>
            <pc:docMk/>
            <pc:sldMk cId="2487161906" sldId="286"/>
            <ac:spMk id="6" creationId="{00000000-0000-0000-0000-000000000000}"/>
          </ac:spMkLst>
        </pc:spChg>
        <pc:spChg chg="del">
          <ac:chgData name="Bilton, Jennifer" userId="S::jennifer.bilton@st-marys.newcastle.sch.uk::4563e38e-299d-497d-8180-1ca3e9efa758" providerId="AD" clId="Web-{B4F6BED9-3805-4E2C-9EFB-45F9FBD3F043}" dt="2022-11-22T13:56:01.060" v="187"/>
          <ac:spMkLst>
            <pc:docMk/>
            <pc:sldMk cId="2487161906" sldId="286"/>
            <ac:spMk id="7" creationId="{00000000-0000-0000-0000-000000000000}"/>
          </ac:spMkLst>
        </pc:spChg>
        <pc:spChg chg="mod">
          <ac:chgData name="Bilton, Jennifer" userId="S::jennifer.bilton@st-marys.newcastle.sch.uk::4563e38e-299d-497d-8180-1ca3e9efa758" providerId="AD" clId="Web-{B4F6BED9-3805-4E2C-9EFB-45F9FBD3F043}" dt="2022-11-22T14:03:01.084" v="536" actId="20577"/>
          <ac:spMkLst>
            <pc:docMk/>
            <pc:sldMk cId="2487161906" sldId="286"/>
            <ac:spMk id="8" creationId="{00000000-0000-0000-0000-000000000000}"/>
          </ac:spMkLst>
        </pc:spChg>
        <pc:spChg chg="del">
          <ac:chgData name="Bilton, Jennifer" userId="S::jennifer.bilton@st-marys.newcastle.sch.uk::4563e38e-299d-497d-8180-1ca3e9efa758" providerId="AD" clId="Web-{B4F6BED9-3805-4E2C-9EFB-45F9FBD3F043}" dt="2022-11-22T13:56:01.060" v="186"/>
          <ac:spMkLst>
            <pc:docMk/>
            <pc:sldMk cId="2487161906" sldId="286"/>
            <ac:spMk id="9" creationId="{00000000-0000-0000-0000-000000000000}"/>
          </ac:spMkLst>
        </pc:spChg>
        <pc:spChg chg="del">
          <ac:chgData name="Bilton, Jennifer" userId="S::jennifer.bilton@st-marys.newcastle.sch.uk::4563e38e-299d-497d-8180-1ca3e9efa758" providerId="AD" clId="Web-{B4F6BED9-3805-4E2C-9EFB-45F9FBD3F043}" dt="2022-11-22T13:56:01.060" v="185"/>
          <ac:spMkLst>
            <pc:docMk/>
            <pc:sldMk cId="2487161906" sldId="286"/>
            <ac:spMk id="10" creationId="{00000000-0000-0000-0000-000000000000}"/>
          </ac:spMkLst>
        </pc:spChg>
        <pc:spChg chg="del">
          <ac:chgData name="Bilton, Jennifer" userId="S::jennifer.bilton@st-marys.newcastle.sch.uk::4563e38e-299d-497d-8180-1ca3e9efa758" providerId="AD" clId="Web-{B4F6BED9-3805-4E2C-9EFB-45F9FBD3F043}" dt="2022-11-22T13:56:01.060" v="184"/>
          <ac:spMkLst>
            <pc:docMk/>
            <pc:sldMk cId="2487161906" sldId="286"/>
            <ac:spMk id="11" creationId="{00000000-0000-0000-0000-000000000000}"/>
          </ac:spMkLst>
        </pc:spChg>
        <pc:spChg chg="del">
          <ac:chgData name="Bilton, Jennifer" userId="S::jennifer.bilton@st-marys.newcastle.sch.uk::4563e38e-299d-497d-8180-1ca3e9efa758" providerId="AD" clId="Web-{B4F6BED9-3805-4E2C-9EFB-45F9FBD3F043}" dt="2022-11-22T13:56:01.060" v="183"/>
          <ac:spMkLst>
            <pc:docMk/>
            <pc:sldMk cId="2487161906" sldId="286"/>
            <ac:spMk id="12" creationId="{00000000-0000-0000-0000-000000000000}"/>
          </ac:spMkLst>
        </pc:spChg>
        <pc:spChg chg="del">
          <ac:chgData name="Bilton, Jennifer" userId="S::jennifer.bilton@st-marys.newcastle.sch.uk::4563e38e-299d-497d-8180-1ca3e9efa758" providerId="AD" clId="Web-{B4F6BED9-3805-4E2C-9EFB-45F9FBD3F043}" dt="2022-11-22T13:56:01.060" v="182"/>
          <ac:spMkLst>
            <pc:docMk/>
            <pc:sldMk cId="2487161906" sldId="286"/>
            <ac:spMk id="13" creationId="{00000000-0000-0000-0000-000000000000}"/>
          </ac:spMkLst>
        </pc:spChg>
        <pc:spChg chg="del">
          <ac:chgData name="Bilton, Jennifer" userId="S::jennifer.bilton@st-marys.newcastle.sch.uk::4563e38e-299d-497d-8180-1ca3e9efa758" providerId="AD" clId="Web-{B4F6BED9-3805-4E2C-9EFB-45F9FBD3F043}" dt="2022-11-22T13:56:01.060" v="181"/>
          <ac:spMkLst>
            <pc:docMk/>
            <pc:sldMk cId="2487161906" sldId="286"/>
            <ac:spMk id="14" creationId="{00000000-0000-0000-0000-000000000000}"/>
          </ac:spMkLst>
        </pc:spChg>
        <pc:spChg chg="del">
          <ac:chgData name="Bilton, Jennifer" userId="S::jennifer.bilton@st-marys.newcastle.sch.uk::4563e38e-299d-497d-8180-1ca3e9efa758" providerId="AD" clId="Web-{B4F6BED9-3805-4E2C-9EFB-45F9FBD3F043}" dt="2022-11-22T13:56:01.060" v="180"/>
          <ac:spMkLst>
            <pc:docMk/>
            <pc:sldMk cId="2487161906" sldId="286"/>
            <ac:spMk id="15" creationId="{00000000-0000-0000-0000-000000000000}"/>
          </ac:spMkLst>
        </pc:spChg>
        <pc:spChg chg="del">
          <ac:chgData name="Bilton, Jennifer" userId="S::jennifer.bilton@st-marys.newcastle.sch.uk::4563e38e-299d-497d-8180-1ca3e9efa758" providerId="AD" clId="Web-{B4F6BED9-3805-4E2C-9EFB-45F9FBD3F043}" dt="2022-11-22T13:56:01.060" v="179"/>
          <ac:spMkLst>
            <pc:docMk/>
            <pc:sldMk cId="2487161906" sldId="286"/>
            <ac:spMk id="16" creationId="{00000000-0000-0000-0000-000000000000}"/>
          </ac:spMkLst>
        </pc:spChg>
        <pc:spChg chg="del">
          <ac:chgData name="Bilton, Jennifer" userId="S::jennifer.bilton@st-marys.newcastle.sch.uk::4563e38e-299d-497d-8180-1ca3e9efa758" providerId="AD" clId="Web-{B4F6BED9-3805-4E2C-9EFB-45F9FBD3F043}" dt="2022-11-22T13:56:01.060" v="178"/>
          <ac:spMkLst>
            <pc:docMk/>
            <pc:sldMk cId="2487161906" sldId="286"/>
            <ac:spMk id="17" creationId="{00000000-0000-0000-0000-000000000000}"/>
          </ac:spMkLst>
        </pc:spChg>
        <pc:spChg chg="del">
          <ac:chgData name="Bilton, Jennifer" userId="S::jennifer.bilton@st-marys.newcastle.sch.uk::4563e38e-299d-497d-8180-1ca3e9efa758" providerId="AD" clId="Web-{B4F6BED9-3805-4E2C-9EFB-45F9FBD3F043}" dt="2022-11-22T13:56:01.060" v="177"/>
          <ac:spMkLst>
            <pc:docMk/>
            <pc:sldMk cId="2487161906" sldId="286"/>
            <ac:spMk id="18" creationId="{00000000-0000-0000-0000-000000000000}"/>
          </ac:spMkLst>
        </pc:spChg>
        <pc:spChg chg="del">
          <ac:chgData name="Bilton, Jennifer" userId="S::jennifer.bilton@st-marys.newcastle.sch.uk::4563e38e-299d-497d-8180-1ca3e9efa758" providerId="AD" clId="Web-{B4F6BED9-3805-4E2C-9EFB-45F9FBD3F043}" dt="2022-11-22T13:56:01.044" v="176"/>
          <ac:spMkLst>
            <pc:docMk/>
            <pc:sldMk cId="2487161906" sldId="286"/>
            <ac:spMk id="19" creationId="{00000000-0000-0000-0000-000000000000}"/>
          </ac:spMkLst>
        </pc:spChg>
        <pc:spChg chg="del">
          <ac:chgData name="Bilton, Jennifer" userId="S::jennifer.bilton@st-marys.newcastle.sch.uk::4563e38e-299d-497d-8180-1ca3e9efa758" providerId="AD" clId="Web-{B4F6BED9-3805-4E2C-9EFB-45F9FBD3F043}" dt="2022-11-22T13:56:01.044" v="175"/>
          <ac:spMkLst>
            <pc:docMk/>
            <pc:sldMk cId="2487161906" sldId="286"/>
            <ac:spMk id="20" creationId="{00000000-0000-0000-0000-000000000000}"/>
          </ac:spMkLst>
        </pc:spChg>
        <pc:spChg chg="del">
          <ac:chgData name="Bilton, Jennifer" userId="S::jennifer.bilton@st-marys.newcastle.sch.uk::4563e38e-299d-497d-8180-1ca3e9efa758" providerId="AD" clId="Web-{B4F6BED9-3805-4E2C-9EFB-45F9FBD3F043}" dt="2022-11-22T13:56:01.044" v="174"/>
          <ac:spMkLst>
            <pc:docMk/>
            <pc:sldMk cId="2487161906" sldId="286"/>
            <ac:spMk id="21" creationId="{00000000-0000-0000-0000-000000000000}"/>
          </ac:spMkLst>
        </pc:spChg>
        <pc:spChg chg="del">
          <ac:chgData name="Bilton, Jennifer" userId="S::jennifer.bilton@st-marys.newcastle.sch.uk::4563e38e-299d-497d-8180-1ca3e9efa758" providerId="AD" clId="Web-{B4F6BED9-3805-4E2C-9EFB-45F9FBD3F043}" dt="2022-11-22T13:56:01.044" v="173"/>
          <ac:spMkLst>
            <pc:docMk/>
            <pc:sldMk cId="2487161906" sldId="286"/>
            <ac:spMk id="22" creationId="{00000000-0000-0000-0000-000000000000}"/>
          </ac:spMkLst>
        </pc:spChg>
        <pc:spChg chg="del">
          <ac:chgData name="Bilton, Jennifer" userId="S::jennifer.bilton@st-marys.newcastle.sch.uk::4563e38e-299d-497d-8180-1ca3e9efa758" providerId="AD" clId="Web-{B4F6BED9-3805-4E2C-9EFB-45F9FBD3F043}" dt="2022-11-22T13:56:01.044" v="172"/>
          <ac:spMkLst>
            <pc:docMk/>
            <pc:sldMk cId="2487161906" sldId="286"/>
            <ac:spMk id="23" creationId="{00000000-0000-0000-0000-000000000000}"/>
          </ac:spMkLst>
        </pc:spChg>
        <pc:spChg chg="del">
          <ac:chgData name="Bilton, Jennifer" userId="S::jennifer.bilton@st-marys.newcastle.sch.uk::4563e38e-299d-497d-8180-1ca3e9efa758" providerId="AD" clId="Web-{B4F6BED9-3805-4E2C-9EFB-45F9FBD3F043}" dt="2022-11-22T13:56:01.044" v="171"/>
          <ac:spMkLst>
            <pc:docMk/>
            <pc:sldMk cId="2487161906" sldId="286"/>
            <ac:spMk id="24" creationId="{00000000-0000-0000-0000-000000000000}"/>
          </ac:spMkLst>
        </pc:spChg>
        <pc:spChg chg="del mod">
          <ac:chgData name="Bilton, Jennifer" userId="S::jennifer.bilton@st-marys.newcastle.sch.uk::4563e38e-299d-497d-8180-1ca3e9efa758" providerId="AD" clId="Web-{B4F6BED9-3805-4E2C-9EFB-45F9FBD3F043}" dt="2022-11-22T13:55:58.435" v="170"/>
          <ac:spMkLst>
            <pc:docMk/>
            <pc:sldMk cId="2487161906" sldId="286"/>
            <ac:spMk id="26" creationId="{00000000-0000-0000-0000-000000000000}"/>
          </ac:spMkLst>
        </pc:spChg>
      </pc:sldChg>
      <pc:sldChg chg="del">
        <pc:chgData name="Bilton, Jennifer" userId="S::jennifer.bilton@st-marys.newcastle.sch.uk::4563e38e-299d-497d-8180-1ca3e9efa758" providerId="AD" clId="Web-{B4F6BED9-3805-4E2C-9EFB-45F9FBD3F043}" dt="2022-11-22T14:02:32.881" v="508"/>
        <pc:sldMkLst>
          <pc:docMk/>
          <pc:sldMk cId="1264985217" sldId="288"/>
        </pc:sldMkLst>
      </pc:sldChg>
      <pc:sldChg chg="del">
        <pc:chgData name="Bilton, Jennifer" userId="S::jennifer.bilton@st-marys.newcastle.sch.uk::4563e38e-299d-497d-8180-1ca3e9efa758" providerId="AD" clId="Web-{B4F6BED9-3805-4E2C-9EFB-45F9FBD3F043}" dt="2022-11-22T14:08:42.482" v="642"/>
        <pc:sldMkLst>
          <pc:docMk/>
          <pc:sldMk cId="3579988024" sldId="289"/>
        </pc:sldMkLst>
      </pc:sldChg>
      <pc:sldChg chg="del">
        <pc:chgData name="Bilton, Jennifer" userId="S::jennifer.bilton@st-marys.newcastle.sch.uk::4563e38e-299d-497d-8180-1ca3e9efa758" providerId="AD" clId="Web-{B4F6BED9-3805-4E2C-9EFB-45F9FBD3F043}" dt="2022-11-22T14:08:42.794" v="643"/>
        <pc:sldMkLst>
          <pc:docMk/>
          <pc:sldMk cId="4256598365" sldId="291"/>
        </pc:sldMkLst>
      </pc:sldChg>
      <pc:sldChg chg="del">
        <pc:chgData name="Bilton, Jennifer" userId="S::jennifer.bilton@st-marys.newcastle.sch.uk::4563e38e-299d-497d-8180-1ca3e9efa758" providerId="AD" clId="Web-{B4F6BED9-3805-4E2C-9EFB-45F9FBD3F043}" dt="2022-11-22T14:08:43.529" v="644"/>
        <pc:sldMkLst>
          <pc:docMk/>
          <pc:sldMk cId="2996405659" sldId="292"/>
        </pc:sldMkLst>
      </pc:sldChg>
      <pc:sldChg chg="addSp delSp modSp new mod modClrScheme chgLayout">
        <pc:chgData name="Bilton, Jennifer" userId="S::jennifer.bilton@st-marys.newcastle.sch.uk::4563e38e-299d-497d-8180-1ca3e9efa758" providerId="AD" clId="Web-{B4F6BED9-3805-4E2C-9EFB-45F9FBD3F043}" dt="2022-11-22T14:04:48.821" v="579" actId="1076"/>
        <pc:sldMkLst>
          <pc:docMk/>
          <pc:sldMk cId="1400105882" sldId="294"/>
        </pc:sldMkLst>
        <pc:spChg chg="add del mod">
          <ac:chgData name="Bilton, Jennifer" userId="S::jennifer.bilton@st-marys.newcastle.sch.uk::4563e38e-299d-497d-8180-1ca3e9efa758" providerId="AD" clId="Web-{B4F6BED9-3805-4E2C-9EFB-45F9FBD3F043}" dt="2022-11-22T14:03:21.585" v="540"/>
          <ac:spMkLst>
            <pc:docMk/>
            <pc:sldMk cId="1400105882" sldId="294"/>
            <ac:spMk id="2" creationId="{79BFF30D-F831-D4A5-F988-5B49DFB010D8}"/>
          </ac:spMkLst>
        </pc:spChg>
        <pc:spChg chg="add mod">
          <ac:chgData name="Bilton, Jennifer" userId="S::jennifer.bilton@st-marys.newcastle.sch.uk::4563e38e-299d-497d-8180-1ca3e9efa758" providerId="AD" clId="Web-{B4F6BED9-3805-4E2C-9EFB-45F9FBD3F043}" dt="2022-11-22T14:03:55.820" v="569" actId="20577"/>
          <ac:spMkLst>
            <pc:docMk/>
            <pc:sldMk cId="1400105882" sldId="294"/>
            <ac:spMk id="3" creationId="{22C4A8FA-BC24-100C-8808-3B330992E656}"/>
          </ac:spMkLst>
        </pc:spChg>
        <pc:spChg chg="add mod">
          <ac:chgData name="Bilton, Jennifer" userId="S::jennifer.bilton@st-marys.newcastle.sch.uk::4563e38e-299d-497d-8180-1ca3e9efa758" providerId="AD" clId="Web-{B4F6BED9-3805-4E2C-9EFB-45F9FBD3F043}" dt="2022-11-22T14:03:24.788" v="541" actId="1076"/>
          <ac:spMkLst>
            <pc:docMk/>
            <pc:sldMk cId="1400105882" sldId="294"/>
            <ac:spMk id="5" creationId="{E43C84AA-4DFB-DD94-A40F-377C1373178A}"/>
          </ac:spMkLst>
        </pc:spChg>
        <pc:spChg chg="add del">
          <ac:chgData name="Bilton, Jennifer" userId="S::jennifer.bilton@st-marys.newcastle.sch.uk::4563e38e-299d-497d-8180-1ca3e9efa758" providerId="AD" clId="Web-{B4F6BED9-3805-4E2C-9EFB-45F9FBD3F043}" dt="2022-11-22T14:03:46.913" v="564"/>
          <ac:spMkLst>
            <pc:docMk/>
            <pc:sldMk cId="1400105882" sldId="294"/>
            <ac:spMk id="7" creationId="{63891A78-2C7E-BD87-BB4C-E2C9017AE2AD}"/>
          </ac:spMkLst>
        </pc:spChg>
        <pc:picChg chg="add mod">
          <ac:chgData name="Bilton, Jennifer" userId="S::jennifer.bilton@st-marys.newcastle.sch.uk::4563e38e-299d-497d-8180-1ca3e9efa758" providerId="AD" clId="Web-{B4F6BED9-3805-4E2C-9EFB-45F9FBD3F043}" dt="2022-11-22T14:04:48.008" v="578" actId="14100"/>
          <ac:picMkLst>
            <pc:docMk/>
            <pc:sldMk cId="1400105882" sldId="294"/>
            <ac:picMk id="8" creationId="{3F4B2D0B-ABED-A139-FB34-DA16F82648BF}"/>
          </ac:picMkLst>
        </pc:picChg>
        <pc:picChg chg="add mod">
          <ac:chgData name="Bilton, Jennifer" userId="S::jennifer.bilton@st-marys.newcastle.sch.uk::4563e38e-299d-497d-8180-1ca3e9efa758" providerId="AD" clId="Web-{B4F6BED9-3805-4E2C-9EFB-45F9FBD3F043}" dt="2022-11-22T14:04:48.821" v="579" actId="1076"/>
          <ac:picMkLst>
            <pc:docMk/>
            <pc:sldMk cId="1400105882" sldId="294"/>
            <ac:picMk id="9" creationId="{456A6140-8E6F-5369-C132-CD55289D662A}"/>
          </ac:picMkLst>
        </pc:pic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oleObject" Target="file:///F:\MyWork\Year%208\Impossible%20Places\Resources\Las%20Vegas%20Climate%20data%20Teacher.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F:\Year%208\Impossible%20Places\Resources\Las%20Vegas%20Climate%20data.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rgame\Downloads\7.%20Las%20Vegas%20Climate%20data%20Teacher.xlsx" TargetMode="External"/><Relationship Id="rId2" Type="http://schemas.microsoft.com/office/2011/relationships/chartColorStyle" Target="colors1.xml"/><Relationship Id="rId1" Type="http://schemas.microsoft.com/office/2011/relationships/chartStyle" Target="style1.xml"/></Relationships>
</file>

<file path=ppt/charts/_rels/chart4.xml.rels><?xml version="1.0" encoding="UTF-8" standalone="yes"?>
<Relationships xmlns="http://schemas.openxmlformats.org/package/2006/relationships"><Relationship Id="rId2" Type="http://schemas.openxmlformats.org/officeDocument/2006/relationships/oleObject" Target="file:///F:\Year%208\Impossible%20Places\Resources\Las%20Vegas%20Climate%20data.xlsx" TargetMode="External"/><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u="sng">
                <a:solidFill>
                  <a:schemeClr val="accent1">
                    <a:lumMod val="75000"/>
                  </a:schemeClr>
                </a:solidFill>
              </a:defRPr>
            </a:pPr>
            <a:r>
              <a:rPr lang="en-GB" u="sng">
                <a:solidFill>
                  <a:schemeClr val="accent1">
                    <a:lumMod val="75000"/>
                  </a:schemeClr>
                </a:solidFill>
              </a:rPr>
              <a:t>Title:</a:t>
            </a:r>
            <a:r>
              <a:rPr lang="en-GB" u="sng" baseline="0">
                <a:solidFill>
                  <a:schemeClr val="accent1">
                    <a:lumMod val="75000"/>
                  </a:schemeClr>
                </a:solidFill>
              </a:rPr>
              <a:t>  </a:t>
            </a:r>
            <a:endParaRPr lang="en-GB" u="sng">
              <a:solidFill>
                <a:schemeClr val="accent1">
                  <a:lumMod val="75000"/>
                </a:schemeClr>
              </a:solidFill>
            </a:endParaRPr>
          </a:p>
        </c:rich>
      </c:tx>
      <c:layout>
        <c:manualLayout>
          <c:xMode val="edge"/>
          <c:yMode val="edge"/>
          <c:x val="0.101005504587156"/>
          <c:y val="1.2086330661387184E-2"/>
        </c:manualLayout>
      </c:layout>
      <c:overlay val="0"/>
    </c:title>
    <c:autoTitleDeleted val="0"/>
    <c:plotArea>
      <c:layout>
        <c:manualLayout>
          <c:layoutTarget val="inner"/>
          <c:xMode val="edge"/>
          <c:yMode val="edge"/>
          <c:x val="0.10736744308748426"/>
          <c:y val="0.14715637656422015"/>
          <c:w val="0.53452693577108246"/>
          <c:h val="0.66553388007393122"/>
        </c:manualLayout>
      </c:layout>
      <c:barChart>
        <c:barDir val="col"/>
        <c:grouping val="clustered"/>
        <c:varyColors val="0"/>
        <c:ser>
          <c:idx val="1"/>
          <c:order val="1"/>
          <c:tx>
            <c:strRef>
              <c:f>Sheet1!$A$4</c:f>
              <c:strCache>
                <c:ptCount val="1"/>
                <c:pt idx="0">
                  <c:v>Precipitation (mm)</c:v>
                </c:pt>
              </c:strCache>
            </c:strRef>
          </c:tx>
          <c:spPr>
            <a:noFill/>
            <a:ln>
              <a:noFill/>
            </a:ln>
          </c:spPr>
          <c:invertIfNegative val="0"/>
          <c:cat>
            <c:strRef>
              <c:f>Sheet1!$B$2:$M$2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Sheet1!$B$4:$M$4</c:f>
              <c:numCache>
                <c:formatCode>0</c:formatCode>
                <c:ptCount val="12"/>
                <c:pt idx="0">
                  <c:v>14.2</c:v>
                </c:pt>
                <c:pt idx="1">
                  <c:v>12.3</c:v>
                </c:pt>
                <c:pt idx="2">
                  <c:v>12.8</c:v>
                </c:pt>
                <c:pt idx="3">
                  <c:v>4.8</c:v>
                </c:pt>
                <c:pt idx="4">
                  <c:v>5.2</c:v>
                </c:pt>
                <c:pt idx="5">
                  <c:v>2.5</c:v>
                </c:pt>
                <c:pt idx="6">
                  <c:v>9.3000000000000007</c:v>
                </c:pt>
                <c:pt idx="7">
                  <c:v>12.6</c:v>
                </c:pt>
                <c:pt idx="8">
                  <c:v>6.6</c:v>
                </c:pt>
                <c:pt idx="9">
                  <c:v>5.6</c:v>
                </c:pt>
                <c:pt idx="10">
                  <c:v>10.8</c:v>
                </c:pt>
                <c:pt idx="11">
                  <c:v>9.8000000000000007</c:v>
                </c:pt>
              </c:numCache>
            </c:numRef>
          </c:val>
          <c:extLst>
            <c:ext xmlns:c16="http://schemas.microsoft.com/office/drawing/2014/chart" uri="{C3380CC4-5D6E-409C-BE32-E72D297353CC}">
              <c16:uniqueId val="{00000000-7BDD-40CB-A4A2-4CFB657C83DC}"/>
            </c:ext>
          </c:extLst>
        </c:ser>
        <c:dLbls>
          <c:showLegendKey val="0"/>
          <c:showVal val="0"/>
          <c:showCatName val="0"/>
          <c:showSerName val="0"/>
          <c:showPercent val="0"/>
          <c:showBubbleSize val="0"/>
        </c:dLbls>
        <c:gapWidth val="150"/>
        <c:axId val="421663104"/>
        <c:axId val="421312000"/>
      </c:barChart>
      <c:lineChart>
        <c:grouping val="standard"/>
        <c:varyColors val="0"/>
        <c:ser>
          <c:idx val="0"/>
          <c:order val="0"/>
          <c:tx>
            <c:strRef>
              <c:f>Sheet1!$A$3</c:f>
              <c:strCache>
                <c:ptCount val="1"/>
                <c:pt idx="0">
                  <c:v>24 Hour Average Temperature°C</c:v>
                </c:pt>
              </c:strCache>
            </c:strRef>
          </c:tx>
          <c:spPr>
            <a:ln>
              <a:noFill/>
            </a:ln>
          </c:spPr>
          <c:marker>
            <c:symbol val="none"/>
          </c:marker>
          <c:cat>
            <c:strRef>
              <c:f>Sheet1!$B$2:$M$2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Sheet1!$B$3:$M$3</c:f>
              <c:numCache>
                <c:formatCode>0</c:formatCode>
                <c:ptCount val="12"/>
                <c:pt idx="0">
                  <c:v>7.5</c:v>
                </c:pt>
                <c:pt idx="1">
                  <c:v>10.6</c:v>
                </c:pt>
                <c:pt idx="2">
                  <c:v>13.5</c:v>
                </c:pt>
                <c:pt idx="3">
                  <c:v>17.8</c:v>
                </c:pt>
                <c:pt idx="4">
                  <c:v>23.3</c:v>
                </c:pt>
                <c:pt idx="5">
                  <c:v>29.3</c:v>
                </c:pt>
                <c:pt idx="6">
                  <c:v>32.800000000000011</c:v>
                </c:pt>
                <c:pt idx="7">
                  <c:v>31.5</c:v>
                </c:pt>
                <c:pt idx="8">
                  <c:v>26.9</c:v>
                </c:pt>
                <c:pt idx="9">
                  <c:v>20.100000000000001</c:v>
                </c:pt>
                <c:pt idx="10">
                  <c:v>12.7</c:v>
                </c:pt>
                <c:pt idx="11">
                  <c:v>7.6</c:v>
                </c:pt>
              </c:numCache>
            </c:numRef>
          </c:val>
          <c:smooth val="0"/>
          <c:extLst>
            <c:ext xmlns:c16="http://schemas.microsoft.com/office/drawing/2014/chart" uri="{C3380CC4-5D6E-409C-BE32-E72D297353CC}">
              <c16:uniqueId val="{00000001-7BDD-40CB-A4A2-4CFB657C83DC}"/>
            </c:ext>
          </c:extLst>
        </c:ser>
        <c:dLbls>
          <c:showLegendKey val="0"/>
          <c:showVal val="0"/>
          <c:showCatName val="0"/>
          <c:showSerName val="0"/>
          <c:showPercent val="0"/>
          <c:showBubbleSize val="0"/>
        </c:dLbls>
        <c:marker val="1"/>
        <c:smooth val="0"/>
        <c:axId val="420291712"/>
        <c:axId val="420294016"/>
      </c:lineChart>
      <c:catAx>
        <c:axId val="420291712"/>
        <c:scaling>
          <c:orientation val="minMax"/>
        </c:scaling>
        <c:delete val="0"/>
        <c:axPos val="b"/>
        <c:majorGridlines/>
        <c:title>
          <c:tx>
            <c:rich>
              <a:bodyPr/>
              <a:lstStyle/>
              <a:p>
                <a:pPr>
                  <a:defRPr/>
                </a:pPr>
                <a:r>
                  <a:rPr lang="en-GB"/>
                  <a:t>Month</a:t>
                </a:r>
              </a:p>
            </c:rich>
          </c:tx>
          <c:layout/>
          <c:overlay val="0"/>
        </c:title>
        <c:numFmt formatCode="General" sourceLinked="0"/>
        <c:majorTickMark val="none"/>
        <c:minorTickMark val="none"/>
        <c:tickLblPos val="nextTo"/>
        <c:txPr>
          <a:bodyPr/>
          <a:lstStyle/>
          <a:p>
            <a:pPr>
              <a:defRPr sz="1000"/>
            </a:pPr>
            <a:endParaRPr lang="en-US"/>
          </a:p>
        </c:txPr>
        <c:crossAx val="420294016"/>
        <c:crosses val="autoZero"/>
        <c:auto val="1"/>
        <c:lblAlgn val="ctr"/>
        <c:lblOffset val="100"/>
        <c:noMultiLvlLbl val="0"/>
      </c:catAx>
      <c:valAx>
        <c:axId val="420294016"/>
        <c:scaling>
          <c:orientation val="minMax"/>
          <c:max val="40"/>
        </c:scaling>
        <c:delete val="0"/>
        <c:axPos val="l"/>
        <c:majorGridlines/>
        <c:minorGridlines/>
        <c:title>
          <c:tx>
            <c:rich>
              <a:bodyPr/>
              <a:lstStyle/>
              <a:p>
                <a:pPr>
                  <a:defRPr/>
                </a:pPr>
                <a:r>
                  <a:rPr lang="en-GB"/>
                  <a:t>Temperature </a:t>
                </a:r>
              </a:p>
            </c:rich>
          </c:tx>
          <c:layout/>
          <c:overlay val="0"/>
        </c:title>
        <c:numFmt formatCode="0" sourceLinked="1"/>
        <c:majorTickMark val="cross"/>
        <c:minorTickMark val="none"/>
        <c:tickLblPos val="nextTo"/>
        <c:spPr>
          <a:ln/>
        </c:spPr>
        <c:crossAx val="420291712"/>
        <c:crosses val="autoZero"/>
        <c:crossBetween val="between"/>
      </c:valAx>
      <c:valAx>
        <c:axId val="421312000"/>
        <c:scaling>
          <c:orientation val="minMax"/>
        </c:scaling>
        <c:delete val="0"/>
        <c:axPos val="r"/>
        <c:majorGridlines>
          <c:spPr>
            <a:ln>
              <a:solidFill>
                <a:srgbClr val="00B0F0"/>
              </a:solidFill>
              <a:prstDash val="sysDot"/>
            </a:ln>
          </c:spPr>
        </c:majorGridlines>
        <c:title>
          <c:tx>
            <c:rich>
              <a:bodyPr rot="-5400000" vert="horz"/>
              <a:lstStyle/>
              <a:p>
                <a:pPr>
                  <a:defRPr>
                    <a:solidFill>
                      <a:srgbClr val="00B0F0"/>
                    </a:solidFill>
                  </a:defRPr>
                </a:pPr>
                <a:r>
                  <a:rPr lang="en-GB">
                    <a:solidFill>
                      <a:srgbClr val="00B0F0"/>
                    </a:solidFill>
                  </a:rPr>
                  <a:t>Precipitation</a:t>
                </a:r>
              </a:p>
            </c:rich>
          </c:tx>
          <c:layout/>
          <c:overlay val="0"/>
        </c:title>
        <c:numFmt formatCode="0" sourceLinked="1"/>
        <c:majorTickMark val="out"/>
        <c:minorTickMark val="none"/>
        <c:tickLblPos val="nextTo"/>
        <c:txPr>
          <a:bodyPr/>
          <a:lstStyle/>
          <a:p>
            <a:pPr>
              <a:defRPr>
                <a:solidFill>
                  <a:srgbClr val="00B0F0"/>
                </a:solidFill>
              </a:defRPr>
            </a:pPr>
            <a:endParaRPr lang="en-US"/>
          </a:p>
        </c:txPr>
        <c:crossAx val="421663104"/>
        <c:crosses val="max"/>
        <c:crossBetween val="between"/>
      </c:valAx>
      <c:catAx>
        <c:axId val="421663104"/>
        <c:scaling>
          <c:orientation val="minMax"/>
        </c:scaling>
        <c:delete val="1"/>
        <c:axPos val="b"/>
        <c:numFmt formatCode="General" sourceLinked="1"/>
        <c:majorTickMark val="out"/>
        <c:minorTickMark val="none"/>
        <c:tickLblPos val="none"/>
        <c:crossAx val="421312000"/>
        <c:crosses val="autoZero"/>
        <c:auto val="1"/>
        <c:lblAlgn val="ctr"/>
        <c:lblOffset val="100"/>
        <c:noMultiLvlLbl val="0"/>
      </c:catAx>
    </c:plotArea>
    <c:legend>
      <c:legendPos val="r"/>
      <c:layout/>
      <c:overlay val="0"/>
    </c:legend>
    <c:plotVisOnly val="1"/>
    <c:dispBlanksAs val="gap"/>
    <c:showDLblsOverMax val="0"/>
  </c:chart>
  <c:txPr>
    <a:bodyPr/>
    <a:lstStyle/>
    <a:p>
      <a:pPr>
        <a:defRPr sz="1800"/>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u="sng">
                <a:solidFill>
                  <a:schemeClr val="accent1">
                    <a:lumMod val="75000"/>
                  </a:schemeClr>
                </a:solidFill>
              </a:defRPr>
            </a:pPr>
            <a:r>
              <a:rPr lang="en-GB" u="sng">
                <a:solidFill>
                  <a:schemeClr val="accent1">
                    <a:lumMod val="75000"/>
                  </a:schemeClr>
                </a:solidFill>
              </a:rPr>
              <a:t>A climate graph for Las Vegas</a:t>
            </a:r>
          </a:p>
        </c:rich>
      </c:tx>
      <c:layout/>
      <c:overlay val="0"/>
    </c:title>
    <c:autoTitleDeleted val="0"/>
    <c:plotArea>
      <c:layout>
        <c:manualLayout>
          <c:layoutTarget val="inner"/>
          <c:xMode val="edge"/>
          <c:yMode val="edge"/>
          <c:x val="0.14621838404260376"/>
          <c:y val="0.13262820893475605"/>
          <c:w val="0.73187946920001079"/>
          <c:h val="0.63589422963137332"/>
        </c:manualLayout>
      </c:layout>
      <c:barChart>
        <c:barDir val="col"/>
        <c:grouping val="clustered"/>
        <c:varyColors val="0"/>
        <c:ser>
          <c:idx val="1"/>
          <c:order val="1"/>
          <c:tx>
            <c:strRef>
              <c:f>Sheet1!$A$4</c:f>
              <c:strCache>
                <c:ptCount val="1"/>
                <c:pt idx="0">
                  <c:v>Precipitation (mm)</c:v>
                </c:pt>
              </c:strCache>
            </c:strRef>
          </c:tx>
          <c:spPr>
            <a:solidFill>
              <a:srgbClr val="00B0F0"/>
            </a:solidFill>
          </c:spPr>
          <c:invertIfNegative val="0"/>
          <c:cat>
            <c:strRef>
              <c:f>Sheet1!$B$2:$M$2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Sheet1!$B$4:$M$4</c:f>
              <c:numCache>
                <c:formatCode>General</c:formatCode>
                <c:ptCount val="12"/>
                <c:pt idx="0">
                  <c:v>14.2</c:v>
                </c:pt>
                <c:pt idx="1">
                  <c:v>12.3</c:v>
                </c:pt>
                <c:pt idx="2">
                  <c:v>12.8</c:v>
                </c:pt>
                <c:pt idx="3">
                  <c:v>4.8</c:v>
                </c:pt>
                <c:pt idx="4">
                  <c:v>5.2</c:v>
                </c:pt>
                <c:pt idx="5">
                  <c:v>2.5</c:v>
                </c:pt>
                <c:pt idx="6">
                  <c:v>9.3000000000000007</c:v>
                </c:pt>
                <c:pt idx="7">
                  <c:v>12.6</c:v>
                </c:pt>
                <c:pt idx="8">
                  <c:v>6.6</c:v>
                </c:pt>
                <c:pt idx="9">
                  <c:v>5.6</c:v>
                </c:pt>
                <c:pt idx="10">
                  <c:v>10.8</c:v>
                </c:pt>
                <c:pt idx="11">
                  <c:v>9.8000000000000007</c:v>
                </c:pt>
              </c:numCache>
            </c:numRef>
          </c:val>
          <c:extLst>
            <c:ext xmlns:c16="http://schemas.microsoft.com/office/drawing/2014/chart" uri="{C3380CC4-5D6E-409C-BE32-E72D297353CC}">
              <c16:uniqueId val="{00000000-5D2F-4F78-8EB0-42A235C5EFB9}"/>
            </c:ext>
          </c:extLst>
        </c:ser>
        <c:dLbls>
          <c:showLegendKey val="0"/>
          <c:showVal val="0"/>
          <c:showCatName val="0"/>
          <c:showSerName val="0"/>
          <c:showPercent val="0"/>
          <c:showBubbleSize val="0"/>
        </c:dLbls>
        <c:gapWidth val="150"/>
        <c:axId val="463700736"/>
        <c:axId val="448776448"/>
      </c:barChart>
      <c:lineChart>
        <c:grouping val="standard"/>
        <c:varyColors val="0"/>
        <c:ser>
          <c:idx val="0"/>
          <c:order val="0"/>
          <c:tx>
            <c:strRef>
              <c:f>Sheet1!$A$3</c:f>
              <c:strCache>
                <c:ptCount val="1"/>
                <c:pt idx="0">
                  <c:v>24 Hour Average Temperature°C</c:v>
                </c:pt>
              </c:strCache>
            </c:strRef>
          </c:tx>
          <c:spPr>
            <a:ln>
              <a:solidFill>
                <a:srgbClr val="FF0000"/>
              </a:solidFill>
            </a:ln>
          </c:spPr>
          <c:marker>
            <c:symbol val="x"/>
            <c:size val="11"/>
            <c:spPr>
              <a:noFill/>
              <a:ln>
                <a:solidFill>
                  <a:srgbClr val="FF0000"/>
                </a:solidFill>
              </a:ln>
            </c:spPr>
          </c:marker>
          <c:cat>
            <c:strRef>
              <c:f>Sheet1!$B$2:$M$2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Sheet1!$B$3:$M$3</c:f>
              <c:numCache>
                <c:formatCode>General</c:formatCode>
                <c:ptCount val="12"/>
                <c:pt idx="0">
                  <c:v>7.5</c:v>
                </c:pt>
                <c:pt idx="1">
                  <c:v>10.6</c:v>
                </c:pt>
                <c:pt idx="2">
                  <c:v>13.5</c:v>
                </c:pt>
                <c:pt idx="3">
                  <c:v>17.8</c:v>
                </c:pt>
                <c:pt idx="4">
                  <c:v>23.3</c:v>
                </c:pt>
                <c:pt idx="5">
                  <c:v>29.3</c:v>
                </c:pt>
                <c:pt idx="6">
                  <c:v>32.800000000000004</c:v>
                </c:pt>
                <c:pt idx="7">
                  <c:v>31.5</c:v>
                </c:pt>
                <c:pt idx="8">
                  <c:v>26.9</c:v>
                </c:pt>
                <c:pt idx="9">
                  <c:v>20.100000000000001</c:v>
                </c:pt>
                <c:pt idx="10">
                  <c:v>12.7</c:v>
                </c:pt>
                <c:pt idx="11">
                  <c:v>7.6</c:v>
                </c:pt>
              </c:numCache>
            </c:numRef>
          </c:val>
          <c:smooth val="0"/>
          <c:extLst>
            <c:ext xmlns:c16="http://schemas.microsoft.com/office/drawing/2014/chart" uri="{C3380CC4-5D6E-409C-BE32-E72D297353CC}">
              <c16:uniqueId val="{00000001-5D2F-4F78-8EB0-42A235C5EFB9}"/>
            </c:ext>
          </c:extLst>
        </c:ser>
        <c:dLbls>
          <c:showLegendKey val="0"/>
          <c:showVal val="0"/>
          <c:showCatName val="0"/>
          <c:showSerName val="0"/>
          <c:showPercent val="0"/>
          <c:showBubbleSize val="0"/>
        </c:dLbls>
        <c:marker val="1"/>
        <c:smooth val="0"/>
        <c:axId val="448033920"/>
        <c:axId val="448036224"/>
      </c:lineChart>
      <c:catAx>
        <c:axId val="448033920"/>
        <c:scaling>
          <c:orientation val="minMax"/>
        </c:scaling>
        <c:delete val="0"/>
        <c:axPos val="b"/>
        <c:title>
          <c:tx>
            <c:rich>
              <a:bodyPr/>
              <a:lstStyle/>
              <a:p>
                <a:pPr>
                  <a:defRPr/>
                </a:pPr>
                <a:r>
                  <a:rPr lang="en-GB"/>
                  <a:t>Month</a:t>
                </a:r>
              </a:p>
            </c:rich>
          </c:tx>
          <c:layout/>
          <c:overlay val="0"/>
        </c:title>
        <c:numFmt formatCode="General" sourceLinked="0"/>
        <c:majorTickMark val="none"/>
        <c:minorTickMark val="none"/>
        <c:tickLblPos val="nextTo"/>
        <c:crossAx val="448036224"/>
        <c:crosses val="autoZero"/>
        <c:auto val="1"/>
        <c:lblAlgn val="ctr"/>
        <c:lblOffset val="100"/>
        <c:noMultiLvlLbl val="0"/>
      </c:catAx>
      <c:valAx>
        <c:axId val="448036224"/>
        <c:scaling>
          <c:orientation val="minMax"/>
          <c:max val="40"/>
        </c:scaling>
        <c:delete val="0"/>
        <c:axPos val="l"/>
        <c:majorGridlines/>
        <c:title>
          <c:tx>
            <c:rich>
              <a:bodyPr/>
              <a:lstStyle/>
              <a:p>
                <a:pPr>
                  <a:defRPr/>
                </a:pPr>
                <a:r>
                  <a:rPr lang="en-GB"/>
                  <a:t>Temperature </a:t>
                </a:r>
              </a:p>
            </c:rich>
          </c:tx>
          <c:layout/>
          <c:overlay val="0"/>
        </c:title>
        <c:numFmt formatCode="General" sourceLinked="1"/>
        <c:majorTickMark val="none"/>
        <c:minorTickMark val="none"/>
        <c:tickLblPos val="nextTo"/>
        <c:crossAx val="448033920"/>
        <c:crosses val="autoZero"/>
        <c:crossBetween val="between"/>
      </c:valAx>
      <c:valAx>
        <c:axId val="448776448"/>
        <c:scaling>
          <c:orientation val="minMax"/>
        </c:scaling>
        <c:delete val="0"/>
        <c:axPos val="r"/>
        <c:title>
          <c:tx>
            <c:rich>
              <a:bodyPr rot="-5400000" vert="horz"/>
              <a:lstStyle/>
              <a:p>
                <a:pPr>
                  <a:defRPr/>
                </a:pPr>
                <a:r>
                  <a:rPr lang="en-GB"/>
                  <a:t>Precipitation</a:t>
                </a:r>
              </a:p>
            </c:rich>
          </c:tx>
          <c:layout/>
          <c:overlay val="0"/>
        </c:title>
        <c:numFmt formatCode="General" sourceLinked="1"/>
        <c:majorTickMark val="out"/>
        <c:minorTickMark val="none"/>
        <c:tickLblPos val="nextTo"/>
        <c:crossAx val="463700736"/>
        <c:crosses val="max"/>
        <c:crossBetween val="between"/>
      </c:valAx>
      <c:catAx>
        <c:axId val="463700736"/>
        <c:scaling>
          <c:orientation val="minMax"/>
        </c:scaling>
        <c:delete val="1"/>
        <c:axPos val="b"/>
        <c:numFmt formatCode="General" sourceLinked="1"/>
        <c:majorTickMark val="out"/>
        <c:minorTickMark val="none"/>
        <c:tickLblPos val="none"/>
        <c:crossAx val="448776448"/>
        <c:crosses val="autoZero"/>
        <c:auto val="1"/>
        <c:lblAlgn val="ctr"/>
        <c:lblOffset val="100"/>
        <c:noMultiLvlLbl val="0"/>
      </c:catAx>
    </c:plotArea>
    <c:legend>
      <c:legendPos val="r"/>
      <c:layout>
        <c:manualLayout>
          <c:xMode val="edge"/>
          <c:yMode val="edge"/>
          <c:x val="0.62523604107483521"/>
          <c:y val="0.12929307726267983"/>
          <c:w val="0.2565927839661723"/>
          <c:h val="0.23597433252637953"/>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sng" strike="noStrike" kern="1200" spc="0" baseline="0">
                <a:solidFill>
                  <a:schemeClr val="tx1">
                    <a:lumMod val="65000"/>
                    <a:lumOff val="35000"/>
                  </a:schemeClr>
                </a:solidFill>
                <a:latin typeface="+mn-lt"/>
                <a:ea typeface="+mn-ea"/>
                <a:cs typeface="+mn-cs"/>
              </a:defRPr>
            </a:pPr>
            <a:r>
              <a:rPr lang="en-GB" sz="1800" b="1" u="sng"/>
              <a:t>Graph comparing the climates of London and Las Vegas</a:t>
            </a:r>
          </a:p>
        </c:rich>
      </c:tx>
      <c:layout/>
      <c:overlay val="0"/>
      <c:spPr>
        <a:noFill/>
        <a:ln>
          <a:noFill/>
        </a:ln>
        <a:effectLst/>
      </c:spPr>
      <c:txPr>
        <a:bodyPr rot="0" spcFirstLastPara="1" vertOverflow="ellipsis" vert="horz" wrap="square" anchor="ctr" anchorCtr="1"/>
        <a:lstStyle/>
        <a:p>
          <a:pPr>
            <a:defRPr sz="1800" b="1" i="0" u="sng"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1"/>
          <c:order val="1"/>
          <c:tx>
            <c:strRef>
              <c:f>'LV and London'!$B$7</c:f>
              <c:strCache>
                <c:ptCount val="1"/>
                <c:pt idx="0">
                  <c:v>London Precipitation / Rainfall (mm)</c:v>
                </c:pt>
              </c:strCache>
            </c:strRef>
          </c:tx>
          <c:spPr>
            <a:solidFill>
              <a:srgbClr val="00B0F0"/>
            </a:solidFill>
            <a:ln>
              <a:solidFill>
                <a:srgbClr val="00B0F0"/>
              </a:solidFill>
            </a:ln>
            <a:effectLst/>
          </c:spPr>
          <c:invertIfNegative val="0"/>
          <c:cat>
            <c:strRef>
              <c:f>'LV and London'!$C$5:$N$5</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'LV and London'!$C$7:$N$7</c:f>
              <c:numCache>
                <c:formatCode>General</c:formatCode>
                <c:ptCount val="12"/>
                <c:pt idx="0">
                  <c:v>56</c:v>
                </c:pt>
                <c:pt idx="1">
                  <c:v>39</c:v>
                </c:pt>
                <c:pt idx="2">
                  <c:v>46</c:v>
                </c:pt>
                <c:pt idx="3">
                  <c:v>45</c:v>
                </c:pt>
                <c:pt idx="4">
                  <c:v>49</c:v>
                </c:pt>
                <c:pt idx="5">
                  <c:v>50</c:v>
                </c:pt>
                <c:pt idx="6">
                  <c:v>48</c:v>
                </c:pt>
                <c:pt idx="7">
                  <c:v>53</c:v>
                </c:pt>
                <c:pt idx="8">
                  <c:v>56</c:v>
                </c:pt>
                <c:pt idx="9">
                  <c:v>60</c:v>
                </c:pt>
                <c:pt idx="10">
                  <c:v>61</c:v>
                </c:pt>
                <c:pt idx="11">
                  <c:v>58</c:v>
                </c:pt>
              </c:numCache>
            </c:numRef>
          </c:val>
          <c:extLst>
            <c:ext xmlns:c16="http://schemas.microsoft.com/office/drawing/2014/chart" uri="{C3380CC4-5D6E-409C-BE32-E72D297353CC}">
              <c16:uniqueId val="{00000000-38C9-434D-84BB-BB28D488D2CE}"/>
            </c:ext>
          </c:extLst>
        </c:ser>
        <c:ser>
          <c:idx val="3"/>
          <c:order val="3"/>
          <c:tx>
            <c:strRef>
              <c:f>'LV and London'!$B$9</c:f>
              <c:strCache>
                <c:ptCount val="1"/>
                <c:pt idx="0">
                  <c:v>Las Vegas Precipitation (mm)</c:v>
                </c:pt>
              </c:strCache>
            </c:strRef>
          </c:tx>
          <c:spPr>
            <a:solidFill>
              <a:srgbClr val="0070C0"/>
            </a:solidFill>
            <a:ln>
              <a:noFill/>
            </a:ln>
            <a:effectLst/>
          </c:spPr>
          <c:invertIfNegative val="0"/>
          <c:cat>
            <c:strRef>
              <c:f>'LV and London'!$C$5:$N$5</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'LV and London'!$C$9:$N$9</c:f>
              <c:numCache>
                <c:formatCode>0</c:formatCode>
                <c:ptCount val="12"/>
                <c:pt idx="0">
                  <c:v>14.2</c:v>
                </c:pt>
                <c:pt idx="1">
                  <c:v>12.3</c:v>
                </c:pt>
                <c:pt idx="2">
                  <c:v>12.8</c:v>
                </c:pt>
                <c:pt idx="3">
                  <c:v>4.8</c:v>
                </c:pt>
                <c:pt idx="4">
                  <c:v>5.2</c:v>
                </c:pt>
                <c:pt idx="5">
                  <c:v>2.5</c:v>
                </c:pt>
                <c:pt idx="6">
                  <c:v>9.3000000000000007</c:v>
                </c:pt>
                <c:pt idx="7">
                  <c:v>12.6</c:v>
                </c:pt>
                <c:pt idx="8">
                  <c:v>6.6</c:v>
                </c:pt>
                <c:pt idx="9">
                  <c:v>5.6</c:v>
                </c:pt>
                <c:pt idx="10">
                  <c:v>10.8</c:v>
                </c:pt>
                <c:pt idx="11">
                  <c:v>9.8000000000000007</c:v>
                </c:pt>
              </c:numCache>
            </c:numRef>
          </c:val>
          <c:extLst>
            <c:ext xmlns:c16="http://schemas.microsoft.com/office/drawing/2014/chart" uri="{C3380CC4-5D6E-409C-BE32-E72D297353CC}">
              <c16:uniqueId val="{00000001-38C9-434D-84BB-BB28D488D2CE}"/>
            </c:ext>
          </c:extLst>
        </c:ser>
        <c:dLbls>
          <c:showLegendKey val="0"/>
          <c:showVal val="0"/>
          <c:showCatName val="0"/>
          <c:showSerName val="0"/>
          <c:showPercent val="0"/>
          <c:showBubbleSize val="0"/>
        </c:dLbls>
        <c:gapWidth val="150"/>
        <c:axId val="1721060815"/>
        <c:axId val="1721057071"/>
      </c:barChart>
      <c:lineChart>
        <c:grouping val="standard"/>
        <c:varyColors val="0"/>
        <c:ser>
          <c:idx val="0"/>
          <c:order val="0"/>
          <c:tx>
            <c:strRef>
              <c:f>'LV and London'!$B$6</c:f>
              <c:strCache>
                <c:ptCount val="1"/>
                <c:pt idx="0">
                  <c:v>London Avg. Temperature (°C)</c:v>
                </c:pt>
              </c:strCache>
            </c:strRef>
          </c:tx>
          <c:spPr>
            <a:ln w="28575" cap="rnd">
              <a:solidFill>
                <a:schemeClr val="accent2">
                  <a:lumMod val="75000"/>
                </a:schemeClr>
              </a:solidFill>
              <a:round/>
            </a:ln>
            <a:effectLst/>
          </c:spPr>
          <c:marker>
            <c:symbol val="x"/>
            <c:size val="5"/>
            <c:spPr>
              <a:noFill/>
              <a:ln w="9525">
                <a:solidFill>
                  <a:schemeClr val="accent2">
                    <a:lumMod val="75000"/>
                  </a:schemeClr>
                </a:solidFill>
              </a:ln>
              <a:effectLst/>
            </c:spPr>
          </c:marker>
          <c:cat>
            <c:strRef>
              <c:f>'LV and London'!$C$5:$N$5</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'LV and London'!$C$6:$N$6</c:f>
              <c:numCache>
                <c:formatCode>General</c:formatCode>
                <c:ptCount val="12"/>
                <c:pt idx="0">
                  <c:v>4.9000000000000004</c:v>
                </c:pt>
                <c:pt idx="1">
                  <c:v>5</c:v>
                </c:pt>
                <c:pt idx="2">
                  <c:v>7.2</c:v>
                </c:pt>
                <c:pt idx="3">
                  <c:v>9.6999999999999993</c:v>
                </c:pt>
                <c:pt idx="4">
                  <c:v>13.1</c:v>
                </c:pt>
                <c:pt idx="5">
                  <c:v>16.600000000000001</c:v>
                </c:pt>
                <c:pt idx="6">
                  <c:v>18.7</c:v>
                </c:pt>
                <c:pt idx="7">
                  <c:v>18.2</c:v>
                </c:pt>
                <c:pt idx="8">
                  <c:v>15.5</c:v>
                </c:pt>
                <c:pt idx="9">
                  <c:v>11.6</c:v>
                </c:pt>
                <c:pt idx="10">
                  <c:v>7.7</c:v>
                </c:pt>
                <c:pt idx="11">
                  <c:v>5.6</c:v>
                </c:pt>
              </c:numCache>
            </c:numRef>
          </c:val>
          <c:smooth val="0"/>
          <c:extLst>
            <c:ext xmlns:c16="http://schemas.microsoft.com/office/drawing/2014/chart" uri="{C3380CC4-5D6E-409C-BE32-E72D297353CC}">
              <c16:uniqueId val="{00000002-38C9-434D-84BB-BB28D488D2CE}"/>
            </c:ext>
          </c:extLst>
        </c:ser>
        <c:ser>
          <c:idx val="2"/>
          <c:order val="2"/>
          <c:tx>
            <c:strRef>
              <c:f>'LV and London'!$B$8</c:f>
              <c:strCache>
                <c:ptCount val="1"/>
                <c:pt idx="0">
                  <c:v>Las Vegas Average Temperature°C</c:v>
                </c:pt>
              </c:strCache>
            </c:strRef>
          </c:tx>
          <c:spPr>
            <a:ln w="28575" cap="rnd">
              <a:solidFill>
                <a:srgbClr val="FF0000"/>
              </a:solidFill>
              <a:round/>
            </a:ln>
            <a:effectLst/>
          </c:spPr>
          <c:marker>
            <c:symbol val="circle"/>
            <c:size val="5"/>
            <c:spPr>
              <a:solidFill>
                <a:srgbClr val="FF0000"/>
              </a:solidFill>
              <a:ln w="9525">
                <a:solidFill>
                  <a:srgbClr val="FF0000"/>
                </a:solidFill>
              </a:ln>
              <a:effectLst/>
            </c:spPr>
          </c:marker>
          <c:cat>
            <c:strRef>
              <c:f>'LV and London'!$C$5:$N$5</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'LV and London'!$C$8:$N$8</c:f>
              <c:numCache>
                <c:formatCode>0</c:formatCode>
                <c:ptCount val="12"/>
                <c:pt idx="0">
                  <c:v>7.5</c:v>
                </c:pt>
                <c:pt idx="1">
                  <c:v>10.6</c:v>
                </c:pt>
                <c:pt idx="2">
                  <c:v>13.5</c:v>
                </c:pt>
                <c:pt idx="3">
                  <c:v>17.8</c:v>
                </c:pt>
                <c:pt idx="4">
                  <c:v>23.3</c:v>
                </c:pt>
                <c:pt idx="5">
                  <c:v>29.3</c:v>
                </c:pt>
                <c:pt idx="6">
                  <c:v>32.799999999999997</c:v>
                </c:pt>
                <c:pt idx="7">
                  <c:v>31.5</c:v>
                </c:pt>
                <c:pt idx="8">
                  <c:v>26.9</c:v>
                </c:pt>
                <c:pt idx="9">
                  <c:v>20.100000000000001</c:v>
                </c:pt>
                <c:pt idx="10">
                  <c:v>12.7</c:v>
                </c:pt>
                <c:pt idx="11">
                  <c:v>7.6</c:v>
                </c:pt>
              </c:numCache>
            </c:numRef>
          </c:val>
          <c:smooth val="0"/>
          <c:extLst>
            <c:ext xmlns:c16="http://schemas.microsoft.com/office/drawing/2014/chart" uri="{C3380CC4-5D6E-409C-BE32-E72D297353CC}">
              <c16:uniqueId val="{00000003-38C9-434D-84BB-BB28D488D2CE}"/>
            </c:ext>
          </c:extLst>
        </c:ser>
        <c:dLbls>
          <c:showLegendKey val="0"/>
          <c:showVal val="0"/>
          <c:showCatName val="0"/>
          <c:showSerName val="0"/>
          <c:showPercent val="0"/>
          <c:showBubbleSize val="0"/>
        </c:dLbls>
        <c:marker val="1"/>
        <c:smooth val="0"/>
        <c:axId val="1289923071"/>
        <c:axId val="1289918079"/>
      </c:lineChart>
      <c:catAx>
        <c:axId val="12899230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89918079"/>
        <c:crosses val="autoZero"/>
        <c:auto val="1"/>
        <c:lblAlgn val="ctr"/>
        <c:lblOffset val="100"/>
        <c:noMultiLvlLbl val="0"/>
      </c:catAx>
      <c:valAx>
        <c:axId val="128991807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GB" sz="1600"/>
                  <a:t>Temperature in Degrees Celcius</a:t>
                </a:r>
              </a:p>
            </c:rich>
          </c:tx>
          <c:layout>
            <c:manualLayout>
              <c:xMode val="edge"/>
              <c:yMode val="edge"/>
              <c:x val="0.14202040586352449"/>
              <c:y val="0.15129197374177702"/>
            </c:manualLayout>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289923071"/>
        <c:crosses val="autoZero"/>
        <c:crossBetween val="between"/>
      </c:valAx>
      <c:valAx>
        <c:axId val="1721057071"/>
        <c:scaling>
          <c:orientation val="minMax"/>
        </c:scaling>
        <c:delete val="0"/>
        <c:axPos val="r"/>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GB" sz="1600"/>
                  <a:t>Precipitation</a:t>
                </a:r>
                <a:r>
                  <a:rPr lang="en-GB" sz="1600" baseline="0"/>
                  <a:t> in mm</a:t>
                </a:r>
                <a:endParaRPr lang="en-GB" sz="1600"/>
              </a:p>
            </c:rich>
          </c:tx>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721060815"/>
        <c:crosses val="max"/>
        <c:crossBetween val="between"/>
      </c:valAx>
      <c:catAx>
        <c:axId val="1721060815"/>
        <c:scaling>
          <c:orientation val="minMax"/>
        </c:scaling>
        <c:delete val="1"/>
        <c:axPos val="b"/>
        <c:numFmt formatCode="General" sourceLinked="1"/>
        <c:majorTickMark val="out"/>
        <c:minorTickMark val="none"/>
        <c:tickLblPos val="nextTo"/>
        <c:crossAx val="1721057071"/>
        <c:crosses val="autoZero"/>
        <c:auto val="1"/>
        <c:lblAlgn val="ctr"/>
        <c:lblOffset val="100"/>
        <c:noMultiLvlLbl val="0"/>
      </c:cat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800" u="sng">
                <a:solidFill>
                  <a:schemeClr val="accent1">
                    <a:lumMod val="75000"/>
                  </a:schemeClr>
                </a:solidFill>
              </a:defRPr>
            </a:pPr>
            <a:r>
              <a:rPr lang="en-GB" sz="1800" u="sng">
                <a:solidFill>
                  <a:schemeClr val="accent1">
                    <a:lumMod val="75000"/>
                  </a:schemeClr>
                </a:solidFill>
              </a:rPr>
              <a:t>A climate graph for Las Vegas</a:t>
            </a:r>
          </a:p>
        </c:rich>
      </c:tx>
      <c:layout/>
      <c:overlay val="0"/>
    </c:title>
    <c:autoTitleDeleted val="0"/>
    <c:plotArea>
      <c:layout>
        <c:manualLayout>
          <c:layoutTarget val="inner"/>
          <c:xMode val="edge"/>
          <c:yMode val="edge"/>
          <c:x val="0.14621838404260376"/>
          <c:y val="0.13262820893475605"/>
          <c:w val="0.70887467996202513"/>
          <c:h val="0.63589422963137332"/>
        </c:manualLayout>
      </c:layout>
      <c:barChart>
        <c:barDir val="col"/>
        <c:grouping val="clustered"/>
        <c:varyColors val="0"/>
        <c:ser>
          <c:idx val="1"/>
          <c:order val="1"/>
          <c:tx>
            <c:strRef>
              <c:f>Sheet1!$A$4</c:f>
              <c:strCache>
                <c:ptCount val="1"/>
                <c:pt idx="0">
                  <c:v>Precipitation (mm)</c:v>
                </c:pt>
              </c:strCache>
            </c:strRef>
          </c:tx>
          <c:spPr>
            <a:solidFill>
              <a:srgbClr val="00B0F0"/>
            </a:solidFill>
          </c:spPr>
          <c:invertIfNegative val="0"/>
          <c:cat>
            <c:strRef>
              <c:f>Sheet1!$B$2:$M$2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Sheet1!$B$4:$M$4</c:f>
              <c:numCache>
                <c:formatCode>General</c:formatCode>
                <c:ptCount val="12"/>
                <c:pt idx="0">
                  <c:v>14.2</c:v>
                </c:pt>
                <c:pt idx="1">
                  <c:v>12.3</c:v>
                </c:pt>
                <c:pt idx="2">
                  <c:v>12.8</c:v>
                </c:pt>
                <c:pt idx="3">
                  <c:v>4.8</c:v>
                </c:pt>
                <c:pt idx="4">
                  <c:v>5.2</c:v>
                </c:pt>
                <c:pt idx="5">
                  <c:v>2.5</c:v>
                </c:pt>
                <c:pt idx="6">
                  <c:v>9.3000000000000007</c:v>
                </c:pt>
                <c:pt idx="7">
                  <c:v>12.6</c:v>
                </c:pt>
                <c:pt idx="8">
                  <c:v>6.6</c:v>
                </c:pt>
                <c:pt idx="9">
                  <c:v>5.6</c:v>
                </c:pt>
                <c:pt idx="10">
                  <c:v>10.8</c:v>
                </c:pt>
                <c:pt idx="11">
                  <c:v>9.8000000000000007</c:v>
                </c:pt>
              </c:numCache>
            </c:numRef>
          </c:val>
          <c:extLst>
            <c:ext xmlns:c16="http://schemas.microsoft.com/office/drawing/2014/chart" uri="{C3380CC4-5D6E-409C-BE32-E72D297353CC}">
              <c16:uniqueId val="{00000000-546C-421D-93A7-9CAD48BF5BB1}"/>
            </c:ext>
          </c:extLst>
        </c:ser>
        <c:dLbls>
          <c:showLegendKey val="0"/>
          <c:showVal val="0"/>
          <c:showCatName val="0"/>
          <c:showSerName val="0"/>
          <c:showPercent val="0"/>
          <c:showBubbleSize val="0"/>
        </c:dLbls>
        <c:gapWidth val="150"/>
        <c:axId val="463700736"/>
        <c:axId val="448776448"/>
      </c:barChart>
      <c:lineChart>
        <c:grouping val="standard"/>
        <c:varyColors val="0"/>
        <c:ser>
          <c:idx val="0"/>
          <c:order val="0"/>
          <c:tx>
            <c:strRef>
              <c:f>Sheet1!$A$3</c:f>
              <c:strCache>
                <c:ptCount val="1"/>
                <c:pt idx="0">
                  <c:v>24 Hour Average Temperature°C</c:v>
                </c:pt>
              </c:strCache>
            </c:strRef>
          </c:tx>
          <c:spPr>
            <a:ln>
              <a:solidFill>
                <a:srgbClr val="FF0000"/>
              </a:solidFill>
            </a:ln>
          </c:spPr>
          <c:marker>
            <c:symbol val="x"/>
            <c:size val="9"/>
            <c:spPr>
              <a:ln>
                <a:solidFill>
                  <a:srgbClr val="FF0000"/>
                </a:solidFill>
              </a:ln>
            </c:spPr>
          </c:marker>
          <c:cat>
            <c:strRef>
              <c:f>Sheet1!$B$2:$M$2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Sheet1!$B$3:$M$3</c:f>
              <c:numCache>
                <c:formatCode>General</c:formatCode>
                <c:ptCount val="12"/>
                <c:pt idx="0">
                  <c:v>7.5</c:v>
                </c:pt>
                <c:pt idx="1">
                  <c:v>10.6</c:v>
                </c:pt>
                <c:pt idx="2">
                  <c:v>13.5</c:v>
                </c:pt>
                <c:pt idx="3">
                  <c:v>17.8</c:v>
                </c:pt>
                <c:pt idx="4">
                  <c:v>23.3</c:v>
                </c:pt>
                <c:pt idx="5">
                  <c:v>29.3</c:v>
                </c:pt>
                <c:pt idx="6">
                  <c:v>32.800000000000004</c:v>
                </c:pt>
                <c:pt idx="7">
                  <c:v>31.5</c:v>
                </c:pt>
                <c:pt idx="8">
                  <c:v>26.9</c:v>
                </c:pt>
                <c:pt idx="9">
                  <c:v>20.100000000000001</c:v>
                </c:pt>
                <c:pt idx="10">
                  <c:v>12.7</c:v>
                </c:pt>
                <c:pt idx="11">
                  <c:v>7.6</c:v>
                </c:pt>
              </c:numCache>
            </c:numRef>
          </c:val>
          <c:smooth val="0"/>
          <c:extLst>
            <c:ext xmlns:c16="http://schemas.microsoft.com/office/drawing/2014/chart" uri="{C3380CC4-5D6E-409C-BE32-E72D297353CC}">
              <c16:uniqueId val="{00000001-546C-421D-93A7-9CAD48BF5BB1}"/>
            </c:ext>
          </c:extLst>
        </c:ser>
        <c:dLbls>
          <c:showLegendKey val="0"/>
          <c:showVal val="0"/>
          <c:showCatName val="0"/>
          <c:showSerName val="0"/>
          <c:showPercent val="0"/>
          <c:showBubbleSize val="0"/>
        </c:dLbls>
        <c:marker val="1"/>
        <c:smooth val="0"/>
        <c:axId val="448033920"/>
        <c:axId val="448036224"/>
      </c:lineChart>
      <c:catAx>
        <c:axId val="448033920"/>
        <c:scaling>
          <c:orientation val="minMax"/>
        </c:scaling>
        <c:delete val="0"/>
        <c:axPos val="b"/>
        <c:title>
          <c:tx>
            <c:rich>
              <a:bodyPr/>
              <a:lstStyle/>
              <a:p>
                <a:pPr>
                  <a:defRPr/>
                </a:pPr>
                <a:r>
                  <a:rPr lang="en-GB"/>
                  <a:t>Month</a:t>
                </a:r>
              </a:p>
            </c:rich>
          </c:tx>
          <c:layout/>
          <c:overlay val="0"/>
        </c:title>
        <c:numFmt formatCode="General" sourceLinked="0"/>
        <c:majorTickMark val="none"/>
        <c:minorTickMark val="none"/>
        <c:tickLblPos val="nextTo"/>
        <c:spPr>
          <a:ln>
            <a:solidFill>
              <a:sysClr val="windowText" lastClr="000000"/>
            </a:solidFill>
          </a:ln>
        </c:spPr>
        <c:crossAx val="448036224"/>
        <c:crosses val="autoZero"/>
        <c:auto val="1"/>
        <c:lblAlgn val="ctr"/>
        <c:lblOffset val="100"/>
        <c:noMultiLvlLbl val="0"/>
      </c:catAx>
      <c:valAx>
        <c:axId val="448036224"/>
        <c:scaling>
          <c:orientation val="minMax"/>
          <c:max val="40"/>
        </c:scaling>
        <c:delete val="0"/>
        <c:axPos val="l"/>
        <c:majorGridlines/>
        <c:title>
          <c:tx>
            <c:rich>
              <a:bodyPr/>
              <a:lstStyle/>
              <a:p>
                <a:pPr>
                  <a:defRPr/>
                </a:pPr>
                <a:r>
                  <a:rPr lang="en-GB"/>
                  <a:t>Temperature </a:t>
                </a:r>
              </a:p>
            </c:rich>
          </c:tx>
          <c:layout/>
          <c:overlay val="0"/>
        </c:title>
        <c:numFmt formatCode="General" sourceLinked="1"/>
        <c:majorTickMark val="none"/>
        <c:minorTickMark val="none"/>
        <c:tickLblPos val="nextTo"/>
        <c:crossAx val="448033920"/>
        <c:crosses val="autoZero"/>
        <c:crossBetween val="between"/>
      </c:valAx>
      <c:valAx>
        <c:axId val="448776448"/>
        <c:scaling>
          <c:orientation val="minMax"/>
        </c:scaling>
        <c:delete val="0"/>
        <c:axPos val="r"/>
        <c:title>
          <c:tx>
            <c:rich>
              <a:bodyPr rot="-5400000" vert="horz"/>
              <a:lstStyle/>
              <a:p>
                <a:pPr>
                  <a:defRPr/>
                </a:pPr>
                <a:r>
                  <a:rPr lang="en-GB"/>
                  <a:t>Precipitation</a:t>
                </a:r>
              </a:p>
            </c:rich>
          </c:tx>
          <c:layout/>
          <c:overlay val="0"/>
        </c:title>
        <c:numFmt formatCode="General" sourceLinked="1"/>
        <c:majorTickMark val="out"/>
        <c:minorTickMark val="none"/>
        <c:tickLblPos val="nextTo"/>
        <c:crossAx val="463700736"/>
        <c:crosses val="max"/>
        <c:crossBetween val="between"/>
      </c:valAx>
      <c:catAx>
        <c:axId val="463700736"/>
        <c:scaling>
          <c:orientation val="minMax"/>
        </c:scaling>
        <c:delete val="1"/>
        <c:axPos val="b"/>
        <c:numFmt formatCode="General" sourceLinked="1"/>
        <c:majorTickMark val="out"/>
        <c:minorTickMark val="none"/>
        <c:tickLblPos val="none"/>
        <c:crossAx val="448776448"/>
        <c:crosses val="autoZero"/>
        <c:auto val="1"/>
        <c:lblAlgn val="ctr"/>
        <c:lblOffset val="100"/>
        <c:noMultiLvlLbl val="0"/>
      </c:catAx>
    </c:plotArea>
    <c:legend>
      <c:legendPos val="r"/>
      <c:layout>
        <c:manualLayout>
          <c:xMode val="edge"/>
          <c:yMode val="edge"/>
          <c:x val="0.62523604107483521"/>
          <c:y val="0.12929307726267983"/>
          <c:w val="0.2565927839661723"/>
          <c:h val="0.19763323398849403"/>
        </c:manualLayout>
      </c:layout>
      <c:overlay val="0"/>
      <c:txPr>
        <a:bodyPr/>
        <a:lstStyle/>
        <a:p>
          <a:pPr>
            <a:defRPr sz="900"/>
          </a:pPr>
          <a:endParaRPr lang="en-US"/>
        </a:p>
      </c:txPr>
    </c:legend>
    <c:plotVisOnly val="1"/>
    <c:dispBlanksAs val="gap"/>
    <c:showDLblsOverMax val="0"/>
  </c:chart>
  <c:spPr>
    <a:ln>
      <a:solidFill>
        <a:sysClr val="windowText" lastClr="000000"/>
      </a:solidFill>
    </a:ln>
  </c:spPr>
  <c:txPr>
    <a:bodyPr/>
    <a:lstStyle/>
    <a:p>
      <a:pPr>
        <a:defRPr sz="1800"/>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78D986C7-35DA-495C-873C-B6B59D91CF52}" type="datetimeFigureOut">
              <a:rPr lang="en-GB" smtClean="0"/>
              <a:t>23/01/2023</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7E48BBEE-64E5-467E-A888-7A9BA91362F7}" type="slidenum">
              <a:rPr lang="en-GB" smtClean="0"/>
              <a:t>‹#›</a:t>
            </a:fld>
            <a:endParaRPr lang="en-GB"/>
          </a:p>
        </p:txBody>
      </p:sp>
    </p:spTree>
    <p:extLst>
      <p:ext uri="{BB962C8B-B14F-4D97-AF65-F5344CB8AC3E}">
        <p14:creationId xmlns:p14="http://schemas.microsoft.com/office/powerpoint/2010/main" val="2541389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15EDE11-B722-40EC-B7A2-C6844724188F}" type="datetimeFigureOut">
              <a:rPr lang="en-GB" smtClean="0"/>
              <a:t>23/01/2023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65F07D-B7A2-4531-9B1F-9F1A5180A796}" type="slidenum">
              <a:rPr lang="en-GB" smtClean="0"/>
              <a:t>‹#›</a:t>
            </a:fld>
            <a:endParaRPr lang="en-GB"/>
          </a:p>
        </p:txBody>
      </p:sp>
    </p:spTree>
    <p:extLst>
      <p:ext uri="{BB962C8B-B14F-4D97-AF65-F5344CB8AC3E}">
        <p14:creationId xmlns:p14="http://schemas.microsoft.com/office/powerpoint/2010/main" val="4244817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5EDE11-B722-40EC-B7A2-C6844724188F}" type="datetimeFigureOut">
              <a:rPr lang="en-GB" smtClean="0"/>
              <a:t>23/01/2023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65F07D-B7A2-4531-9B1F-9F1A5180A796}" type="slidenum">
              <a:rPr lang="en-GB" smtClean="0"/>
              <a:t>‹#›</a:t>
            </a:fld>
            <a:endParaRPr lang="en-GB"/>
          </a:p>
        </p:txBody>
      </p:sp>
    </p:spTree>
    <p:extLst>
      <p:ext uri="{BB962C8B-B14F-4D97-AF65-F5344CB8AC3E}">
        <p14:creationId xmlns:p14="http://schemas.microsoft.com/office/powerpoint/2010/main" val="537887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5EDE11-B722-40EC-B7A2-C6844724188F}" type="datetimeFigureOut">
              <a:rPr lang="en-GB" smtClean="0"/>
              <a:t>23/01/2023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65F07D-B7A2-4531-9B1F-9F1A5180A796}" type="slidenum">
              <a:rPr lang="en-GB" smtClean="0"/>
              <a:t>‹#›</a:t>
            </a:fld>
            <a:endParaRPr lang="en-GB"/>
          </a:p>
        </p:txBody>
      </p:sp>
    </p:spTree>
    <p:extLst>
      <p:ext uri="{BB962C8B-B14F-4D97-AF65-F5344CB8AC3E}">
        <p14:creationId xmlns:p14="http://schemas.microsoft.com/office/powerpoint/2010/main" val="608178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5EDE11-B722-40EC-B7A2-C6844724188F}" type="datetimeFigureOut">
              <a:rPr lang="en-GB" smtClean="0"/>
              <a:t>23/01/2023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65F07D-B7A2-4531-9B1F-9F1A5180A796}" type="slidenum">
              <a:rPr lang="en-GB" smtClean="0"/>
              <a:t>‹#›</a:t>
            </a:fld>
            <a:endParaRPr lang="en-GB"/>
          </a:p>
        </p:txBody>
      </p:sp>
    </p:spTree>
    <p:extLst>
      <p:ext uri="{BB962C8B-B14F-4D97-AF65-F5344CB8AC3E}">
        <p14:creationId xmlns:p14="http://schemas.microsoft.com/office/powerpoint/2010/main" val="1990878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15EDE11-B722-40EC-B7A2-C6844724188F}" type="datetimeFigureOut">
              <a:rPr lang="en-GB" smtClean="0"/>
              <a:t>23/01/2023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65F07D-B7A2-4531-9B1F-9F1A5180A796}" type="slidenum">
              <a:rPr lang="en-GB" smtClean="0"/>
              <a:t>‹#›</a:t>
            </a:fld>
            <a:endParaRPr lang="en-GB"/>
          </a:p>
        </p:txBody>
      </p:sp>
    </p:spTree>
    <p:extLst>
      <p:ext uri="{BB962C8B-B14F-4D97-AF65-F5344CB8AC3E}">
        <p14:creationId xmlns:p14="http://schemas.microsoft.com/office/powerpoint/2010/main" val="981537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15EDE11-B722-40EC-B7A2-C6844724188F}" type="datetimeFigureOut">
              <a:rPr lang="en-GB" smtClean="0"/>
              <a:t>23/01/2023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65F07D-B7A2-4531-9B1F-9F1A5180A796}" type="slidenum">
              <a:rPr lang="en-GB" smtClean="0"/>
              <a:t>‹#›</a:t>
            </a:fld>
            <a:endParaRPr lang="en-GB"/>
          </a:p>
        </p:txBody>
      </p:sp>
    </p:spTree>
    <p:extLst>
      <p:ext uri="{BB962C8B-B14F-4D97-AF65-F5344CB8AC3E}">
        <p14:creationId xmlns:p14="http://schemas.microsoft.com/office/powerpoint/2010/main" val="146467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15EDE11-B722-40EC-B7A2-C6844724188F}" type="datetimeFigureOut">
              <a:rPr lang="en-GB" smtClean="0"/>
              <a:t>23/01/2023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065F07D-B7A2-4531-9B1F-9F1A5180A796}" type="slidenum">
              <a:rPr lang="en-GB" smtClean="0"/>
              <a:t>‹#›</a:t>
            </a:fld>
            <a:endParaRPr lang="en-GB"/>
          </a:p>
        </p:txBody>
      </p:sp>
    </p:spTree>
    <p:extLst>
      <p:ext uri="{BB962C8B-B14F-4D97-AF65-F5344CB8AC3E}">
        <p14:creationId xmlns:p14="http://schemas.microsoft.com/office/powerpoint/2010/main" val="2276547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5EDE11-B722-40EC-B7A2-C6844724188F}" type="datetimeFigureOut">
              <a:rPr lang="en-GB" smtClean="0"/>
              <a:t>23/01/2023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65F07D-B7A2-4531-9B1F-9F1A5180A796}" type="slidenum">
              <a:rPr lang="en-GB" smtClean="0"/>
              <a:t>‹#›</a:t>
            </a:fld>
            <a:endParaRPr lang="en-GB"/>
          </a:p>
        </p:txBody>
      </p:sp>
    </p:spTree>
    <p:extLst>
      <p:ext uri="{BB962C8B-B14F-4D97-AF65-F5344CB8AC3E}">
        <p14:creationId xmlns:p14="http://schemas.microsoft.com/office/powerpoint/2010/main" val="3458198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5EDE11-B722-40EC-B7A2-C6844724188F}" type="datetimeFigureOut">
              <a:rPr lang="en-GB" smtClean="0"/>
              <a:t>23/01/2023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065F07D-B7A2-4531-9B1F-9F1A5180A796}" type="slidenum">
              <a:rPr lang="en-GB" smtClean="0"/>
              <a:t>‹#›</a:t>
            </a:fld>
            <a:endParaRPr lang="en-GB"/>
          </a:p>
        </p:txBody>
      </p:sp>
    </p:spTree>
    <p:extLst>
      <p:ext uri="{BB962C8B-B14F-4D97-AF65-F5344CB8AC3E}">
        <p14:creationId xmlns:p14="http://schemas.microsoft.com/office/powerpoint/2010/main" val="1514317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15EDE11-B722-40EC-B7A2-C6844724188F}" type="datetimeFigureOut">
              <a:rPr lang="en-GB" smtClean="0"/>
              <a:t>23/01/2023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65F07D-B7A2-4531-9B1F-9F1A5180A796}" type="slidenum">
              <a:rPr lang="en-GB" smtClean="0"/>
              <a:t>‹#›</a:t>
            </a:fld>
            <a:endParaRPr lang="en-GB"/>
          </a:p>
        </p:txBody>
      </p:sp>
    </p:spTree>
    <p:extLst>
      <p:ext uri="{BB962C8B-B14F-4D97-AF65-F5344CB8AC3E}">
        <p14:creationId xmlns:p14="http://schemas.microsoft.com/office/powerpoint/2010/main" val="4279413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15EDE11-B722-40EC-B7A2-C6844724188F}" type="datetimeFigureOut">
              <a:rPr lang="en-GB" smtClean="0"/>
              <a:t>23/01/2023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65F07D-B7A2-4531-9B1F-9F1A5180A796}" type="slidenum">
              <a:rPr lang="en-GB" smtClean="0"/>
              <a:t>‹#›</a:t>
            </a:fld>
            <a:endParaRPr lang="en-GB"/>
          </a:p>
        </p:txBody>
      </p:sp>
    </p:spTree>
    <p:extLst>
      <p:ext uri="{BB962C8B-B14F-4D97-AF65-F5344CB8AC3E}">
        <p14:creationId xmlns:p14="http://schemas.microsoft.com/office/powerpoint/2010/main" val="691444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5EDE11-B722-40EC-B7A2-C6844724188F}" type="datetimeFigureOut">
              <a:rPr lang="en-GB" smtClean="0"/>
              <a:t>23/01/2023</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65F07D-B7A2-4531-9B1F-9F1A5180A796}" type="slidenum">
              <a:rPr lang="en-GB" smtClean="0"/>
              <a:t>‹#›</a:t>
            </a:fld>
            <a:endParaRPr lang="en-GB"/>
          </a:p>
        </p:txBody>
      </p:sp>
    </p:spTree>
    <p:extLst>
      <p:ext uri="{BB962C8B-B14F-4D97-AF65-F5344CB8AC3E}">
        <p14:creationId xmlns:p14="http://schemas.microsoft.com/office/powerpoint/2010/main" val="14029770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data:image/png;base64,%20iVBORw0KGgoAAAANSUhEUgAAAgcAAAFKCAYAAACJj/wUAAAAAXNSR0IArs4c6QAAAARnQU1BAACxjwv8YQUAAAAJcEhZcwAADsMAAA7DAcdvqGQAAO32SURBVHhe7F0FgFVV113nxntTDN2NSSOoGGDnZ/dndyeKiQVidyvGr3622NhiYCuiEiKChFLSMMPMvHfr3+vc93AYhxgZUJ5nwZl737n3nhtnn73XPgk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ODfytUZltriKLIkrC7UqooCAJGKdu2I9nP3iuSsOy+PMZtpeOVsezcymlUvabSb26Iymn96X6Z6yLZ12lUTjuLTBx3l91jBedWm36l8/TxqukRVdOqdE4WKzo3e8/K917uOTL4U1zV5+Bvbhkn+9yt9ptUOq9yeiv9hpWw7LzKv4mq91jZb6JyXHa/ahy38pub6tLKPgvj9LGqaWRROS67zy1/83pB9vzl3i9zrk6/ynnLIZtm5ucyZOOrHF8uL3mM28rXV01vddLPRGXTWfZbkL0ue9/l7k9Ulw6xomeotL8srRXFcVs57cppEpnruM3E/HFO9piguuv17wyWO59p8bzMbx7Tz1T1OK8hGM9t9hodWQXZdKpem0Um7WX3zG4zhyuj8rP86bxqrtPnc4fHuCUy5yyXlj4Qozo5zp7HqGX7lc8TLFees9fpiPhehI7P7Gtkz6mcZuV4olJay+5BZOMkVN0S+vrs/Srfh9ssKqWh7105zUr3JXQct5nzGLfc+/DczDXZtBhd7TmZfX1eNfHZdJY9C7c8l9fwN4+n02mVSCT0NWJvuR1nWdZ4/q4tZF++1iDP6YZhOELIwUZ8aNkyDtxmji/bz6K6OGJl8UTVNKvGE6uTdnXnVE1rddKpjGx85S1R3bmVkT2PqHxu5ftUTbtyXGVUF0dUvS6LyudWvbYm6VfF6qS1usheWzmN6tJb0T2qXr+i86qi6nmVf1eXxuqkv6Jj1V27snRqC7xHFlXvu7L7r+6zVZfWqtJfWTxR3bWVj1VF9hiRPV5dHJFNd0XpZY9nsaLfVeMrY3XOIVaU9oqwouOMJ1Z0rLp7VL1mZedVjieqXktUdz1R9drKyJ5DZM/LplN5S1RNu+r5lferXlP5nCyqnktUPqfyNatzDlH1N7Gic6qmWc15gYQbHMe5IxNVK1j+6WoB8pAkBz8Ki9kwE2VgYGBgYGCwFkByIDb3aiEHgzNRtQIrs61thJmtgYGBgYGBwdpFrdvctUUODAwMDAwMDNZTGHJgYGBgYGBgsBwMOTAwMDAwMDBYDoYcGBgYGBgYGCwHQw4MDAwMDAwMloMhBwYGBgYGBgbLwZADAwMDAwMDg+VgyIGBgYGBgYHBcjDkwMDAwMDAwGA5GHJgYGBgYGBgsBwMOTAwMDAwMDBYDoYcGBgYGBgYGCwHQw4MDAwMDAwMloMhBwYGBgYGBgbLwZADAwMDAwMDg+VgyIGBgYGBgYHBcjDkwMDAwMDAwGA5GHJgYGBgYGBgsBwMOTAwMDAwMDBYDoYcGBgYGBgYGCwHQw4MDAwMDAwMloMhBwYGBgYGBgbLwZADAwMDAwMDg+VgyIGBgYGBgYHBcjDkwMDAwMBgPUMk//h3eWR//7GteobB6sKQAwMDAwOD9QZRFCEMQ6SjAH4o5j8IEUYhfM0WuO/JsTRScjwt5wUSEMh5stEn+dwxWBUMOTAwMDAwWG8QKgVP2bADBcuH7NP4B1AkCqElWwuJtIISHiBnyBUWSAfkFKR5PWRHMwWDlcGQAwMDAwOD9QSsNYhge4BNo28LOwhDIQEBApVCypLjlg04LixlIVJCHhhnh4gkOi37gSPEQOINVg5DDgwMDAwM1g9EYuBVhIqE7C+ZDev11+GOHqdrE6zQhsOmhdnTEL37CtRzz8J5Vo5/9BmCkrnwhUDkRxZsMgaDVcKQAwMDAwOD9QIRSYCyoJYsRPDEI0gNvgL+D6MRRY6uLcDiBQgeegz+oEGIXnkZ0Wuvw7/0GljD3kcUpnX3RCskOTAEYVUw5GB1EIUiVL6E+F8mclmIZBPFrVryN3NcIqMo4FH5wWPx8Wyrl76Ox/TFmf1lqLxvYGBgkDtgh8K/CiW6MfnTj0jecBei51+FKpsDZaUk6J4EUON+RvDJ10gddgTK77sT4c39oFokYL0xDMk5c+DbcTOD0bGrhiEHq4SYe2GcYRAhiHz4kYdQC7cYePlPQdfCrvdD+aAZ4698KMW2MLaJSfDlvJDiK/tMU7YKKUmrTNL2JUaEm2Qi5DGSBwMDA4PcQVZXKvH+s/tad2ZQXdyfEHjwvvgM6ekzgP33Q6LFhkIMXLnG0nUBKkgjaaWR17IpEg2aAnUawSluIMcdeLaToQT8u5J7GGjUet2KZKwbhuFYy7I2zkSt54iHyQQcAqM8KFv4lAja119EKFniYfudXSQTItCBfMrIxtRZKUz4zkXJfB9usYVNu0fYeIMIdmDBl+u//97B5Ak2R9agacsQ3btVoF79PCEFrqSdhsVeMwKlHL01MDAwyBVwCKLYhsyv6hFw5AGbD6o5jw6W/+uviNjpsGQ+1CUDoA46GsHRhyEhUeGShVB33o3oi4+BThtJhAv/x19hn3oKsM9/hEgIMRHHzRb9Go9kWP8hNjeQ73ql4zjXZaJqBYYcrAL08AMRSBXasC3x6lWITz+3MOAGDx3bBbjp+kLULWKNQAV++DaBS28JEKYT6NxGYbwQBbgOBl6QwBY9fHw/GrhlsI+GjYQ9i+CPmexh7/8AJ51UiDp5ZLKsMbA0p1WISYKBgYFBroCGf/r06Rg+fDgqKiqW1SIQ9evXx3bbbYcWLVro+OrgyakBa2hFf6offoB98SXwDj0M1tFHQImuDWbPhXP3XVCffQa/QTGs0EPkJxCefw7cHXcmO5G0qX9zR7+uLXJgmhVWARppSwKFtaQ0wtCnbVx/g4txM5LwVaEYcn5CGxWpPDz3uoVFC4GBA2zcdLuDyy7Ig11uYcLYCPPn2XjwgQo0aKow8HobN9ziYrc98vDqW3J8PMmFBCEgevit/mNgYGCQW6BR/+mnn/DOO+/Atm24rqu3DNrgi54lgWANQ3WgSXdZs6BdKA++VSbbNGxFPSzhk4/hj/wK/tmnwx7yENQ9d0J13hTq3iHwf/oZFbYVz4EU8xGDlcCQg1VBWK2KPFh2Bb4d6eGlN0rRe4sAe3VX8HwflhyjYZ80Cfj0uwjHHpqHLhsHWDKnAhu3qcADtykctB/wvRz7eJyLnttZqFsM5OXZ6NXNQqmn8OMvgdyGYi+sVgutqTUwMDDIPbCWgERgiy22wCmnnIKTTjoJp556qg6HHXaYrjXg8RWBFQqRWC2qycixYElEgk6VEAtr6SKEY38A2m0C1XdnoFFTRK02hrX/7kjMnwZnzBgkmYgkb0YzrhqGHKwKZKQWRSqB9hsmcOXAApx5rkL9ehaigB1h2DcgwNzffSwpV1go4eGH0hh0jcLV19v4YrSPvCIf8xeHqJCC0bIFO85wkG6EYkmjMD+JqZMslJczK9hsEVPaRYsW4ZdffsHEiROXhbnz5mlWzQKWDQYGBgbrC7LNCL44ViuqHeA5K2pWYB1rWrx/OQNuKoSddnQfAs5hEMg1tiPO3IzpiKZPgyc6NvTTiGbN1bMmB4UJ3R3cCuUcU3WwShhysDqgoEYu2rZOoONGCvkJ+S1ybVPQRcxIRX3PRann4N1hEcpTCbTp7GDGEhvX3Q58/KliU5ewXBcWDbqKmxFcN4JjKSxZoOR6ibMc3ReBheannyZg6NChePrpp3V44okncP+992LOnDnLFRxDEAwMDNYnZI3/iggAsaJjtmjcBFWl7Aei+yqCQr1+gmJHxYJiBDvtKKo5DXXHrVD33YXgpjsRPPwMol7bQPXoockF+41pBW6wUhhyUBNoO0yPXURL/nAWg5iBkr2KgfcD9N1K4dyzFfqdBlzZz0KDOgrvf2ShrJS9b+V8Cn0k/FUuszX/tWBbbENj2xmT9+QcCxtttCH23XdfHHTQQTj44IOx5557Ytq0aZg/f358XgYrK2AGBgYGuQRWrNokBxKCpk3gHbwfok6biQZ2hTQoOL16Q13UD6plW7ijxiGa8BOibXsDZ50pca2RFNXLzuW6bcJgpTBf6K9CbLI4/fInZqDFBRHqCqXt2ClEfoHECXno0M5Dp01CLJzvIT8BJC0Li0p4tki4SHl5aYjyVIhGzS24STlBd0R0tMFv2LAhOnbsiC5duqBz587o2rUriuvWXVZTYGoMDAwM/m3g5Iaho7Rz5jdvibwT/gu7dy/4dJJYI5AoBvrugnDAZfAGDYR1/dVAv3Pgd9hAdCaHSIpLZ9namTNYOQw5+IvgKAU/itvPiBZtFdo2LsXnX5RiSUm5CKqPeXOA33710aQpsEknCw0Ky/D9qABpj5+9HL/NqEBZaSk23ChCXjJPpF6Ee1l72PJ9CtJpTq4kyWaEmltDEAwMDP5N4OSG7IQYCEFwbAdOXgFs29XNsXqYozhdDhlEYR1Ryk1htWgNJ1mIBCeaU55uVmDNQ6Zrl8FKYMjBXwKbBzjDIQ05OyRGaN4ixH92y8fnP9h44MECvPiCg9vuCFFensCuO7jo1CWFnbZT+OgjhUcftPDM03Xw/Et56NLJRfculFZPQpw6GTB5QlXjz9/ZOG4NQTAwMPh3gTqPxj0Qgy86UFSn7Qewo7SQhAiunnk2DVfIAI+7nJlWdDUXbVZBUggC9+hokSYYrAyGHKwOaH/FcOvhL1ECthjyPj0XY6euHoTACgK4toUjDinE2Ucn8OU3S/HQUyHmLLZw1kkWem+ZQl4iwukn5OHw/QO8N6Icj78QoH2bNC49B2jXxpVb2JIbQjSULcJvwbKqnyEsC9PXwMDA4N8G6mBfd+j2EciWNQWMY3DZMVH0aGi7CPRwRSEScg6bfyOtWwHHCmG5ZBdxegYrRq1/IvFkc2z6ZL4TZ9WyNGPVJCEQ7lkhnr4Vwcnjegq2MNmEHvUYCGNdsCiCL6yV3Qjq1hFmy3YuXirG3g8SclxEOwxQXBShKJ9kgEGSk+uzNQFVjT87Ig4ePBgnnnii7oewovMMDAwM/qmg3uLsiN9++y0uvPDClTpA1UKu5xo0KqThF70pl3NoYsQeihpOphsY57aNELKZQfSzL2qSmtKV60kYlFzL7uC5APmmZobEvwtZ+6u3YpNp5PMKXSTzM6RBDL6mrpypyw7QuKFC8yYKDeqRx4oAB3lyLA9h6MIRYW3SMEKLxkIM8uRaTuCRIQYE72HsvYGBgUE1oG4UBRmI3mW/Aard0BYzL/tcso4TGWhuYLFPgpxj2QhIICTKYeutsASOVsgVYrA2YcjBKkEJZB8A4aG6BiEbzYk48mFFrj4ljuOCSi48vU3EQXE1MKENcqFvCZsV1sqetqEwX67ESKnO1hjwHlzk6Y8EDQwMDAwqwxJGEIrxD1UZrGmTYM2dp7sQWAHj2CnRh5+ai/D332D9OgVq4RwxdD4CO0Ig6ppr5GkCYbBSGHKwOhDDTk4QVTbaeiINzkng644wZK56bQQ2McjJenEPRsnxyErLfihCzaYJR3eK4XSf7F/Ac2LEafM6Qw4MDAwMqgObEyzYojitb75ByTXXIz3iE30ksh2kOWfMiI8Q9r8c6bMHAeddC3XhVQiHjxCnrUIcMHHOmIa+wmBlMORgFaAnH7KNS5gqRYpjZVmDwNEErCngzIm6botWXoiAIwzV0W1ivg5cQdwRQpAIhTbIRa6Ipi30VunFQ/QEnzo9TpvMToiU2lDONTAwMDD4MyIvhWDkV6i48264I96Au2SB7nRIpyz5269Qjz8NZ8p0JI7YFeqcA2AtXgznkSeRmPYrLGEV1MnG8K0a5hutArHQ0fLzU3H4IPfif5oRiFFnBxca9bgBjM0Dlma3sBkpPFWIhO48AyETmVoI3SGGJIH1YHq2rrhegn0QeMzAwMAgF5HtTJ3dVgXjV3bMf/d9BIOuhVW2CMm6DUXPOkjpTluin7/9AtH032GdeR6w/6EId9gL3mUD4O/UB3Dimlo6ebqC1mCl4Bc1WCloqBnYw/UPQw6VksApj0kY4l6zkZ1pLhBYPJ/9EsIkLD09cmZIDfvQWpw+2UYQsh4hBnswRBx/q7vaUoQNDAwMchRi5LMjrSqTgZURA40ghBXkwd7/QKD/WQiat5MoifNDhOUVCCdMQ9S2LrzGDvDx51BDXwNSS6COOAyq+YZ6Ohmqb4NVw5CD1UDcQsXhiBY4y1ZklUokf4sAchgNuYIQAA6mCTlMhtN48dPKhj1oo4irMMpvKQsc3cC6A2WLQDuSll2BiGnyYi20bBMzMDAwyE3Q+Duuu2wYI0lClihktyuCsm3Ye/SBffyRcOt2ALy4DheOuGPlKQRz5kJN+xnqiafgP/IQ/CceRXRhP1jPPSEEYonoVjlP9Gx29VuDFcOQg9WBZrJCDNhLVjz/MLLw/SgXX3xmIcWhMdqcx8LGhZRClcacuRbefyeFyZN9uVQIguWJUHr4cazCG6/beO2tAF+OUlhUmqkxkCQsTSI4IsLQAwMDg9wCSUGWCMyYPh0jR47Ed999p+c84P64ceNQUqIXn1kxSaBht5PwlSsOldL9u2jFWHObYPrsEza9BGqjbrAH90fy5quQ6Lwp/Ocehz9+NEJ2EbM5Q6LRsauCIQergrb5bFYQhqoC2XPww8g8DLw5hWdf8vTCSbopINBTIclZCmkvwrMvRxh0Vxo/jBFywCYGCRPHA/feVo53307j/XcD3HxbgKHPKVSUc25wSUP+x11lVs6eDQwMDNY3VDb4v0yejHfeeQdvv/023n33Xbwr+5988ome7I3nrahpgV20WBurDZcVT5VM/ZoQx43Nun5+PtSGXeDvugf8Np0RbrIZooP/Cy56G02ZozWrHcWa2mDlMF9odSASKb4/KrwQr7xi4fLrAgwf42BRGWkoqSxHHAgjzvRL/PrTBB57RmHKwjwhChw4o7BgcQIPPx7BthTOPjfABRcE6NwxxAsvKfw8US6yOXJBmK/s8nwWjlAPiTAw+GeAsq0lknIZerLvw5N/YdygppW21unyh41jvoSaQF+aCVmwTLAscPoPXdR4MOAIIt6PdwzkPnwOlkF9gcE/HFw4qXv37jjmmGN0OProo3HMscdi//33R7NmzXR+rwjs/B3ZHAUmKpMyyJFhuse3EIbCAjitW4p8VMAtWwzWw2o4Fhxb3Do37ujN5uBY0xqsDIYcrBJsRlgqolSBbz7x8cwTKWzYIcBOPTj7YRwomFRSsCrw6wzgoUd9tG2RQrtGLtKcdUM+89jRCu98k8KWfRPYcGMHbVtZ2HaLJJaU2/h5Ku8jWWFRZC2E1LUUXylEWYKwwmo2A4N1BE1cQ0q6EFfKoxBiK7SEFMf7cSkQI81huRy6W0NDTUn3xegHlYwD4zhdbuin4Em8r3zxFaWAyD1VwHuz2MSswJf70rM0+OdCEz3ZFhcXo3Xr1mjZsiVatWqlA4lBXl6e7ouwIn1H806NSmgHitMfesz9CGnXheraEWFKhOLNEVC//QrrlzHAy68iaNQY0aYb6Ou4bHPcFGywMhhysCqIjFrCOoF8EeYkBgxwcfnFDto0CuGJ4dZDFi1hok6A0nILT/6fQp26No4+OYGifPo0LAoKs2cHKA+SaNnekhgGF00aO6hTFOGXSUB5Rbw2g0hu3KExox+znXZqPAe5gUFtQ5Qx5+4QHqBn/mRTmhVw+m+RZ1+Iss+mN4u6Ws9lrwtPjUC5z1QZE/LTEmsfWFL+vHKozz5HNGEC5w7TM+TpMkKC4otzqI0O6yqM0l8fEARC+P5KzSiFTwJlLEjkwW/SBn5hXdHFQhQkTvXoiejYg+F/9hmCM85EcNaZCMeNg3/isUh32IRT0Qi1JJGtqWz++2AszirB+QlcEeYIbTcI0b1XhDoFIoTsYyBKiwuAxuKm8PabAUZ+k8LJJ1rYoJlCMq3gsqeMHA/YNKGE2dqi5CSGNQS262kisHieAz8Vx8b/AixYuADjx4/HmDFjMHbsWN1Zp6yszNQgGPyNEANsi/EWo6xrBWyFtBOhQniCJ+4cF7lhjQGnt2VrsK5dqAF4ti0kmNXOGiQjsmtVpBG+MQzeJWfAGzQI0fjJugNaBe+dGT7MGg16lHHFsUGugistcl0F5rNq0xqJc0+Ctc2WIiSia4MUrEQdOIccDnXF+Yj2PxDhgccBA6+FtdN/4ISif4WQsM9BLG0GK4MhB6sA/RHdrkWuKrQzREKCzYpN2cpfrchcjPohwMNPVaCbkIeGjdKYM91HSsjBgnk2KtKsP4ivQMRFmCic9JJkI/uxLuSfOJBQ//TTzxg6dCiefvppHV544QXMmDEDjsPWNgODdQ8aexp9TtzF/rOsxmffA3fWTDizpomEp+GLRnEChTwJrB+rCdiZl2EZROFzlVPnjbdh3XmL3Gc0kl8PQ3TLjVBjxkJFUsZUAI81C6Ejv43Sz32I/Akz1NPBFNeF6t0bYeu2WpfqnBeyCLcQ2LYPohOPR+rkE5DedluEiaQ+pDjvspxspGTVMORgFdAefiSMk3X+Elh55Sk2J1ARUULFmAcWPhsBTJ5pYcxEhRtucPHgww5Gz1F48d0Iw9604YhiTYjLVc5OjPq6COm0jZRwjqL6olATVKSs7pJMEWW3ea9eOOecc3DxxRfjoosuQr9+/dChQwd4HivUDAz+HlCpkhyQBFCKrXETsPTam5G++W7YU6Zp8sDxOZRv/qsKxlQOWZA6a6RFvkuXAgsWIpg9F8GbbyN9742IZv0IxRnuonJEHzyNkhuvB779AXlCTnRKGeLCZ/pz6ga5AvJR1hLRTWMn8JAjD3wl7pktOtlBJKzBkpPcIC3BR0EQIT/gKDPdG0YLcGCx14yRj1XBkINVQtSNCJxSSZGruMrfFeVIW25FSRGxQAS2Ajv0cXF1/wT23tnC1r0jdO0aoEGhwkYdArRvDWzY1kKzZIixP/oIxOMhZv/uY7EowvYbpJGXHw/JYbUXF19K5iVRr169ZaFu3bqwdd8HA4O/ByQG7IAbCcllnwJ78lTgrrtgvfEw1LDHEN37gDDkyUixO4LDBre4/0FssAWBh3DJYgQzZyCaOAHRt98CH38CvPMuUs8/A/+uOxFcezXCK/oj6ncqcNZRUDdcAPXrN+LxsQZPCIAYAMtKI/Hl6/DvvxfW1MlSXkTZR1IgOeZdzIbuMhlKGYviEUDGDOQW2KTEwOYnRzI3YYlezvxmQy+7Zymbw8NFEGVfL+ks1/Ecyq6j9bjBqlDr30gKqRuG4VjLsjbORK3nIN9kNRT7HnB1RYXyJRYuv6wMC9J5uONWC3XriPqLRBDFqPNMftTvvg9xxQAfBx/m4rhjPJSXBbjxBgsffe3jhONs1K8PPP8cUO6lMfjqPOiOtEFCrhd1arMZI1/fPQuO/x08eDBOPPFEdOnSJVaGAtMHwWCdgSMJxAvzROmGs2fAvfVO4LWHRNkuZvcAeHZdODsdCv+I/yIQ5Zz4fS7CRfMQlZQiElJgL14CSwIWLYBVsgDR0hL4Xrkk6wn/ljTtQjgF+VBFRVB16yAqzoc/aRKCX76TopXWNWqUek50w+lyg777wr7mFqi2G8UjfDjrKB9TSg9LIvss2rQi4mnqZfwM/nZQbw0fPlxPfHThhRfWvKO1XB8xP9nPRP+O/7CfYnW6MCaNmdO42J0t11Ew4qtzAvKOgdjcKx3HuS4TVSuo9S+Ue+SAYsXAJgVPf7B0uYX/G1KK0goHp56dRFEBY22hET59Fl3F9fPPEZ74Px99d3Kx+67UXBGmz7Dx8P8F+PBz0Vfi2WzU3MZJx9vYamvxx6yUCLerh2JFypcUknLNHzDkwOBvh4hxIDw4WDgb1vXXw3/rGShvHhJ23A8nDCrgOHmIGrWRUwug0imxyXE/hNBKwM6vA6e4HvziZlCNmsFqXh9BUwlCAqzCOlAFDaHqFMEvKkZYVAhfiII1egysawfBGv+x2ANfiEEEX0iElawPVa851OHHIjroAASNm+oaPeEHci+WISmxUkQ4uRiHQlpCaIy/+PdjzcmBBGGCzF+CearzW7as1aqKuL+YnMcLMqRCu3C6mTg+Z32HIQd/I0LNPpVWThTDKHCwdCnZahr5hSUSnxDqIJ6OqERfhJFdBj3fRkmZQjLpozDJ61352gplFQrzFzCZAMV1AtQtEqXFVRztpRKZQGC5klaVjlkCQw4M/m5Q5DwRNzV2FIILzoE16UsxvlIOoiQc8erDqEIr4LBJFzj77Ae16aZQzdoialiXA9sRJhLCoW0JQiYckXP5zWHClGA2PWSbH7TyZsjIuPXBCPjXXgZ76ldIJ+oA+58E5+BD4L39NuxhL8Bu1x44+QzY22yPIL8AaX29hWSaafnwEr4Q9uSfypTBuseakwP2+oqQUhzyGonG5BJ3zGUgT+jB8mA8j2RqkuQ4mx0oVrmkNtcWOahhzvw7wbYsChNVDgWTiyYVFSvUqUPCIB4S8oXMyjmhIx/UhQoSSAgzrV83QCLBDosJyUA2PZSgUBRVmxYh2rQKUa+Yyk9StD2EypFA4eZdDAz+eWAZIPG1GjaG27I1HDalUe71pDJsHgiRatkL1gWDEV1wCcID/4tgm22AjTsjbNoaUYOmCOs1QlinGCo/TxMFEgKtrGXHCTgUUnY4l4LulxP3GfB27APr/IsQbLQTgt2OgHPWOVCbbyX3OB/hpdfCF7KeHngV/JtvQfTjOER+Gim5Wvi5lEcLiYgmwSB3QB1JY28hrPChUgHcmEdWgYLtybll5VquSCsqT7BlsHKYMrMayDJNVmHRI6HC0sY+TIp3Uyi/uMIYT6CSFO+Jmo7daiMXtpJjnBqZdZxRvlwjJEB2yXb1qo70uFjDpZIiur5OnZcaGKwrLBO3KnJHdar/sq9B5nc4YQxSt98Nb/JsRDv/F1a7XlC+r6cJ9zv0hC3eoLfv7gjdfLkuprlaIct/dh5zJSGSAIc1cRLJM3S6UnZCS8qJlB2LnQ4VfUL6gg7YsUztsSfU7fcgedEAOK3awmIayTpw99sfzq13Qe19CJZ+9AFKL7kC7rMvomDBQiHdkjb7GkSZlfj4MHobv5Mu2AbrH0R2kiIXztwFKH1tGNLjfoLNGivmrOSpONJxXntCEt/5AEtfe0sIQtxfjLqVox3iE6qBllXqZu5LYDuaEAumzVoPrbvjUzJJ6PpiiaNM8aecnyMw5KBGYMUk2y4l0MunUc/E6h2Js5QQAF11yn1hrkqOiuG3OdrBTop2ZG9aR5Se/BYlyHRsXTlmwdEKUa4lEzEwWAegwqPHL9ovhraZjBPdGnjilad0xawvijZ65x2El10ENfILOGecIp76HYjOugSpFt2Rar0Z3LMuQPI/e8NOCCFmkZAg0qzXE2GRYHnR4k2DHf+Po3Q5YXkhmc6UG4nncabBEmc5eXA6bSrEoJXExmnohdDlQa02beD2Oxf2NTcibNUcFffdC2vQlXBGfoZAeXoeBD8UX9OnAudqEPJecp1uLjRYr8BJkDg7ZrRwCcL/exKJmy+F/eM3kq90rcRI+55Y73j5fG/Ud8Adg5D3yv9EgCnFAjaD6c4o1ee9ln0JJAGhZgIiJ1I+OAkeO736ckzESJ/DFPV5gZBjEgiJoFxJCnFi6zkMOVgNUEGtEMsdy6o7rdYygVjupAz+fJy+VPXnGhisJYhws98K10PgYkaBiJ+uJRAPXs8kZ+fBmj8PePgB+DdcB7uoCdyB18M6+BC49epB7bYLcOXNSA64HmrXPRAIAWYVL70z6mB9i3hTDaoe4W/6dxlkdlZ0fSRGgh14xdQjENKdv+2WKB44EO6ZpyOcOhHB5UJk7rkHauo08nZEjhKiwJo5oeJU9vK+BusbJM/GfA9/0C1Iv/Qq3KWLhXymNLe1o0DIpZBYO4Fg5kxAyIMzdTIcNlFRzjOSlKnQqhZMJxQZ0c1bcn6566DC4SgZ+ScEQ9d8aWIRwFqwAJCgrKQ4fOxU7st14gyu7AbrEQw5MDD4FyPrQNHfCeiRiV5jey7Jgi1K0Z46BerGgcDjQxDutAP8awYi6NsHKcsRZenByi9AYvedYe+2G4KCenETAutdRRnH6yusJfAWEnRdnh74zncQhd24EZzD/wv/+psR9NoReOZl2JddBPvdd4CKUjk7oYdNsp+EHXJuEbnQYP2BePLRyAkIlyyFdfjuiFq2EyKakPwUGeD09E4SYUUZ1JNPwi5fAKfHlnIsEcuL/NPMV2d5NcLJc0RuAz0/RqCJMsmnM3MK7AfuhzX0DYTlS+PaB856+8xQBJdeDHz8npDNtBBjeTY5P0e4gSEHBgb/alAhakaQUQWhGFgaXPH8w68+gT/gYvgjv4U64yy451wAu2Vb8Z48UZ1ppDm1R+Zc1hK44my5olE5zXLaWsvVq6y+5bh1uSe9tUTgwglsbTxo/N1Nu0JdchFwxflQFeXAwMsQXn8j7Ik/swsCAjEigcOpzHNEk/9LQBJg77wtcE0/RDvsLHygHlQgnjszVSRXKC2Cd9+F+vxz+P89EMHGm4qxz/RBIEQ2dVgBKMds5qKF5zWJ32cjuusBpB4ZAn/OZE2aLV9KiCWyVjcPauJoRNcNBj78FIo9YNmMHCe13sOQgxphLSo7A4O/A9SD/CeiTaXGxcT80hS8oc/Bu+RiWOXlsK67GfZRJ8Eprqv7AgSWhXxRxomAw8hCIQO+BE/2xJsSjcIOtposrGUXip0XudiTrjjQITYOJDvsoGbVEeO/x57AnfcgOvQwRB98JO/UH8Ebz8MqWSzKz6i/vwscwljjYYyCUK7xW7eG26IVnCghEmchjCh/7Nwq/8aPh3rlVagd+gJ9dhZ5cHVTgdJDZrWwS6hejzOWfQg4cVYsG0IqvvoUwVffwT3rTNgnHQW7sFCXEzYj4JCDYd15L9CgCfyhLyCaN29ZTVwuwJSO1YT4USJTKdnxJFDcMnO6S9DDrihwlCzGseeKZqts19QtuHKYHaDYYSX+reu39DXxJezeEvtajDAwWAvIiBslkDX/QRhLHGVTV7OL2oumTkPq/ntRIt6S07kHosE3AFv31d647pEtGoMLHLFTrrhYiPRqNuItUTnLbiCsQMl5XI107VIDUfWioFlLoScOk3tzS+ctZPWurrlwRcMJQWjVBuHp5yG64Xo4dRvAvfEupG8cjGD050CqPP4e8mF0pzPZZ8lmHKHLrXwnxpmSueZgtT3lYvGiRZg8eTKmTp2KKVOm6DB9+nSUCxnNdgqsDnENFSkgiSznlEmJXk1Lfiv4CxYg+L/HoH6fBrVRG7hTfpH93xCVLEI4ZiyCxYtFPiVPtcDE6S0HiWZfG4/lxJET00uhJvyIxMYbwjnwMKjiJvJccpI8hG/LMyZd+N02R7TvPnDmzkQwe5qWv1yBfAGDVYHtqLHAiiKiYFXSEjTq7AEdsCd0Jg5WWgSNI63lGsohx22zB62Qi0h7WCQO7CTDhESw5XiICgkU9FhhGxjUNihXeupZdrYioRW5830JorBtCurXXyC44kI4rz6LvMP+i2jQIKQ7dRGuS69MPHGRV9a4Um+KLhYFbYlyjqeWiUfcOPFf8e50K4Wcs9YgD8AqZo5koD7m7TgHA+cVjZd95hNpCqOf2XYSiLbti/CmGxEcdzy8r0cB/c6H/+A9KP/tVz2LYyDvx1UgwwWLoSoq5EohGxJYtsM0y6hBbYCjRL7+5hvcd999Otx///2499578dRTT2mCQKyIHNA15z/mSyTkgDRVMlf3D8C8WYimT4bviR59fChwzU2IvhcCKCTEv/cphOOnynlyop5r+8/QXr8c14vqyb7rBbBKShHWK0RYh5PcibYWOaGOZudH3YQl91ctmmj5SqY8PYImV1DrPOfqq6+2JWPPEIbYMBO13oNCw2VkIlFG2nCLUH75RYSJExVatBTlRE3peFiaCvD5lwrffKYw/ocQE34WpWq7aNiIipXKJcD33wFffORhzA/A7FkO6jUMkVfA4VtU2LwbxUuuoxBXAhn1iBEj0LNnTzRp0iQTS1le/jwDg+pA0RITJ6Lri+Mjv8Tj55THnEMg8oSYvjkMuO0mhLKvzr4YzmEH6cmKxEHScxLE1fYix9oMr38yx6em1xkWFsDqtgkSHbtBlQhZf/1N2D/8ALu4AFGrZsCYCQgfGCLkYAmUeIyh5bI06vLpkvGY8vaXQYNPfcUag7KyMhx//PHo1asXNttsMx26deuGFi1awHW5Ci7JXzXfWmSRtThpOebMmAX1znDY3TvD794dYV4RnE06wtmqL9TmvRFImvb0abAk4+1TT4W1aUcEhfnyW8qBbtL4c/okwQx2wNowkZefJ8L/6Tdg6y3gCUHgM5EU07HjZHcRay1ef00IiDzLXntDNWqUSWmdQj5t9OGgQYM+yfyuFRhysEqIRhGmqCsbhQTQr//yM2DAjWLcZwI7be8gP4/NByFeHxYJCwZSiywsWWDhMyGt34/x0bmThwYNuCKjhbtvARb/rjB/joXX3g5RkgY6d3aQdCmJ9IPkH2VP/lWGIQcGawJKCQ07x4mXkxiEUvRtked5c6EeeRCQYG/YCdHFA/Ra+Eo8IStUut8A+xCwOjZWnNpXihNdj5B1RIXXSzFOAq1bIdyyN9CqFayxIxG+9R7UlKlQb72K9NtPwprwE5w6zWF16IAwwZUgSRD43qa8/VVQV5EgkByUlpZiv/32QyMxpgyNGzdG/fr1NTHIkogV6jbmJR2ymXNQ8cGXsDpvArdLV/He8xG0bA60aw+7fVuE7VvD+lq8sZQY+3NPQ9iwoch9BEcu1aMbquYl42XDymHKuO+4CP0A0Zsfwp47E37blnDy8vQcG5w7A6mlwMfvI3riaaB7V0R77g4kWXeWSWzdwZCDvwtaKQrTLCkFXn01xN33O/h+SogN23jYc2eFpJCDmTMUrr/DQttWNs4730OfnVzUbRThtXdSqFvXRrvWSdx+NzmvjX4Xuuizo4VZi4G33vPRs1uElk1FpERhc656ypUhBwa1DT17HFWXNnTiCf/4E6KbboY1/F1YexyGsN95sDbYEE7o6xoDTSaoIZRcJRrTlqDlbT0UOS61TrD2j60qpPsqPwl/001h9doc0W/TEA59BO700XCtFOzFvwPjJwH1Goo32gG2xeFw6+e7/9NAcjBjxgxss802Wp5IBqqC8SvSbeL4w+EfucyzXdidOsFu1lqOCJEVeWXzL8XWEiKQrggQtGgHq1s3kWVXk1zKshV7YMtD0uOj+Gy6kHuHcoLVsAHcisWIhj4B9+N34Yz5HmrUSFgjvwZeeRF45ilgAyGQp52KqGVbWHLvmESuU6wVchCTHIMVgwqB7bRI4ftvfLz+ikLPXuJcdacHJSxRUemkqEbRZxuFY45WaN/eETYMdO4SoWFxPubPy8PoUTZGfGej9w5CFDoEaNJMoXcvB0vKLfw8mTcKxFtjXwWm9+fCYmBQFdVLyUpkhzVfUuKddAXst1+Hf3k/hJPHAuefD/Q7DVGLpuBsiXoGOTkvdDjWW+RS15yJoqUiXy+No7xPti+PPL8S5sMOlJwIyWZ/CvYzWDxHTillKRSCLkRArEs4fRTK7hoM7/mX4aVSa3fehn8ZKpOCLBGoHFYEevW+EyKIfHjNmyBx9EFQm28G3xVP3/WF2Hq6PwANvMfJi/bcFc6Rh4hHn6+NnU3DTwKxglvI3XU/FhYBh71UCwvhH3MErEuvBlpuDG/UtwjfehXBsFcRzVsCHH4k7EsHwN2kKxyRsXjypNyAIQergggRh0gB+dikYwJXXx3ignMUOjRyxZ5LEC1Cb6xRcwdnneKgRw8x7lyQRmInjFeYs8BCyw4RZi0OsETOb92SabE7TTkaNQxQt9DFpJ9clAlJoIfGBZx0A28V2Hr+WQODGFSrnMKH+os/+FuPeInS4vGw0ysHFsaSpt2hrNJavAjR/z2K4LqroOrUh3vdLbAOOhR2UZHu7WLZohgt9vJnyyo7G7LtVYIQC3ZEXLHa/idDntpi0wA7KkpZ0u/CHQmBfKtPP4H9+UdwVLy2A0cYcbplEil3+gTg3ddgzZ2pvVGDNUfW+K+IBKyMIDBWd4BVLlyRUaegSK/uaUteOiKnemp6yWfmFY18vhxz85L6ONU4O6my70j1qdNFE7IYpmELydC1C3QMC+sjvc9+iG68AdFDTyIa8izsBx6De/ttcE87G3aHTXRTBYM2FTmCHHqVtYdYUC00bqKw8cYicEnRt6Jr2buZKykq5Ilg2MgXnZrMyNN7Iyzc+7CNzTqF2H1buZyTw1DZUnpCTr5SIAqXCstGWYmNgN2lRZwp3CKeusPOnDlz8Pvvv+stQzpNc2BgECtJTlNsixzKRgfFOlPfFflzEQlrUD9PQjBtMjyRU1aTBpPHIbh+IIJHH4LaaQ/Y110Hq+fmWgaziNUmA0E/Kv4dl4D1GX+8RxZsLnQcF85Ou8He53A4yUbi+QmdYm91MQycQ9/utA3U0afAatZquWsN/h7EuUiQAIjB13vZ+D9+UY6rl9cV5yLLEJsiONSRNUgcmYDFC2B9+CGcZ4ZCjZ8E1aoNIjZFbbAx0LCR1uF/pCgXkFDkCHLnTdYFJONZS8A2LQ5vDCzyTIKiKOLEOb4D4I13gKtuClG3MXDm6R4aNmZtgpwjbJQeXUwvSRUoghTXjHrn+HE5FAYBfvjhBzzyyCPLhvs8/PDDmDZtmu6wY2BAUIpYScWx+GyCDUXGAnHvtUx9PRL+lZcjvGYgou++RvqTEXCuuALJL7+BffLpUOdfCrRqL1LHZqx/J0jX2es8bN0G6twLoPY8Ujh8HXgehx7bQvQL4WzSCdZWm8ed0zLXGeQmtBYmT7ZteJaLcub4jxNgP/OiEIR3gSeehvXLRF0Rp4tNrPxzFoYcrCYoEJkmshiigenhawWDtBj1cpRVAM+/pnD3fSG27O7jukugmyL4mYvzfV27ULqU53MMdYR0OkLKC1DUIIDD0xRvQu5goU2bNthhhx2w6667YrfddsNOO+2ke/QGQhwMDAhO5arlRUgBZdMXoqCXj/3mc4R33ADr65dgf/Q81OWXoOza6+D5LoLLB8E79gSguC442ws7UP17EdcOeEKuguYtEJx2FrDzoVBOXYTdtgV2OhDR9+OhRnwo5dyUu1wHjSEn+mKHBE4FXlBeBnvCJASdOwMXXQC7bjNYE6ZBBZ5uksqVBZZWBEMO/gKoiNkemxBjH/tpXCLUxfvvOrjj/hA77BSh/5kKLVsC5XoupAht23uoVxRh9LeiyNmYKddNm6awcHEFNtw0RDJfKCunASXlkCRbysVbb701+vTpo3v1cttQD8UhuTAwoFgF4vgGunOVZ3NEQQXcjz8BbhiIYOSbQlh90WEerDEjkDf3Z6jDDoLaZQe4VGxhmRhFT8K/lxyQ3HPOB9vz4Um5CjfqAPe8C+GecQXsi69GcNmVCDu0R/j4g7AmjtMl3SB3ERcF0c3k3LJvOy7SDeoiNfVX4PUPEKbKoBrXh2Vb8DgDJ6vrchiGHKwmKDecTEO3Wgq7jEQRpytk69OjUPh5PHDPk+WYNDvA1EkR7rzbwUWXRbjyylK8/46H1u3zsPeOCiM+LMHjjwZ48fkALw8tRbf2IXp2YusZmyjiaWz1zTLI9uhNpVKm1sCgEiiLge69TakgB8WoMUjfeRui7z4SUsApt9gx1kKYkJOWzoX35jD4EyYgsGyRqzwhD5IGB/7/axHCFkXvWg4SQrQszhq56SYITzsdUe9tELbrAP/EYxHNL4P/f08iWjCfdkM7B/yzbNp0g3UK/cXlD01zNj+0ntR5EjeU6ZEpehZQnqEj5Bi75zLPVmzUHSlQuj5YioxKJOHuuC3cXXpD5Ymp3GcnBN27io4W11BPpR+XHd6Td6Fjl0t0wZCD1QFppB5iyA6BokxE526xhY8+vRWcPIpDGl6Fj46tLeyzVUJOVRA9gkXzLSxcFGKx7yEvz8NZx0c4aD8bb74PPD7URuu2Cpf0AzZsz3tQwOLsqMQNVthr18CAzQpUd1SAbiCqqbQCaukSkSLWJticBJEHdSdYlQ6QnrUQWLJYx7G7Fpu5NNn9l0J3WxNFrxz5FhwvzyV/5XM4+Ukk5Nvy8/m9tkJ00BEIPxLPcdjL8P0KbW+8kNOhe8LMpPxn7I/B2gcNMWtPs2QgLZsKCb44aULhkJb8YJ9SVrBSW7MBV09/70nw00hL/pWJUc/2FqsMlgROcMSaAc5Jx/y36zaGu+feiE48AWr77WEX1dG1TU6YGanGx+DFgixJyBXUumaQD+RK5o21LGvjTFROIDObt/y3RfIsLE1xBTof+YkIXMUrHdgoT/FzirLRQiJemZzLFevy8lLIZyOWKJxURQHm/G4jHZajSeMAdQoKRNmIshZJjNghkSIpyVTlBPPnz8fgwYNx4oknokuXLloQCUMe/r3Qa86LLNq+kq0YfyuE++LLsG+8COHiaWL0OPVvIIpSZLNTX7gXXIrktlsicgtgeyJnlDluKHwGy8BOw5zbgaM/AjEUARfvue5aqGnTYF1zHaKuPXTnYg6PZJ+jeDpd8w1XB9Rbw4cPx7fffosLL7xQ96+qCVgf5ousc0VGy/IQlC5E4LtwCovjCY7kHOrfoKIMQapCDLnkUzIBr6ChHt3D477kKUeVra7mpKZlYBcfgouW8WKSBI6I1QfpI1IX83fNXmmNId80EJt7peM412WiagXr+DXWU0jmay9Dgl6VS/4X5dsoSroSk5CvmEDCtVG3KEK9IqBucYB6xSnUreOhfpElBCJfrisUJZ2HRF6gaww2aJsUYuCITPkZvSLEgF4MZ9/Q0mZgsHKQTLKKlKsQBnmy76egpv8m+w0RNO6gPVw2i6pu2yH/qkGwtt8BoRAD6q9AruGKhoYY/BkcQ8RpdtmmLPYHbtPWSJx0CkLHQfTwQ8DsadpBYCn1Vdznw2DdgJ0AnUDEXsQ2FFn3brwJ6pnndK0AF9vSi+B9/iEw+HYkBt4Ka+AtiK65DfYXn0r+iYsnxECvLVIDFRu7emw0iK/j7KEMzPd4yXL5y5FrirVIfLjMhes5jGZYHejCz0/Fakj5If+pPNgwRYFkRPYf/5NEcmnmQKVFaNjJUDw7YciheBqBpMGlcn1RLiGn5JD0lE6DYNOFCNlK2sQMDLLQMxeyU6FoKifwkffGy8DbEg49Euqya2Bt0htRpz6wLroY9ubbwg0dOBzSIJrVF5eH6m5Zm6zBMrDd2bZs7YlWiLtJTzHsthmsw46CNfJT2C88LcWUs5nKd6dOYKE3WEcQ2ZW//sSf4d/+KNQLz8KeM0X3AeAyyt4vEn/f/yGcPQfRVt0RbrsZolkzYN93H+xpv+hR5Oxno0f6rC6Y/yITvhh/T64N5D4kJ7oqQfS3npJbfnNoO6dvzhVx4CsarALxmu5s62KuRyIPIp5cZVECmxviToRUIqxZECogStiKCiUqqUcmkFByNTxO1Wqz6YAdwYT+xh6HsF2eo/dZBUxVY7LFYNWg/NE0OSJT1uefIXrwAaBbd6hjjwP2OwS46GZYV94AtVVfkTF2YNRqVes0rrTImQK1kjNYBpoMUnM9P78eCSIGQcqmLpV77AG18x4Ihr4EcHijti+svckRa7AegCo4Gj0a4XU3AeO+g19UXxwtNt/G/r0zeRZc9qU59XCoI4+AOvwYWCfK/sypUN+N05rV0Q1Bq59nXIuBhJFE0OIS579NhT/uJ2D2PISLy+AtLZMUs6lqocgJ5I5qYJ5EceUPVSCr67mcZqaoZ8Ifm5qB3r38zQT9m528RLlmf1P1soZWnyO/WF2rJ58V7cs4tk3pWgL5vewfmxGW1RrIVVpTM04namCgoTs6scOhiDJlW0yWRAoxEOPFfgWYNAXhvXcB9esBJ58ONGwg0uQi2n4rqC22FtHKo1SJHWMQuRPZpSJjHP8Z/AF+DZZjepYsq3kSw8EeLNNhcV34J5wK1bodokcfEE90ssSzzEp+6BoYtoinMpNXG6wI2f5SK8OyTodVwBkMVYkPZ7OeSPQ/Fe7GHQH2/6JDxn9dNkZ0/hlA1666xoejeLzAgs/yI/sx8WNKqw9dK8CBP+UlsJ94BOEF/YHLLkb0wfvwv/gA6VuuRzTuBy0v2U7luYDceRPRnJHun+rxh1ak2tiKINBrinTdoD6zxoir/hn0LwnsOEhhZI/VeLgYY+O/Yux13RUj5BpRxvpCS85jvP7iVMmxata/MnGcOplLw2aiDQw02DeAzqkKhRCIGOuBMyLPgeUiXLQI0QP3oOL32VCnnwvVqQslUPe2pmQSFK9Y9OJ+LUQsywbVQX8vfiebfYr41eIiaVG3tN9ACNgZSM2YjeDxx4DSxTpvtL3x2YlRm59MhEFlaJIrgbqUa8WsyAlaGXnQ+dCzK+xTTwR6bQ03kRSCzELB/wHCNm2htuwNt6hQuHAEZ8pEOE+/iGiDDWBvJmVDnxq7j6uNzGNG745A+PRQJAryocoXADNmSBmLkHj3DeDxh+EtWiAcUeQmR/I+1hTrOVidpJfYFPZIg+tEaXGQYoFhPDWjNtJ820xGGxisL6DIBiLPkRMKOSAzUEiJ4YrKhQw/+ADUF+/BPe0MRNttL97LX2TABquErqkRw+Jt3QfJw48TY/EGwldeiecfEYbAdVZIyVwhbnGTg0FlZJ0sGv/PP/8cN998M2655RbcdNNNev/RRx7Br7/+umw+l+rIQyTOk1WcB+Ql5TyRdckTumq2EAMnDOH4loTYPodjRsK+/AJgwRTYZ5wKtN4wdhrpgNXAEPBMa/EcBF9+gmiPvWANug5qk56w0jacHfeEc9xpCCdOhvptqq6cy5XMzwlyQAQ6Q+R1WEOgaw/iTA2DNHyvHF46kK2Qewk1rVYyMPg7oXmuCG3Intgi50vFBgVCEuyXXwJeeQ7W/kcCe++vaxjitRiNgNc+xKhZjuSBOB9uAv7BB0F12xLhs09Ajf4WvuRJhRgdXxwRtjCwn4LBn5E1+EWFhWjWtCmaNWuGFi1aoKnsc3r4RIJDFMWZq4YYEJRsUjRu464erIlg7jhCoB09hTibAcJRXyO87lbY6QIkLr0CzhZ9pGSo2E7wBG0dVg+6LsgrFetShqhDBwSNGsNSHKXmIUomELTbALDrAOVSPnXtdW6UvxwhB3FfgzjLHVSk8vDVqDRefC3E4086uP8BhQeGAPfeH8g2wMSfcyPzDP49oCrTo15EE1LO3c8/g//EEKS22g7RcSfATubB57wa+lxTe1DrEJWh6JXyG4uBiZo0g3XKaVBOPvz/PYZgznTtNbLjWkiSoOI2boPlwVoDGv/uPXrg6GOOwVFHHaXDMbK/z777arKQbX6oDiwHlrj/pAdxBYCcJ2yMEs9Yjc9G6PkonLoNgOsGI+otZUSIAxfXd7mYRg0zRtuVOk0R1WkJjPgY1ujvEKQXyDP68OdMQ/jxO0IOhKQ0EdIQL3yur1vfkSPkgNVKkjm2J5nk4+cJES4dtBBX3rAE77wdYfToPIz5wZYtMG5siEULa1psNXeMd7nRu7E4xpCI5ZLkj/iYjv7jTyXwd+W4qscNDGKwhzY9Ho50oYpLTPoF6SEPAXUbwTr1ZKSb1M/0NSQt0Gozc6VBrUG+L71ZPfGNfGVWYYfdu8M64ghEI7+F8+JrsCvoNVpitBTyorgHksGfwc6Gvu/rbWVkScHKag4Ym2kx1v07Qk+IATsbZsiEmjAR3r33IVq0EMGeOyJML0X0zTfAD2MRLi6FXhlfe/fL33tlYAfgdLIQ0R67wpo+GdHllyL8+hNEn32I4NLL4Hz1BbD37vBbtI4rrnNEleeEFuHEGHG3IXbBcjDxZymgUX0MOD8Pd90e4bZbQ9x6W4A7ble4+RYHPTevyWtLTkeeCDKnu0iLEIpgaQnQvcL0GboPuZ7Hm/s8RuHTE3fqa8Wly1zDQPBEXsvfHA7JtKWwiIDHgs5zDP6NYNZTOiqLgKhMPbcKR7ZYc+cheuhhqNlThRicAnfTLnCpKkWhJkShJnQZMGZprUDUBkcocaicK9+acyFYu/8HVt/tgRdfQPTlF0LkxGBJ5pnxCitG1vBXJQD8XTlUD/m4ou/ZROArC+mGbRDWaSJGX3SnL3r02+/hT5siOlT06lPPIrjqSkTXDIR/2x0IJoyN+4WrmpURm+xciEzQtjn8M0+Dt+02cHptCTRtDKugLtQ55yM8+BA4yYRYIbEDq5/0Pxq54WLoqiXhd2KAaWiLiiN0aK6w2WZ5aNrMRXFxiDp1fAlyrDCAw96tNUEYN2RxroNACVGwQ/w4zsLXX8RLLhMRPAlpTPstxEfv2vhQwrffRSgpF3Jglcn1JBYhJk0M8eFwHx++Z2H0dwrlS3k9WbQUCFEorCBTfB+DfyXopXB62MrVqpwng2NjVDqE99ILwCdvI++/h8Puu6MoI0vXJojQ6ECvNUd00z8O2mBlPq42YNzWrQf3mBNh1a+P8LEHEMyYKpEc0mbIwdqBlAsOOZD/VlEx3CMPgrPvHrCT+VIKIlhdN0ayf3/YZ58N+6B94Ry4P+z/Hgxr7z1gtWgqeSZatobkgFbSXboE9rOvIfxtDuzz+iO88S5Yt9wN+4abofaRZ0gUSjlNSa5X5Eze092uVVx99dW2KLYzpPA0zEStA1CRMkMkSKGtK3f+YVSEr8R4V5TamDLZwqRJEn4BfpmkUFCghCisnnBw5DJnThAnQQgr3bcIo8dbuPKGADNnKPTpw6m72SkmwNzZEe68zcLIz21MHB/h9XeABYsVunWxkcgHfp3u487rPfw4ysJP4xy89nY5PHEJN9nURpKrOUnaMWPmdnneVl5ejhEjRqBnz55o0qRJJpavWwMhN1g/kK1azezrSbMkn6N3P0Aw5E5Yu+4M64TTxWsp0qcb/L0IGjVCWFwMvPEy7KUVUJv1gpVMakNk8GdMmTIFs2bNwrbbbvsX9BdNL/W9gmPbCFo3RtC0GRwx+KzVCZs2QdixE8LO3aG69AC6bga/aw9EnTvBLqoHvQip3LIm9+UlXH3XGfYu7HE/INxpO4SNmsLNL0CUSLCuQPcFkkRlT+g6J2Fat3kvJjf6cNCgQZ9kftcKcqPmgF4Vq1MVK5vEgxcvfP4SF8994OGqO1MYfAdwzW0Rrro5xLW3hxg7LnPZaoDjnBXroiIbqQoLHw93MXhwhOGjbcwvUfFwGrlrKpWHJ5+y8OuMCpzcz8cFVwLb7ujh9TcifDfaQnmFg8ce8VCWAk67MI1zB5Rho24Whr7qYOoUZgNrPiQtXRGxTgXL4B8EKhVHmKiWAOpA2WMP+fDr7xHdfQvCDdvAP/FUMUb1sicY/I3QTT6y9XfcEWq/gxENGwr11pu6ltHkztoAS4YE+R/75658fM4yyxrXUNeiuQyegu0LqRZynRCdqmsVeBlrHZgzNcgcrZ0Lk4jaNYQ38XvgwSFQzz+N8IWnYT//HNSzzyE9/COoUtYQay8yvnA9R26QA+Z1oNWq/PDw/cgQU6YFOPm/Hq4bEGGwGOrrByrcNFAM+xUuenSvWebFQ8sjjB5p4+H7FOrnRejTjsJmi9Dxng4mTvbw0ggfnXrkoXu3EG3l+Pbb2qiQM8ZOTWPMKB/DPi1Ej+2T2LRLiA02sNB36yRmLwJ+mswbBHGVsA5/zhZTQ/DvQDaXdbOC/KCeCWf+huCum4SflsM+4wKoZu1FIYrM1EDBGawtiNaRvHKSeQgOOwzYuCO8xx6FPWHcsrw0qE2IfswYYOpEthC7oi5D0Zmcvl5PQsXRDFYgnMGHr9isKw4j+42xPwh7M1K91ihzIrhhKVAgOt9NwH57GHDX9QjvvgbevdcBd1wL9dKLCEoWCvmQpHMk43ODHLCN3mLlDmcsLMRS8ejbNIlwzH+Lsdce+dhxOxrqADv0CbF9H6BSrfyqIUKoZy0U1G8MnHOBwuDrEugkxp1VTXpdBZG02TOBOYuBDTe0RFhJGCw0rG+jST2FaVMS+HGSg8Ui1B3kuI18OW6jaQv2gwB+/tFBRXlc8xFx8Q5WIIQB0um0Dp7n6d69NBjaaBjkOOIxB8xpv7QE6YcfRjD7F+D8i6C6b4mEiDoNkmEHfz+oGeKVAn04zVvCOr0/UrIfPHQ/sGBefJJkE7Mr7qQY+7sGfxHyHfnNY/vOWUIjeEICaPgZKz4iPLHOnKnQClzYgSP5w5o4sQ0kD6KDWbNck5ITdwErAPb+L6JHn0P45ItIPvEiwsdeg/f4i3CeHIrCyy+FatRc7pkjzECQG+RAsppVSlpy5JU6dvLh2ml89mkKM2cHmDNPSRDjPTeUEKGCE26vLkTQuOoWmxU23sjB1tuEKK4rAsm13uFIoScRCBCIEEZREpYdigzGomu7EewEsHARsKSMNRs+8i2OYuA1rjyjA1fSXiTP56XlGk07OdFKiPE/jsczzzyDxx9/XIenn34aM2bMgOuSABnkItjL3dcEUAiiyHPAJZifewb2O+8hceQpwHY7aq/EEpmK6C7liouyniPSfUJCvUBP2LMHEkccjeDLLxEOfQaBEHtN6kkY2NG0RmbJYEWInTLx5EUv20LObE59SDsgW1vKD9fG8KV4sIhwllw5on+wmUFJPmi2tprQk4sJsQhKlsKaOgn25Anwp0yR7VTYU6YjmDYZkehmVcGVeHMnf3OGHOj/OsPFOOe5mLwogavv8nHqZRFOvxw4Y4CFUwfYOPsqhW9GxVfVFLEqjrQSp7BxxbZIkWlwdTzWIsRNDbHOpvcnxp7n6Qvk3IgrOPKTx4LMaxgfRGn5xZqPhGzjd+B5JAKVAzvcGOQwROHFQ1pdkRXxeN5/F+p/j8HddntE++4N38kTT0ikQ0Qkrlsw+Nuhi2vcSY6ELu24sP6zO6zefeE//zKCL77Ww+yg0hC/IaMTDP4yqAJpgMVYczVbrp7pi7PF3gZ0v7iINs1ayEmJ2PuQn57kQWJlo7NL+ESczmqC2lpxat0vvkVwxwNQN9wC3HIj2F5tX9IfXr9z4A99mtV82jHMFQKYI+RAIAITr2rooSBZjv12T+PQfRPYpJ2NNs0itG2h0E5CW9kvLIgvWRNoIdN/KTo28sSTS8ozpMvkt54bXCFVAZSV2Siu46BBUTyJTXkZPf94Eg4vxQ6NLuo2VHDZa0YYLVmtLULduXMnHHHEETjuuONw7LHH4oQTTkCb1m10E4NBboI2xOFwXBHjcLQw2Pvvg9WuA/zTTkCqUXOJtDQB1essiKbjP4O/GZIFemEsIe62kASXxb9RM9gnHg+7biGs/3sQmDZNjJUQfzFKuWE2/j5Q5+oZKuVDchtaXIJcqEFAWi2eu5zDmgSaaFIGJYyM5YVwyKolXvMLHbN64LkhSV+vnnBPPw3odz7sc/uLx3k6cPDBSDRsLUTEhmXHs+3ULPV/LnKEHMhrKFbrlyHyLLRuZuPEoxxc0c/G5WeGuOy0CJecpjBAwoWnRui8SW0UUREyXQtAY2+jRWsXLRoGGPtDGmWpMonzMG9RJCFEu7ZpdOkYoHG+he9/4Dh21hKkMXMmsHBJGhtvaiE/Pynv4GlBZ0cb9nauPINYWVmZEAnWTuSG4Bn8GVy4J3ASCKdOhn/37aJwxNCcfR7UBhsjKaKQ5FwbusSy1kkijKX528Es4Bw5ivOUSCDHZ16pzt0QnHICgt8mQT35LILF5Qg43K7KrIAGfwHyCTUhWzoX4SsvAR98Al88e0tIAfsqBqWLgJfeRHjf0wgeehbhm+8B82bLZaxJYG0DqcPqgzU+nDhJbdgB9u67IPrPnlB7/Ac49Bioc8+DfeBBsH5dgGj6rBoTj38ycoIc6Cp+yXAyN+UoVKQcDH/bxb132bjmhgCXXeNjwKAQlw4KcPV1IX4Yk7nwL4KCxU6xHuupdDWWhxZtK7DzdhX4clSEZ18sxAcf2HjuuQAN64TYqrvCpl189Ont4b0PQ7zyah7efsfF0FdDbNQ+RPeuVBjkvEyZ7oUQDsMB/pVQC+dDDbkfauIUqBPPQNizpyaK2gvS1dNxD23OL6+rVw3+dtAoWWKVQtvW0/PGDT6ii7bbDWrvAxC9PQz2e2/CZo2i7o9k8FfB2jLOAWKnKqDeeBverTch/PADWH4KtpQNkq/gg8+Rev4V+L9MRGrMKAS33ofgubeQClLwxD5wZkU2y60ulMWyJ4HZytoHOm4RV4MUJBII6ou+Lp0jvl1pnGqOFMsckVQpdPS6FY2qwvhxLm5+3MHbX3jIcwN0aJlAh1Y2Nmit0L5VgMICGuLVh85w/tE7Dlw7QO/ui9CnY5ns8xNGSLo+jjmiGPvtlYfXhRTccR1QPifABadb6NEtgby8BE47Bdipt8LTQxTuuQUoEunqd0YSG3TIZAOfn7MtyTtwWCMLgcF6DCoJskgqkzhGQ+sYbiMPkSgsTq/NalI/WAo17HnYI75A4oijoHYR48LqA7adUhQkxGIo5kfkw+DvB3NBdwUSPcAFl9h0EE9aFcDJLwQO+S+iTTdG+L9HEE0aq3sWcRp2hD44Nj9kLSINzr8Qf3XkVTRrKvz77oF///+QnCPeusvhilKGpExwkiI8+yzcrXohcWU/FAy8AM7WPYD334IzdbI26GLnqzV8bLKIp8GXLU2EBN1fTHJZk/Gvv0Fw/0OI7rwf0T13S7gD0c03I3rqaah6SajGTdhtKGeQE9ZHt73Si9eyFmLalBDFdoSrLnFw7XVJXHpZhEsuZbDQ/0IbnTvXVLGyZkIS15fZSLgWDjoogaOPcpGf5E05VVIemjW2cerpHq65CRh0gy3Bwa67CMOUZwnFs2jTIsJ5F9i45kaGEFdd62Gr3vQK2TTBwOGMNX02g382lK4CjcmA/JEd6htOeJXyQ5SL0mGvah60PhkB//H/IdhuZ4SHHgovTxSOHHd1MWXQkq5lhOssZATS4G9GnCdxHSJLsc4rYQlaZ7RsDee4k8XTFULw5NPA4oVic1wEkn+ekP9QzuVCgf+m1gY2l2aJAbdVSQJ/V12UKQsa8NR34+B9PxrW/jvA6tQDFpe7EceK+aDGS/zMH2F33FgMdkOgfktYW20OtWAKrF8mx6VIT4RUHRgv95aEUpkQ91CQZw4qoCaPQfDeq8Dbr0C9+Sp8IfLq/ddhNW8G77jjUN6khb42V4plTpADQk9tzEWO5JUaNg7RurmPgjwLngiOJ388z5cg+2lHG+o1gSXefZ36hajbUBQAJTNW/fpfMumiSycbPTYP0aw5D1FRcAVybhK6M2TnbgE26+mhcSNGGiWfs5BsjWySg6xpF3GQP4HIQyDyGlkJcTjz4nN+HA3c+QDQpD1wwlFAvQbitQSaSCjd0dZgfQLNDKkcm4CC3r0QHXo0vI9GIHr1VYSiiNILFyCYN1fkgO3kGQH5lyCe6O2PQFQlCyvqW8UR68mu3ZF31SVQR/4Xfr1GcUdQXi6Ewp+/BJbtQBUmtVbmijdhcaHoXkl31jwdp1vnmFgVxHGSEXISi1zaCoXAcQSRgucUIb11X7jX3gD7sSeFxD8H64kXoR5/Cf5V18Jv1REOB67Fr5ETyAmR1PkROQj8hGSsjZ69gYYNQ9x0j4fr7/Rx54M2bntQ4dYHI9wxJMD4CRSRmuHPwipCp4WMvkJCBDoeSsPxthRuPe8BSQgbqnSThw8OrdEzdVHph0lJQjxD3anRIFdB2aQyYi5z7HUopICTakWwxXCEcGXfmj5FT40ceKXAuecg6tBGRIZj4rmsEmutcqiu8l8CPc6ejQjMOyeJ9AEHige7Faz/PYHwhccR3nYD3FtvhTN1ql5uu3pTmLuwbZHtTLNpZZKwIlKwDDzeojnCDTrJfl04Hic+CuBRzwZixlOia1kj43DCZNp5hbQrZY39FEortO7VPIShClhLoHW6EAl2LM2TH1FpKfypU+BMGAP10muIvvkW4VIhIJwquVScztRi2O++Dfv2u+DMmoxAVH41Sa+XyAnLJOo1bqOnEy5vtHBegIkzbHw3NsCID4EvPnHw1afAl5/EizEJYa8RKleDETG7FYEWr5/35oqKfArG8QHi55EHIc2VTaTIYl3ZyjUipJZ4jPGsiyQpuSJKBtWBBczS8sL1QlmDJCqoogLqveFQzw8FJo8HHnkMGDcBzqmnQvXeXM6PvUkqPJJJLUcG6xU4tp5rYvjiu+oazfr14Zx0EsJCF9btV8N+4QEELwyB9+A9wIzJIhe5j8o1AqNGjcKQIUPwyCOP6PDwww/jhRdewMyZM5eRhhVC0mB9bVrSs+QLM0l+b2EcsPKS2shbYuB5J91Yq8ufcAd2WKedWMHXZikL5N6cYMy3Qt2XxJpXgor/exqqXz/YT9yB6L7r4PcTAn/eWULkT0d49hkI7xeS9/sESZe1DLmDVeTC+gHJevnHYX6xhzX6+wgL5wa4+CwHt11v47qBEW4cZOHmQQrXXxVhsx76tNVGVWGNmS4FXe6nF3vifWMjH3K4Gbu9iGDpoWmyL76irk7mRB2aJGSG0yjFVsrqBdUgN0BlwU5ovhYPkRsvwJLhnyF1yyCEdwxAcPE5sN57DzjieKhd9hZJ4T9O+6qQFKPC2d6sICeK6b8KdGTpPJAOqiAl/M4TYlAPKGwCNW8WnGCpaIbFiF79P0S33gFMnaY1SKxFchOVawWoUxOJhJ7czXEcuI7IvBh3oqozthwkCc5GyeniHClZoUrLbx0ticrfukXx9SlOLMd4OS/tIx3I969XlHHamDm8YHmQNDhCMsjFSS1Sot9Vw0Lkbbc1wr32R7Dptoi69YXacw/gP7sDe+0BZ8/9oE6/COqCAYhabqAdAd4zF5ATWkdnhm675+sImxRL3K6hjx22tdGtu41NNgU22jjARpuEsgW4umpNUVmwY1AiGSciJUIZEwb5xWrizCFdmyHn8cniOgaGzGXxHwkGuYqYtHqibFi5KXIgCgrD30Ly9muRN+VbOPN/QfjV+/DrFkLttD3C/IJYTihDjoIr5NGykyJIsdI0WH/AKZXpCiR9dictgJr0M9KDL4Ma/S5Cm0foHIhUpBcievMJeLffjODXKfBCcXMYMt5urkHXHsi2S5cuOPzww/VEb9mwzz77oFmzZvF30frxz+AnoaOlO3+KMtVkmm0Bkq6eFb9xO/l2xfB/HYvQX4pUEMCfMBGhK2WpVTNN1KU4VgutkeUPQ0L+JOQudp26cHbeUQjAabDOvQjRuRdCnXK6DuEpZwKnngGccDLQuw98diAWQpEr2ZYT5ICvwWolTmcMlGOjLmmkfIWhQ5fiuzEp/PizJcHB+IkWfppkYfGS+Ko1Bz9fNmRQSaa1sC0L/PcHlv9lkItgDlvi+XMxrai8FKnXXkNw42BYkz+Xg4HuOMV1EsLJ30M98wIwZ04sFfpCbuWPHsrISIP1CbrGSAwWR6qkHQvR1AXADz9CLZU81nqKLg0dCxeRV4HyH38EZs2Eo8TDtYRQVqqNzDnIN6HxX1ZrwOnhE/EU8axRWBk5oNPPoYi6jjjgAv15qIArBJw9dOR4z06wduoD66XhcO94EPZd98B+6XXk7bIb3K7dYaclX+QbS84wherBYicbKZ36n26ysBxEm20M9fsUWLfeCtxwC9RNN8O65UaE1w5E+NhTwOISOZv0PjeQG2qHZUhX77MlSli5SMl8EZsHRN+ef7GFCy8E+kk4+4II/S9R+HZUrmSfwT8dQWSLsncR/DwB6fuHIPr1Bzh2CE6ikhL9ZMkxlZ4P/8VnEH30qVwQN40ZrN8QkwJbDJ2e0VL0U2KrHkgeeTz8RpvAkXxXYpy4wBqXGLY23BKFZ50Bu0snOZWdmuWvHAvlV47SgzUCR+/QuYoK8mFvtwOsrbaEl7R1DULYoDGsU4+G07cP8Pn3sD7/CmqPnRGdehqCBk2EkAewQyljNaiW0R2JZRt8+Q2C2+4GXpGy+uydsh0CvP441OO3wh77FRK6hjB3kDs+iR7uxR6qNoqL83HU/oW46MQiHPIfF3vvCuwv4YDdgH12VWjdwpADg3UBtmGKRyQejt2sBZxte8MqaKIVvqObotiZVX6pPFg9xavZuD3ZQnypwfoP8Th1bkoWR0VFUCccDnXWZYhabxb3MRViEHgOVJdNoPpui1RhfYSBi1BJEE/VjGT6M+jEh+xYyMnFCgqhDt0H9q476jaGKEhzbik9HDg88zT49wxGdM9NwOmnI2rcWjfVsE4ntBKSTk2a6qQcL10K++PPoTbfHOq2RxBuvS+Cg89AcMeziHY6GmHTFghdyTc2HeYIckP6aOulMOlph8XzatbAxoH7Rzj9jDTOOCvA6WeFEiKceRZw6qnsd7D6rNHAYE1A/y/gGOvmzZE88CCoBm2hUuK5+D4sUWZQ+bB2PATBJZci7NFNfhvimgug7fe4KFBYAccTi0VntaA+/CMOR3TB5UDHHRB12RnOFnsCX46E99ow+Kly+GKzbDmdXnDcuc1geYgXL98l/jI2UnUbIFVQDFucQ45G4KoJnNPAy6+DoEUbBE1bw0vk6X4c/J7aiawh6eLZqrwMVtki2D03QbBlD1gtW8GavwDYrBvs3XcGJv+K6PfZ8gy0Q/F16ztyghxErILj/AFsq2LLkxAETj5iw9H5RFHK/qvNnNP31a1fLPk6BjPnAJ+OiPDR8BCffRZh9uw4ntVYPGVRCTDi4xAfvg98/hkwez7jOdyJlDfzjLX3iAbrDMy0TKASYo0A5UM0fZgQWZw6A8FTLyG9tATWlrsibLQhUokmUPsfDeviS4FOPXQThEFugIrVFfvFCa7Yn1R3MqUHaot3ufueiK68HvZVN8G+/CqUbtAR3sNDkP/GG3AD0QOK+ky84Lhl3aAS2P7PeUO4Cib7JXDfZRwX3pMvbCv564Si/30kwwD5tAXKg22zyl9yxbaRkO9LErG64Jlhfj6CvGKEE2cgKi2BXy8PatJPsBbPg1Xgwp0jin/+PDlT7pEjBD8nyIEeVghfMjGCbznQc5wvG73AIhlv5UwJjK+FzKOAihHgyNaAdVkqwIzZIW68g9Mnh3j+2QB33l2Be+6rwO8Sz4mQylI+/vfEUgx5YClef93HHXeU4ZY7FuPXGayKCuGLQvBEOXA+7+xQnhUO6TH4h0HySRQROQHHX+tVNXW1siiOGb8huutmqDefg723eIqD7wL6XQXr5EsQnnkhwg03FaMgkqkJokEuINY0DmwrKcaKo07iOD3uPpFA1HtLYPPNgB7doM44H0H9Bqi4+zbxLD7Vhi8IbT2tsin9VSAfkURLTxwl24RsGdiRMSkf2ZIDtiJJsOW46Hyb+64QBNnKz9huZ23B6oG1QFFhAeyuHYH3P4P9zGtwN2gDe+FCYNA18B9/DGnOjSB5yJRzBTnyLuwhmhD2KKyRRIHtdXr+bHZSjIsXRYH1CrUGznEgX4/GIE41jfffjfDFNzZOONbDuf1D7LK7gzc+jPDex6QtCh+9r/DuOw4OPTKBM84D9tzTxhdfJPDll/EMiyLrevhjtqeuHvaTIyw010G/JBQFpKs7WW0pismnkp81G+FdovQ/eBnOgYcicfp5iDbdFNFBB8I97WSk27aFRxGl7MZJGeQQKusc7kk26yWAOd2v7pRoBSjasgfyz+kPi7P73XMtgvE/iv6iPuNVsf4yqB7Zr8ttXH70V5b/me1yYfm/qwslejgKLIS79IV9xB5A3UKg9/bwDzgQS0ePRSodwvrvkXDattNNQrmSZbmhjyTzfLHVc+Za+PU3YPqsCDNn2pg+w5Egv2dE+I1heqT3y8pqIffo0UeBsNKU7FIibPy+IIBy09hyywibbKLoFMhvF9NnK5SUAMPeEVZbmESfPkls2B7Y4z8KLdu4+GZkWo5zqiQSBArun5+PJMHUIvxzQaXvSR7Ry3BEHNi0aS1YAPvRh6HeeBX2gYcgffbZ8NlxKQrhu0nxRopQEAmtlYsCi4YiTssgd8EOdbrZW7as0+Rfnx7u9tsj79SzgKm/AvffK6RyphyKp2Q3+Huhm6vTKVjf/YiofTsEe+2KdMNmwAnHo+B/jyHvwSHAPnvDSibELxBFkCNZlhvqSIX4fX6A+++rwNn9PJx3fiBBtv0inHs+JCj5DZzTD7jgQoVvv62F3GOzBYepIU9kISkRDrbolUYdJ4U3Xnfx0ccRPvrIR/NiH717eVi4wMK06SHatvbh0hrIlQ0a2GjSSmHcpBCLS5gVlpADzuxFsvFHDUIWphbhnwv2PneCCKywCtgvdtEc4NFHETz3FPwddkV43DmAKBQ2RNFA6KpQIZVWGMo1nDczrv8yyG2Q3rMnATUADb9FPRLKNuEABxwA6/CTgE+Hwxlyj5DL+bnihK7X0A3U5UsQvPYCvFfegyXqmeXXyc9D1KINoiZNxQlkU1AaAb2EHEHO+Cr5iQibbmSJIVZipIEePRV6yv7msr95rwhbbC7bLSBxkRjlWshAMdR6YRwp3Jrdi5Jv1dJCkyYu/jfUwo03A68Ns9BlY4UuHS0sLY1QWiFeYp6cnVkylOPdC+R3ydIk0h4NA+dp4PA2hV9+mYRhw4bhlVdewWuvvYa3334b8+bNWzbFqME/DLo5C+IFSg6KUrce+j+kn/s/hFtvAUtYadimDRJeBJfTs4UV4OIulriQnO3NdzgPvwVP8t4Yg9wGe8zTudTugWy5r9vPZRsUF8M/4ighk7sAw54Fnn8CqCiLLzT4WxEW1YHdqh3UlJ/gf/o+gjFjgNHj4IwZC+eH7xFOnozA4/Lr7IWWG6U4N8iBKNb6RQp772XhjFNsnHpihNNPjnDmKQqnnxJJXITTTlI4U0j5qSdE2HijzHVrAGY/O0Lqfg1WCinR8i+8EmHu7wpnnczaigSOPDzCTxM9DHvb1sPZ6BzQNnCUg4ZQ0ChKxZOexEuJSOBcDQoLFy7ExIkTMWHChGWhpKREd7wx+PvA3iPx8iqxAoinR+FW6fX5/YXzgYcfRvTYI7C32ALOxZfD3rhjnKuc81Wxt7Qbd5gim+CY7cw/O9I00yCXIYyABIEUX+c1iYE4GoHIgvJDKPFCE2eeB69rb1Q88TiCt17X4/e1uEVcuivu9GqwPPhJ+F1Y58qaGQbuc1hj9je/H/dYhmsCXdoTUlZbNIIzfRLUjdfDv/IKeFdcgfByCRdfjOjxR2AtWcRVUXLG4651XRRFkThH4VgxYhtnotYJ5s4N8PijHkZNdKl/JYPSYrQTWhTil6RHHsKVY6ccY2Pbrdbs1SlgeqiRuIq2E2DylBCnXaLwnz4K55wRgnPiV5SncPUNAX7+JYmLzvBxy90hGjd3cNM1EeokHT1DXv8bPPz0jYuH7/bQtp0IrSiOSCXkmcWccJ+ehhid+fPnY/DgwTjxxBP1vOTZ/gemqWHdgrlOgmdL1keOkAH5zTHW1AjR3HkIH74f4XOPwem7G9R5F0Jt0KH2C5lBToElmSMT3IjSFMG3XURffwPvmgFIVCyFc8VgoM/2claoV+p0aILWU6Gi3ho+fDi+/fZbXHjhhbXm7AgHQLpiiV7hMjG/BFz0KmreBGjZGp6TADWqiuh8CVkQ/Zqp710tRHqJfQ/ioSH8bjRsUQCBkt9BBVSaEx/JSa0aIOq7C9zi+uyLvE4h3zQQ23al4zjXZaJqBTlCcqRIOSHqFCfQuDhE0zo+mhS7aFRHoVkdC02LZVtXSbyFZvUV8vMyl60B2KhA4eJwGiJVqlBeKoacM3exURnlSMp96tZ3UF6i5NlcNG9hY/IMhYoKEVKnBHPnh5j5G9CmTYjCImEtUUIELilCHGcLDX+28Jgag38G9DhryflAtqwAsrgKJ7Nm7hzg/rugnnkEzlbbQ11wCUIhBjXzUQz+jaC2YKVSpBftYd2A7PfaDMkzThd9koK6/XYEP/6AyLJh+2zKNFJVFZafRuLNt+H2vwrW7Q9IWXwE0aAbgdGj5duKrpZPltHYer8m8OWCMBSnc9Puul8IOvaA3WZT2LvtDRx0KIL9ZLvHvkgU1tMkJVdyp9YbsK+++mpbmMwZYtgaZqLWOujFJ5MhunUDdt5eYecdPey4vY9ttlLYaksh3Vsr2Y/Qdxv+jtCypbB0Lum1JtASYOkCbakK5Oe7mPRzGm9/Isa+VTz50ocfuRj2SoAteofYYw8b5eURPvikHAUJhYZCGoa9BXzySSmOONxGr56ZkQq8kA2RVXhbWVkZRowYgZ49e6JJE2HEGZiag3UPdjry2Rwg5MAXra4WzId6gOvzPw5rm52AiwYgatdez1fBbIx7pRsYrBhsaiQtsMXZ0Es920ICRIbchHgY778CNXMW0G0LqMK6InCBOCXrr7MwZcoUzJo1C9tuu22t6S/1yy+I7nkYaNQA/snHItxkQ0TvvQtrdimszXshyssTIi+EXtcqS4mswX3prEX83ktmwrr3Nj2aJP3h27AKGkPNno1wyF2wmjdG2FbKvJxGo7qOS7yY3OjDQYMGifWpPay/ElYJut1XFHZeXoSCogj5hUkx1AncfruFi64IcelA4JKrFC68ktsII7/NXLiGYBWZrmYWUSgqVjj5pHz02dKR+9o49XQLDz2YxhY9HJxwjIOiwgB77RXiPDln2CsOjj/VxSuvBzj6kCT23JmTdGTSY47omgeDfyKYNexEyLHqkSP5tWQu/P97GBXPPQVr1/2grrwGYYcNoHwSA/oqJHoGBisHy72ybG2IKFsc0GQ5eQgPPgzqmJMQffExggfuAUrm6iWf13ewJrQ2HZvo9zlQixYg3HFrRH12QLT9duLpt0X5T+PgLV4C9vdmQ0LEGr+alknJGwspBK+8jODTr2Dtsi2cBg0QzFsMtGsEZ9ZMhI8+A/z+u56Zt6Y1E/9U5AQ5IFezQikwurotxKyZCnc/GGD4SB+TfrXw1Q8hFi318NX4Cvz0a4BkUltgfeVfhyh+Mnh2JAoLxJ20sOGGHq4cANwwCLjykhA3XO+jX/802rQKdK+W4vwIhx5o45Zrkxh0icJtN1k4+UQH9YrksBgTzqgXmlny/jGghPyhSOIt/+ohh3QPlixB4onngCeGILHN1rDP7oewRUtYAWUjksLFjme1pwANchd6nIp2NlhrkKGUYQQvrxDBUUIOdj4QeOMF2E89DrusND6ehdZ7y8X8Y5ElBIsWLcIv4u1PnToVkydP1rUJ06dPRyqV0sdXhezbLtu2bYOwXXuEn30G6/OPkfxEjPjvc5HcvifQuDB2vPSJ4V/yvaLFi2D/OB3u/kcjOvtCoG1Hvf6F12sbBMecCXvuEqiZk7XjkCtFPifIgc6LZRkS4aefgKR4bTddEeDSM4CuLW0MusjGzWcr2ffg636sIiS6UP1FUMiFGPAft+x1LpwfhXkWuos8br9jApv1LECdOiQt7DsgvFUlkHAtbNIV2G5HC107ukiyh6QScmPbukqRy7zqtA3+VlAyUvI3YG+j0BM9zU5JomCk9OuFWZeWwn76fwgffwBur63gnncRVLu2mjPYotz1NK5a5Zu8NFgdiPZQjm4uYGdDTvXLmieOZIrqNYB1uhigbtsi9cxjSL3+LDyfk6+JDgsYOOX6+jWKYdSoUXj44YcxZMiQZdvnn38es2fP1nqZncdXCHlP1thywnyexdcOGjUEunWC+/n3wICBSF07EEEqhLXzLgiK6ullssWaa12stAVfPTBt/SScxpSjy/Kk/KsChOIMsrYnFN0d5lEviI7w4knQcgUUwfUetPFU2hwrRn9twVygeZM8dO6Yh026WCgvsxCmLWy3awJuvo0fRpVrTz2+NiYJK5PF6sFKKvqFrB7LxuiZ0/VeHPh5JU5l42n4ZbPsGIkBj8tvnQhD9nqDvxt6TDqVANfFEqUSSL6w86ESz83638OIhtwC1aUzcMmVCDt21Ncsy7lMnpqcNFgdUFKoS+L9OOg1Ahghysnv0A7RuWeiollbhEMegf3x+wh89lKgsZKzxN9Zn0wT+05x5NVJJ520bHvQQQehcePGCAJ2yVw52I+HXbOy38oZPQr2hx9C9d0R1omnwD/xWIR1CmG98BoS8+Zr5ywSax7rbH6nWP+vCjofuG3YAGHLlki/PRzR++8Cpb8j8DxE48bCeeM1IXCFUM1bSao1Hyr5T0Usjes5mOWO4ljgtOy5aNLMxrTZwHejAziuMGrbw6jvPZSURSjz8lCyRIhgOq76VUr8wEwjEUmGgQFBpcAOoroK0nJ1JzHdH2ThAtgPPYDooTsQ9dwS1kVXARtvklMeg8E/BKKPxHVBwFUERcCsHj1RePYFIpdJeHfchOi7r2KZFMbKdTxomP7pYI0AnbH69etjo402QocOHbDBBhvo0LZtWxQUFOiJ3nQzwAoUMr8Ja+R00QxkP+3D//I78ebLEZ1xFHDUf+EccxLs/Q9G9MVHwPiv4VlsAo4pWI07Bci3D+0E1G67IqiTQHTHLbC//giJd56BuuQShAsr4Mg97WbN45ERmcvWd+QEOWBW66penSsROnUNYOWFePABGwsXWei4mY9HX4pw2TU+xkwK0KZdPhJ59NB5dqirjC09QqCGQmOQ01BhPCqBtQUpcR+ihbNgPzwE3qP3weq1PaxLByPq2Am2x+pfQw8MahexCYxrEDQ5UA6s7frCOvlUWLPnwB5yN6wpvyAtshnY64dRyvY5YO1A5RqCqk0J2pBnzq0KGvhl9EDOYctfsGip7FoICupqikRvP2jSRDcNhqmyzBUC+cMra6LpIw5L4vNt0hHWgIsRnXgSgqPOQLjnPkjsvCfUZQPg77grPDYRB7qeIb5wPUdOkAPmRZmXwKRfkli0OECDeh5OPi7CgfsqNGsY4MRjHWy3uY9gqY8TDwZ23tECF8iImSkFTPb1TBYGBllEsIQ0KjH6nBJZLZ6H9CMPI/XUQ1Bbb4/wkisRbbAxrJQoDRKDmnojBgarAE0MCaoViQF0FALRWaHjwtp7XzhHnorg+x+ARx6Cs2AWXM64qZsk//moavRJChgYnyUJKyIGBI9wmDCnjArlm1hJG4nOGyCYMwt4+WVYM3+DM3E0Ei8+h1S9JkBrzlDKOUpFx+u2CNY1rzj9P0GeRXcuZjNPw9awd9wF7q7/gbX9Xgi26wN0aAdL8iXQzy7n54gqyAlywDakn3/ycdeNKUyeFGHaLxYmj/ax444BWrYIsHH7CJdcaOP2WxM48XigSWOySFYzkUOy21jcEWhlAlkjaOHgHxKODBvmT5IRHeKoP3aWRWRQ9bfBWof+5Mt/dxJIKpEwVQH72ZdgP/0UrK23gXPxFYg6bBDnbEIUmcvzcoNnG6wJKD+1W3ZJTNMiaJYvMkajyamUC/MQHn0EsOd+wFtDYT39LFBSrjvPBnI8DLzMNq232f04pDIhu1/lWBiPlspW6a+oav+vgGllQ2VQ72abEoiVDnPkORKy57BTIr8Rdt4ZweGHw3rrDd3nIH1mP/jTZiP/9DPgdtg0U/MSJxEPKVh9cOH/gJfMngz79rthn34OokskXN4f9gXnwbnyajg/jhFLIt/OTiOioxD/r2VpWLeoJWv4BySD/4bpkwN8802AgVdG6Lh5hLwChVEjLV1D0KSJ0AARBl2tpEcNRNi2tyVkj69e668vgpcRBy7AwSk3LVeExYHNqbOyRIE8lAyWBEWeSa+1IMyfw5hYhRVPjbq8sTHTJ6898POT9esFsTjDpXA65Tpa8SghBmros7DuvBlht+6iEAbCab+xlhzmQPz1/9gz+PchLookiKJjWAupZYF0cQ1lQhJmjWbAdi3Zfvv9F/jq6x/jGTmdBKxfZqDj6//D1gmF3/Y7EsMbt0CFeLeu6B1toGz6u7w2pMaJ09TPlN0n/nhGeuzFRXnYcYe+aNu23TLdwm1t6Rnqrffff1+PVqiN6ZOzb6K7AVaUw5n4M4LJ05ByknA23QTJdm3kO7BNUE76i6/ASZepu61HH0Hw+juw9vgPrFb1Jc4FFpYieuU5RBu2hXXxAIT1G2kTkPSFUDjsLyLER1QKGxuqqPRag3zTtTJ9cu3keCX8PeQgxJIlAR57IsLLHwSYV2Jh3hKFtk0d5CdjUqDPkkxKOsDFZyjsskOtv7oGVQOhO81kDDhvr+8mO3HnR7aEiaxEtrBZIQRS2iMSB30SVQpZMff/gCEHaw/kbfQMHMmX8KuvEf38G+zddoBf3BD2808B99wI1bYLgsuuhOrZWc5bP6pvDdY+WAo175dybZHssxxzGj72FFxjY0AdIn8lrcAvxw033YGrbl8IFGwh96O+SKJLtBg34X9o7H2Ny1KH473C3eSCCgm0SEk5h+SgcpOpfth4VyP7W4JcUhi9j4du3xn/PfRgibF1k1llkrCmoN5aG2sr6BoErV/j7oqsD6Ym1UZ5DcEvFC0qRXjb/fA71Edw5FHIc7lUf+brPfsMgqGvwb7iUkTdu2lHw+UBOUM7HZZodDl5zb9e9TDkYKUQD13C0rIk5s5PY+xoG99/C+y6u43mzUgK/nhNCnijRgqFRZmI2gZpo64ViOdSICHg/SMWUi2qwkAtT9cYIHIQSnw8DNOXeLmG6ysYcrBOwZxi7qhvvkBwy/Xwxo5FdOiRSNRtDPXko3rxJFx8FfzNuutx55yPwsCA0P1NJFjW2iWMbCq45fZHcOl9baDq/0fumTkg6Lv0A1xdca08Qz4G5F+DT/I3i+U5E6hqVgqmJefwVZy5d+Gh6xri6CMPEaOW0LUJtWXAibVFDrSqFd2ra27YHEh9K+9F/bimpVWShl9SCtz9EKymdREeeQRUXl4mC0JxIJ5H9N4nwCXnARtsBDtMIZD3soKYooS2dv1E+6/5s1QHQw5WAn56tsdpi6rKkSp3sWRxCDffgpemsY2h7amcUlyskCekujbBtONaAWHtAl97l7b8lbggiAkAh9PYXMWLJCEtv30txAGfn+uG8RwqGt2usLyyMeRg7YF+lfrmW4Q3Xofw2zeFZkoeJri6mgt03Qp5l1+LqFsXyVT2U5G8kjw0MIjho7RkPubNXQyfExNZKV2mWXvAohmXUsEy/fBHeY31ERsh4o54LMuxHvnjuN6VP77v4eH/G4bbnusu5GB/sUkio8qVc6g7Quxf+iqu8a7DL6J2r8i/Ej/kdYrT1X+ZBG9GVH6G7D634qQIi0jMv03IQTMcecShcugPv7u29MxaIwdcjpk1JPKYrDlgHlCdUgfTQK8R5POwL4b/7P/gvPgawm12ALptoklXOOM3BC+9CKduI6hD5ZslQvj1msPu2VWciHxda0D7pGszdKfR2ochBysFhyOKQAQiBCqN8iDEyG8tPPeKjfG/UThisDk5IfJ+0SkKO3MF1FpEbKwDjB8fYsTXPubMz4Nr++jRMYXttrFRWEduLOdMmGjjrTdDLK6wUb+4HH22tNCpO+C6IjxRgbyKpMNGKj2h0h8w5GDtIfx6FMKbpVx9+wZ8kR/bkrxiu60QtmC3Y5AcOBCqSTP55lLI5Xuz57OBQYwQrw17C3fc/SYWLS3mPGxaq2oeoGsEZRsX1UxklfLKcqzLcHXHYmOn+yOJ7M2e/hNm+UfDanCgRPrxdZy5U26aH5TjmLKhuDB9Cz5WW+OqwgH4La8d6viLUGEViifrSlLZByEq3Stzaz5KYv7tGHJtUxx5+MES52j9Ql1TW0acaa0NcqD7bdHJ0u/BNEkQeIT7ld71L4AqORByZr3wKNQ998BPFUHVyxd97SMql5yoWAAU5sPJa4xUWIbFm++MRlecBdSpr5ucXCEt7OumtHDUPuSbGnKwIpCZ+ZGn/XRLlPtPPwP9r3FQtjiN3t0c1KuXAGv9KPyOSMweuwGdOmUu/otgWhRGtulx7jwSg3HjLAy4XgTBS6Fv7wL8OiuNkWN9nH16IQ7eN8T02Qp33BCKUHlovWESY8aUY8EiG5cOSGLz7p4QX/EErEAYJoWITJ4CFWfR/AXzcc3gQZocdO3cLZZYReVB4V/zAsb34XwPTE44t0TIDgPvX+tS8veAWUYOr9uF5dP5tkjMjN8RiPEP3pOCb4kCEEGJ51CTs+V7pIpawj7pUrinHI0gUSBH4gFjOfJJBPFXoQRTjlmPhTDTVr22XpK3BDvNBSJ3sQGK/ds1l+PKYPkh1i6BjnD/g4/jouvno9Q+QCwB14PnfSk/suGts9vqUPWcyufy+fW+fBfWFMx/FqqoI6yGJAeSTzSI+t1s+aVQNyzFGSX34QTvIbwmz/KSuz/2SA/Dr9ZGeK7OQSix60hKvAGRvVH2ptQ3Qg4WxOTgqCMPlaSdZd+QqI3vyPTWBjnQBly2nNXUlnKrO3zrTt6kRKyb5TG+vaVbfWtyWzY7BqEPNf1nqCm/IfBcuUcKti/kwKmDMCE2IKjQ8514zJO6TWH36iwfM6Hvb4cxaYl1de1DvulaIQdr52nXOfgaomS0kIeYMEYyL2XhkotcDLzSwfnnheh3dgrnn5PGOWeHyMx0u0ZgXrO9kf8olmSIr75dgZmzfVx8fj769fPQ/1xgm275mDYhwOJFAV5+NYXvJ/k45Yw8eQ6FY48uxO9L8zBipId0KqEllm1mXICJhYhBMj2+H0kIq7n1nQkpCrKrCXMtgOP5FRUBP6F8z5CdJLOeT45A51cgwef3lbcURh/VKYC/WVeUN2it46gKqEpsPfGJjUSzdnA7toNlJ7WE2fFnzynwvbVTS+Upea6Xmo4FYe2A6cvnzVZ481Zct2JtIFuO1h5YXVwOO68eUNQWdmELCUIoC1vBLpJQeVtdWNk5Ra1ly8D02kC5deV+8uG01pY/Wh/EtVg0g4vtIjxSeAJetg/CHsEbuCt1Ps517sfF0WAcWvoSCoJy0VOUaxLAyoIsO5ms4Pss2xXw22nytlYJ1pqDpNbShFNezbJZgmVH6G6GNXC5ZpIDvoWWhhqIhCPX26GDoGEbRK3bw2rWGFa9eogaNEJQnA8k8xE2b4do+76w99gdia17wk4ktZOhHQkykbVEDNYm1r8nrgasOeDfOL9FoYudbVi3DC0aW7JvwXUkk+xskHyqJTlnMtoLlb9zZkf47rsQe+9oo0N7BzOmO0hHCZzXz8IZp8l+2sZnnzto3iyBpi3iDpQduwLtN5Drvk5j8ZJMezbcZQWRrDrLrG16tJEYqGzHJ93pkYShlrKQPWrFk+boibg6VFixJaWiJqXonw6uoimawtY1IqJOIh9esXhTu++GOl16ixIQpk/dKX8CIRDWhtsDF12CaLu+kidCDfRY8xz6HhoiwWwfZwhZfZ2E4io1tVRGqoUtZVXkOJLvzRE7sWmj5xob8jUJBAl1dp+ovL/2IPeIhWf5/ZoGfW3lQP1CsLMyfdhK0Of/AUvOnWPVx8fuLvJJHfRMfoN8VYL27jRcFN6Eo0qfRHGwWDdDxFWpazOT1y34lUQChKjJNxH9qTsCik7THQPFsNsi23xbvV7K8p9tldBDR8UrcD8YDuvc8+D264/gkssRXnEFnKuugn/pFSh79DEEC2cjhbQ8Sw1v8A9FrUuHFMS/oVmBIYwzXZT+5EkhLroqhU02CXHAPgkkE6weEy9R3pbz5bdqYaO+EP01Ass+5zIQg071NvaHAKcPUOi7lY0Gto9JUy0sqAC6drZw2vHAkkURTuuv0L2rhasvT6EoT4xToND/+gjffx3hsbsV2rZlwkl+Q8ydOxczZ86E77PTokJJSSmefPRxHHTQ/tigU3u5NhV3YCSq5KL+DJW2Wawsnn/ZVpeXl4cWzZohmVckClyU95/OXn9BGaHnRC+CPQc47azz6296nYTwjbdhtRD2P+8XpGf9ArvzNnDPHQh/5z7yHWwkPVE0nAeB19QWu/wHgLlLpZrtDFtasQizZ8+DlyqTsiJlRo5XJzNZrOo4UfkY90PkoV79IjRr3FxIrzB5Obiy69cELEsMa8/7DTFkyIO46DYXixPHik0Wo8vbaMNdG/fLpBNVIJxxH5DfFlbjg+W2jF8e9Pk7pn7GRWW34QDrWdSxKxCvLxd/gxlBC9xl9cPjRcdhoV03U7YzkG/DR9YdEq9tppsV2OeARKu2qv4JPsfaaFYIxN8Kykpg//YzrBnTgZSQgyb1EXbuDLuQbf/ycuIckkDxvXWn0dXMH7pyWLwA9sDr4U/6CdZ/D0fYrjWCAkfrAjoNUZ26sNu1Q6hrDFhDsTZkrXrINzV9DlaEeCJNeoSuvFGEXyaG6Hd1gHGTArRrLt62kANKPqv+Oc/B+acp7LxD5uK/ClJVIQah3I9VWqO+AY67UiGZUjh67whNWvoY9XOE199xcfoxIbbb0sK5V0To1d3GNZeHKMyTh5EHuuhGhU9H2PjffSE26MDssMXwe/jmm1H48MOPUFFRrgtQRUUF3n/vG/jOFsirW09eR5gHKS2FntN/VYLE6IzNbrNYUTxj2NHOTwdo33w+rrnyeHTs2Auccc0Sw0gengvgp4rHbdMcioqYOAHh3Xci+vR92HsdCPXfYxCNeB/+N19DHXsCor7bxzU1cqGeQEsIJudTqdyLe31H3BorBFc8K9Yeff7N+7j2prfx+7xiOE7sAy0vK9Vjtc8TAkpiu9sOLi4+/3QUJArlWrmP5MlycrY6CWbPqeZcGiF5IcmvpDYELEPrjhzIfUTOVu+LrAZ0WiQH9wo5aC/k4BAKcnwsA349trUfWfo8bvQvRmNnuviwCbj6ETgLgLy/GPp30v/BRUU3YGx+Jzm/UhrrOTmIypcifOEZWC+/iKh+I6iEODczfwH22BfhsUcjVVgEl2ZbvqXDJkOy/NXMH36laNF8qCuvRdC+Jbwzz4IrJCCWMEpAnJLuW0APNJ7Fbp3BkIOVQlScNmTMqgjzF3j49ntg3iIRbl1tyXbUOJNtMaTbbG6hfds1FEpdsNjjQFSa8jFypIWTLhfjv0mAWwZaqF8vwMLFFi4aFIon5uHsY13c+ICL7p1CDL7MQkEeqwktXHiDKOTPhBzcq9ChvUSxLdAKsLTUQ0lJybLCubR0Cfpd8iCGfbkvULiJnCjXs1e9fqvMpnJuVv1dGdWeK2lVzEObgifwwmMHYsveW8krVojOiOddWC+R+TR8V+7SEOrCS0U4bizUbTcgPfITOCechuioUxA1bAh7yUJgSQnQrKX+JvxM2kSK8bLZKUkMaNz3Izeg26DlDW3WHAjzGfbmizjp/LH4PXW4WIoi+XDZjyioLDOVoeUn3l1uvyr0MZGlpaPRvvA27LlLZyQT4t2xCUuuiS/LXJxNZ5XpcSs7+hzJVw5J4p4ecZLCXnvtgB122FGITtzxsfZBcjBEyIEj5OAYPQ2wfkeJjx9qTe7JF+RGtmEpgpn3QxVsJOTgIPmdOVYJjNkgPQXnld2OI/A06thl8ORa0YLkffjS7407nHPxbsHuKLEL5cn4bNl0SA4UEguWJwc05vxu2e2aojI56N+/f/y9qsHq3m/ZVxj9HTBgIILWLeGfeyZUcTHshx9FavREONdfDrVhB7iBvI9kDZuCa1JzwHuE8IR8CPEY8TnUoQfA7rAxfUP4/MO84LwH9RsIL3DYorNOId/KkIMVQgQpVR5h+kxPdxZu2MDBjJkhKspVXAXM3BVFHxMIoGVrC3Xrrtmrxyo1gEOlKmn+9HOEsy/y0LenhYsvBpJJCp+Hm++K8N67ClcPAO55yIGbVLj75gjFRWmUVEQ4b5CDOb8kcf+tEVq1kkt0uyK9D17/B8rLluCYU67G0K9PhF3cOY5cVjJqAfIaQcUSdEjcgmcf2ANbbLlNLPTUKusZRBw0Yv0Z1xToyabo/cvvcNS3CO+8AQ4Xrjn2ZKiTTwGK6+vvmdVHepNNJ85inXBsxNa/b7Ii8BX5Nmx2U1JG3n7rJZwyYCZ+80+A7Rboc2oVcrOo9EeEk44EiraA1VBIiChY1h7EX7XKt80+YHVYdiyzw/zJGhUatiUf44ozE7j8sv5w3MQKk1kzCDl4YAguvN3CkiTJASVFghak5ctwjcDLqQsozErIaPo3BL8/K0ZvS1j1dojjl4P8ljwM5L3byLmnlz6IY60n0NSZpQ/5UQKv+AfhssJBmJxoK34zaxNomLP9itjvw142lPGoozhawdXOSdZI1xY5WJ3pk1dMDigpJPlx1b3Pmls6UI8+gfD55+FfL959rx6wvRQwdzGiWbOFGLSHWyhkSF5X1xhKKmxejj/yakC+q0f7MfIrqEvPh1+6GHaj5mJb+CwW7HQFos17Q53bH2jcdE1y/S9hbZGDdf0eaweSx7MWRLjpthDPDrUx7VeFG27zcdy5Ho7rr3DchRaOuyDEMbJ/0kUKX3yduW4NwIpp3piCym2rVja6blqOL79NYaYujyF++83C+B9ttGvnokP7BDbs4OAXiZvzO69xMfHnfEwb76H7pinUqZvW1zDV6uAHUpjZLpKtAqFy0PsM3F/TwLtIWuLFZX4I1lwZ/F2gyktbEQI90VQaeoiTsAX1yaeIBl8GjJsA/6wLgJNPgyXEgAWBPGg5lZH5sayQiELJJWJA/PGu2T3KQlqCfEGKwZ/kZE0D7yGKW3ZUciOg3o5A3Z3F6O0qW4ZdhKhJ4JahXqX9qmHZscx19XaF4n7xzvJ7R0R5PRCKt6jleq2BL0RDpiVIvmOmWWFNVav+TkxP0mJyisNLs8a8OvA8MVRy/NdkG9xe5zzcHZ2F6V4bfJ7aCi+kD0APfIvLym7EJqmfhUSQDMhNdPp8Vn0TCfrGWq1kl1SmkWagwV6TQKKRSVD3pVqyZImuHc2GpUuX6njel+evGHzu7Eb++UKK5vyOqF4C9sTJSFx1Pexz+kE98QjcRsUIi+vCFxKiF08S1DRnQn6rihSiD75GZCcQbb87nO32gNp+F1i77gns9B9E3TZDmMxbq5K2rlF9nc4a4Oqrr7YlY88QYWqYiVonYHVvwwYWumxioXXrEE3rW+jZ1UWfLRS23SLCNr0U+m4O2Qd6dFVrXHMgRSUuQdo9VUgmAuQnLHz2pY0fx9oQGcXTzzuYM9vCScda6NYt4ogXfPdFgLHfuPh1so2XXknDW1qGE493sOEGolTYW5zixarrKiKcTpfj1ddHYPzMzWAlm2Zis1izd9Fg4Q8qUN/5HAfvvRFatmwT64laSHpdI/vIVJSubr1xtGJQn38G77qrYc2fBav/JcChR0AVFOi+BFVrav59EAMn/yZNGo/Xhy/GkrCXHr5Z66AxSs9GtPBV+fZdYNXpo6N0VS8Pr3EIxKtk848DVf4DdtpiEbbv21s81LVR18s7hvh+zDd493MbKUfKJpsztDxlj68B+GGyeoYGqnSUvFceVGFHHf0nME7uzcuW2oUY73bETL8tXkgejOfzDxBr7+LgaCg29X7CONUJc53Gcj6JjTyzvpeCXfEl9t25WPRVZ8n/+JtVrj1YE2RJxuRffsETTzyhaw9Yi/Dee+/pMHr0aHGyWqFhw9h0rOie4rAve15uojIPwfvDob76GF5pBKspZzcVgvHuMHiz5sLdXBR/fgEC1hzyGaizeeEK0q8K/VkXlUANfQ1Or46iOy5C1HdHWFttA7Xl1oi23RZRpy5QCVHwikMq42dbhxCTG304aNCgTzK/awW1/gbykH9DswKDFEgOvWPHKlEQ5LxLShx4FbQO4pFHebCtFDw/RHHdPBQWrfmrsyOkXmRF9kLxTn3fxfffe3jyKRezF4ZIJD0csmcSe+0VwrXTqJBzx3wHPP80MGNBhGaNLBy4b4QttgqRdDh5iiWGjDPzORkB+wMlJQtw/CnX4MWRJ8Au7iox8tLL2HUtZKMUlCC1CB2SN+PZ+/+DLbbclnqv5jT7nwA+t8hDIHkSQdg8PZGPhiO650ZECxbDPfcC+PseAEu+ucv1cJNrq7Pa+gOSUhLSt996EadcNg2/+SfDduvoI7UK+c5R6XcIfzkequHhsFpeHIsvDWCtqCNJh2mxX8j8F3B4349x8KF76ubEP6fOd4tjxbfN7FU+K47NxvxxdoxYZiy8JYbpsTc2QlnecbFBDTk1OvulrGHhYfpc2VULdIhw5v1AoqUYv8PkZ3X5InHUg/L+NIKh4mQ9vvZ8fXmWesFi3dxwSvAwRmJz3FxwIUYlOjJlIR0JSdJG3sI78MgNLXH4fw+S9Grdd9T4+OOP8cYbb+CII4Scy3MysKZAj5Rq0QKFhYUrbG6I35H6nMfl+8gmKq1A+ppr4Hz8KjDgeqi9d0KYSkHd+zjKXnoR+TfcAGebPqIPJDfF8bJ1v67M9asB/aU9ceTuvA9hqZCNU89A0LBxZuQDmymk9Ei6ls1J7EKtvVc37dqAfDvT52CFkAIRhWWS+eyRK4VTMu3dz4AXXnFRMh96boPIs+DZPvLsAGeckMC2fddc8LkkczxfurB6KiS2f0lB9HwF4SBwxNCzxzfbxxAmEHAGPqEtfugi4KIc8jwJy5fHZYHmPNxymq41iP9VhiEHNYAoTuZHBZes9eSbv/oG0rddD6fIQuK8y2DtuhsiJyEcUsiDeJSWYshc+y9FbpADlgkaUxqcBNT81xAsehZu8ebydpzjgsf14fit5I88jkYmejlki5c+R/bj/iaVIb9CKdHyPlGd7aAaHy9RLMTyDLVFDrSx54OI0zDzAURJIQdNDtUyvhx4LvWIBnWRbPRLUfnF8aE8U11/CY4sfQanB/dhVtgS1xZcgU/zt4hr1uSy5MK7cGN/hX322kVehXqNL64TitMkqtxaY9n9Km2JynEZfPX1SPz62xzdIbE6Up6tqajuGBPSZEa+LTsXi6qFlfbg33IT1GcfiAPwKFR7PSZcfn8JddmF4Gx00d4HxzUOkiWsUYzzprr0/4y4R4yc/eRTCB64HU7XzRC1ayciy3xOwBYiEm7QQe5xAFTdumuJUq0YhhysDKJYolAyiKxQBGr6bxEuvybCjBJWxycwZw6bGDyMm1QmrM7F3dcWYOstMtf+SYpXE3I6DVCkyuWHGxMACm0k5ITJaGvDNGn8eS4nN5JDlFBRIBHb33RNB+sIGEfxi1dpjKtYl1cshhysAFnFlQEVOL83v3WQlrx59VVU3C6eQ6P6SJx/CbDDbpI1QtBE2QbiKXFCJEe3E2cS+JciZ8gBhVZbcRvhvBcRVUyVe5wrchxXkdc2FB2T3x+RWwrBbHy0xNA0SLmmTNUKMvIdVSCaNUTIQQtYjQ6R3yvLFzmWqUGIJzuiMaSMszZB6ZkS9yh7FwNSg7EYDXBL3oV4v2A7pIVQWbNux6bNv0HzVhvpmgRtGuVey4w1k9b3WB76kBxgDvI4fxPLimfmIqa1dMmv2HePjXDZpZL3cjBLAjQRyaB6YkBQUuV5JI/5T3dIlPdUT/0P0UMPQ11+DaJdd4zN//OPIHXvEFg3XIto653hyDVctoblvyY1ByQjUSAa4833oV56AomlSyV9rljpa8JhCzkJe/YCzjpLZCB3OiSu3tepAf4WckDJ0yxOiwSGvx1i2OsOjj0lwqzZNh56JMTgwTZmT/bwyLMhjjnWxe478tUzr68FuNLvGiGr1Bh0QhIqo2pc5rfeZI9xy7BisTLkoBrI63M6ZI+kUB6WVXw6mrUvixcCz/wP5Y8+AL95SxRdfBnsbbaXS2IyFv/LXmGQG+RAkDUqsgnnvICofAqsVudINIfk1kL6laHvJaZj9kOydcWjP0q2YlB1v4Na/G68T1hRqVmhmpqDP6GybuD+H++unajAw35Lh+Gy9M2S6z6uS1yKVwr3hzfzDvFn5Pnr7SZnkuAwXzJgrcjyScWoHFf1ePY3t4Q8dzL8CgNOno4rLu8vESQvsqma5mpi2aUTf4I36EYoL4B90J5iDtLAi89haZtOyLu4P4JmTfTkZ8lA5M+Jyc5qQ/KStbup8gpgaTlsPyWmhtOsO3povJ67I1kA1C2Ek9SzKWQuXDdYW+QgN3QjJUT3NeBANYXFi5Morm/pEQQbbSCiv9RC6QJgy20TaNwggUk/phB4sbRyUQ7tbcqfv1ae+QmzgladwFWNy/zWm8rXGTNVY8hni8QDiDjCQrwBT/IwkEJvlS6B+r8hwP23w+mwKQquugFqqz7M6cwXp89hiEFOonIh1pn9lwr16oP309X5lYzoWkNN3oUvH0t7Vd1iiYFmf4TXCvfBgLzB8CMHV6QH4ZClryDJ4ZMFjWHX2xB2XYaNZF+C3pdQPxtfKVSOq3o8+5tbCar+RlBFrcQ4107py75huMFGCM45CWiURPTYEwieGIqwRTvUOfVoqKYNpOzTeZCz5bY1zS26EexbZhcViW6Zh+jtN4V4vAZ37iKo8qWIpv0Ep9CCm0jodNeyxK0z5Ih+pIgwA4XRyV6zNiEmTk/h86+Ex7usQvIw8rs05peEWLgUKCsLEOh5ReU62YTCAplCVtAM1hNI3rFKMSlbJ5DCKxmoFsxB9MDt8J94EMHWu8K55kbYPXvKqUIcyQINDGod/3S5oq5bHqw9Ex8b7+bvgPMKbsdcNMNA72qc4A0DB3KFAavuM50hdbMEt1SWEritHCrHVT2e/c3tsmNMV7a1CM7RYPfYCuqqQQhuvx32XbfDuvpqRJt01M5fMlSiI+jlh7opoiZ3Z8fzyPGgxnyH4PIBiB6+B96zD8MfMQL+Dz8gvPQK4NmngTSH6OaISRXkxptI5kdOKGyYPwJs2jFEo0Yhnvq/CsxfEGKzrYHHXlE480IP4yf72GDDAiSSnP1LLhVPM141K07HYD0CC7kEekGeY8P6fRZw191IPf4Ygt7bIrzkAkQbbQRLiGDAdQJ0M46BgQFhRWkxqQG+yNsClxTcgB+jjrig6AecYf2EBmGJHBG9mO278A8vOjT3nE0+bNwU4cabItp4QwQNm2jdkIhc0Edk/xA20XDe05qoei5UFXgpBG9+BMeqC/vySxF174owVQq79xawu3RC6u0PkP5tuqSdO2YkJ8gB5TZkm19YJHs2GtQLcfG5Dk4/0UbrZh5OPi7AobtHaCqU+LwTLOyyk1xhiThl2jmtWqriMqgd1EQPsQMnS6M9Yxqiu29F+uVnYO+1LxKXXAm3XXutEHQnT08CHaD1FobYGNQmSKzjSdw4z8fIZFdcVjAI39i74yQ8hX4ld6BFeoYcpSllY22VwvNPI9p6wrNAynkaCXYQlHeyIvH2g7g3DftWhg4dCfYUYKPi6oO1jtHiFNw5C4H/7I5U373hOo3ly4TwWm8Af/+9hYB4cBfOzRFvO0ZuvAvllLMHinD4vkLJYoW6xRG22y2Nps1ctGpu44J+EW4Y7KJJKxsz57J/gWS57rGa5Xq1I+zsScsaCT31qW6LFEHN/ANHKIRynDOP6aq2zG8hKRRhPhPn8K6tZ1kfQbqmKzO5oz8D/7DF0JO/EdhVhJ2DfAmc1ITTY1vTfgFuuxnhsJfg7LcPrPPPh2q7kZwofhGz1o7gODbpIxNc7yASIu9fobf8QJQTzuShf68h4hTYFyOTlm56ySUVZ1A9JJ/1iAoxfJYtDpLCuPyNMdDfDu+V18XR0RO4uPxetA7mwFd52nvOSouWlyAlm3Tm998PW+TWDcXsOwlEXEdDVyOIVMuGIq2nT6e+16PIqgffLg7ylzpZyppocR0H10LgCFVaMBfJpSWwucKjmw9OE+bMFNLA5d4TedoMxRes/8gJLUASy+qxuXM9PP5kgIsGpnH+QAtDX0qgfCkLgY2pU4B7H/HQf5CH70eLF8nxv5oUENyuWGhqgliRyz89VJGT8KTF/mvTLwflqBg1xaV/OXTRSonglkp0PGWoL2yXnCFHZOsvg0tv69zQH4IfRL4bexlzCunQF84l31dKblpO8sb8gOC6q+EPfwveYUfAPvMiWE3a6ss450RCJIMdkTj5ybpeLa22QJmghuP7h+KhRJm2W/151hCaZojckWhprJ+fyOAvQTJbG31uOQwc+MkPcQ2OwFPW0dg3fBlXlw5El4rxIm6kj1oQdaCYKFpPhn8AKMcRRJ9Sv4rutfWzxUOVqek5xN3m6AL5tzIRz3aLoHMXSbmA58NaWg7UqQO7R0eE730AdffdiKaMQTT1R4SPD0H6xWEIOm6KsE2bmFvnCHLDRZC3SIc2XnjVxb3/B8ycE2DcRB+33Gvj489sfPQFcP6gMjzzcoDe3V306LL2cpDjbyMx/L6w2EkTEpg+LU+EkQIq97Q8pETgJk4Vlj5RYdqvFipS7G2vrxQBzsy4WBtafz0FiQERstmH30U8AM455nM6XJvFO9L9C0LbgvvtSKSvuxKpr0fCPuk8OGf1Q9S0uab7OVRG5ZuIBAVJWPL+HCVnybtz9Tfd+3oNQcnUK8llmtYcN0OkDP59kLLHJoQZiVa4tfAcPGYfi93Cd3BN+UBsVjFOjmSmdw89KZbiKZNY/ENEhc/F9VN0mcgs5MVyU5PWD56qfTbhBKQ8HAUV/jAK/jPPQ82aB3/PXRDutg2CUWPgzZqDcOTnUI8/DqfLxrCPPwx2/Tqx/sqR4lPrrxH9TfMczFsYof/FAerVU7iwn8JcIQiXX8eccjB3aYgCJ8RpxwG79fFRv2FC3pwzmNU+Iq67Lvf88msbD9wdYaftfRwj97WdCGnPw+svuXjjNSVK2ELKC9GjV4QjjwaaNCJrFQXN9nGGKlnzb5nnIG6I0aOfIVnGmkF4fL2KUtgzFyKSD5Uuykfi0y+gbh+EYOqvUKeeC+uII6GKCnWNjS0lnLUGa0G8/x7IR0mnl+L3BTNQURG3/ypqsaqKaFWKKXu80pZKlAqUouc6efjog7dw2e0+ZoanwXbZh4cn1yJEztbu9MkCuQeTCue+gKhsMqxW50rUWprnQMh+OGuIlBPOc3CMRGr2JvG1+N14Hz3PwX2AGO7Vm+eghuA9BNGMO0U1NkHQ+FDUC8tw5NLncLZ3F35Be9yYvAif528hZZIymClfmlSu/nflYydT72PAkaNw+YALJEZKOl9l9ZOoFrrZliMsRGFViIX25X2S8ou5vrqgBLKsibsmzofkK+cy+N+T8F96C/bAKxFs1h155QvhTZgCZ858OS8NKz+J9KZdETZsClcuDixxWuS+a/g6NYLYXDMJ0sowaYqHQVeVYb8DkjjogHjq0utvCXHL02XYbXMbF5zJGoNSOFzdDPlyeG1lXxozZgOXDbLwyogQA4QYnH+ueLyuj88/B269OYUDDkygezeFt4crvPJmiEv7A//ZldO7Fohu4bDKTFVfJawzcpC4Gc8N2Qubb75NrRTamkMKppRSJawgoI6loS8vgXruZaRefR32gfvB4rzmd9+JYOFMRKedD+eQg4DCOlo5+OxwpKepZj6vY2aztiD5MO23CTi3/zWYMLml2CGSx3KJly2tenxK7CVJfmmxkG0265bLRvnBURtUX+y7sOyAJQpf5aNk/iTMLu0Jv/E5Esclm3l1LULkzJCDGoL3WUfkIJxxu7DEplLGDkIgDlSREIRjlj6Ps/07MTcqxPWJARhetCs4ElzPVaBJ+OpjbZEDphHrDVEDqgLpCT8BZQHyunQSAy76fjUQEwyWA1vXnqUCD/YT/wfrhVeB6wch7N5LEwddduT8bOCjsyzpWgPW8tWML60x1hY5qFnOrgb+nlUZI8ydp/DhCBdde7jYdCPmTIjPvlb4baaNm65w0asrM96V2IRkPL3z+MraRcT1OfDkI8DXo0L4ImBdNomw/bYO0ikLd98bYnaJwgUXKHRoF6FxcwsfyzNK+UPvLaTQJLU1FMGi8l8enleBV4eNwI9rdVXGFOpZn2KX7RqjXv06WFpairKyP4dyCUtX8vvPoWS5/fKycgS+h4QrHFuXpD+gPdmQ7Yc20vI57EULED7zCoKH7oA99TOo779F+PG7csCFfcHlUAccIN+jQK7y5NOl4US2eDaSx9V8w/UW8iK/z5qDOx8cg59Lz8LcYGfMTfXBXH97zPG2k9AXcyXM8SVwX7b6dyYs209L0Mey12wn50rgNi1x6R1QstiSvElB1ekh913bqzJ2hSrukxHfrJqtBfAe8j8q+1EKzkK5x1YSRVVXS+lnoZVIJGTnW9kXg1LYXX7TYC4v02sM3odt4CXfiNwXQxV1jj9XbUK/i2xKvpR7FEredJQ3CZC2EhjvboKZYTv0CT7FjhJ+j9piitNGvGT65ryI2jZzvf67YvCxnWAytus2C9ttJw5IlsCv6sJVgUOV5Z+yJb1ff4I/eBD8775Hctut5XsVZ05aOdikwjfxSO7YmVF+WePHQn32GaKiesD8hcD4HxD+PAXq5x8R/DIWmDAV1rixCBbNhde4ie4M6az7ZjkxuWZVxhVi8s8RBl4XYf/DFA7Yk9maxvW3Onj3Uw9P3u+gZTO25yfFgMQTVbDSac3Ae0gQz013guG+UMcPPozw0H0BDjncwSOvAJt1CTH4Ihu//Wbj5PMqsPGGLq4bZKEoL42KlBCFaxKYPjnE/beEaNFCyIvQXw6tDNgbv9J66qWli3DKmddj6DfHr7Wag8grQXLOldig5ULUqZsn78WCK/eQ5HXBi89cBt49Gxfv81f2mTKQn9pT1aSHNSKSD34etulWjEsGnIzGLVqLWWdDgqUNO+l/qHwpoHLu73ORGHIf/BceEwU8U1NZFfqwrSJEh5yFoF9/OI0bcjCCeAt8Pqoo+aubZ+LnZU6LTMpD0CNgfNW3WHPob8P3q4z4g/yxrQ7VncN9onK8uEM/TRiN/Y/8H35OXSlOah05RjeJ37O2wPQsvR4BKqbAan6qfDy5z7IHqiVQzkzNQc3A+6yzZgXWHDSBanSwxLEGVvJLjlmij/ZY+h4uTV+L+lEJbnIvwvNFB6DMypdyy4nIyqXMJqV06xKoxUmv68DqLO3SS/qUL9lNpofHNQeXnS/S5ehTWIayoL5jmeW2OlArsgMi72OFNnymKzGunK9KFiO84w74T9wBbLUzEjffBdWsmWgYnqHkWS3Rr9WnyzxjMU7JmezGbFP/PvM0gmsHSVEoRphXR1JJgx03ue6ELQ/O1wxTorN6bwOL86o0b64tywrusFYg38rUHKwM8xcqvDncl4wNkRAbMH16iHc+CzHp1wq0a57Awjk2pkyxMPm3CPn5NuoU0vD9dbAKSvcaF0FixxU6JpMmhbjrDgt9tlPYbifg7eEBmjezseO2CrNmAC+/BbRpY2OHvvKMjhQLYZgffSnPOMnCPruHqF+fhciRdANMmPAThg//AN999x3GjBmDH77/Dh98Mg6zyneElWgcP8QyrKEo6gLMRUQq4C0apT3I6emDMX3pdhL6YHppH8wolX3ZTi/tmwkSVyK/l8a//3w8E+T4DMbr82RbItv5rRF4E7HXnpugQYPG+uktFlopi3ouAlGuVmkJnCH/Q/TUPUD5LEQ2RyfLN6NBlO+DX2chKKwLq7N4OG5CkwC2N8Z/+UVEeYji1kOamFe1SA6yiotETu/zH9Nl0msjyJ+SxYvxzNBvMS/oK7JG9SN5VgvvoqHToewJ0aW3HSwRb6uX/DY1ByuF/m5S/nOo5iAq+VLKWiGsArmH/may4TvKv8lOS/yMzugWfI99wmEo8wsx0d4Qm0pZPrLkKeQFKfxqN5eSJ+WQxGAZsg9Lo8+ZCqfENQd9t5EYkTmWIdGFWVKgz8w8T1XwKM08Z0aNB33p0ic+mvz1RYe9+TrwzgeIEglEjVrA2XF3yZciPdSRHRT1pGnyr9qaRUmPOp3DHkkAPOqP0SNFsU8HTj0N9lFHwN59V1i77Qxr1z2hdtsN/p47wN5lJ1hb9UbYqhUc0VN/w6Ao+Wy1X3NQy1L8d0GYXkKyXAzMSy94uPLSEAMut/Hp1wnMLynGHWKwL78qwmUSrrzGxvc/1EbuackUAZOiYHlYsMjCw4+LwCYj7LO/GDrL0nMu+IEo3cgRQ0LBZF97ira2gPJbjlnySwwYC5+Ioxg0SigNj8QLc6UB8kXouZ+dtKnWIfej58N3iiIPVl4z2IXtYee3gl3QNhPaVNpnaCfnSFjh8cohc15ec9m2AfJbCgeSd7U5ipifQAo7lYEj3ygRICWl3hfeqtz/b+88AKyqrvX/3TaNAYYiRcCGoihiVxQsUZ8mGkPiX5MYk6jYNRiNGnvDxBZF0WhsGI2a99RnSSyxRY3GxBoVsYsFbKh0hmn33vNf3zp3DWcud8qduYMMb/1gzzl3n31233utvc8++8iIoLxcGqvkhaSdHYt0kZJz0gmklyDWWBvmVwvC3+FX2ySf+epfrF46D742yvR1zajfkU6Mx6VLa/HeuzMx49V/4vUZ/8SM10Jj5zx21BS6d+br/8I7b8xEQ92isPRZXtJxhaNtx+l+pMYjE6/AM70m4OyK8/F2bEMc23Q1zlh8EU5ddgFOiV2gswq71r8oI3j2Z6ypufrJmRQa2vG/GO47YmPT6Nsx7Dfz21s++vaO7mMg/YN4wVfDdV5IBlGZ+x5GdrcJiO0oAjuWQmM8fOVZ5xSlDw4VBKamAFw0wIESr7KL1lSkkawsR2yzMUhvvQ2yW2+PYJsdEWwnysC245DYaicEO+wCjB0j/SZnQdjf896ez/JSKRFSoN/AY4UMli7J4h9PJTDro4xqiVlR3yhoUiK4M02iRUpFamLlkBH7nrvGMXpUV5POd87D+sT9DP72EHD8+WmMHhHDtlsksGxZCnc8lcbgAcBx+1Vg9KZZnPKbNNZZK4lLzgeqqySOmQAnXRDHf14Abr5Krq0jqgNH0Gw0eZozV6v/7NBzcOdzB3XbYwWOsoJPfgf0/7aMtrggUfznSF3jkh9We79zUIhl+W6hNGYR1OCa3vrPsf2IG3D7dfth3fU2lrJpFAWAIw12KnwgJFp9Jo2KRx9BcOlvEJ/9Evjd9kY+dhD7ypqByB4wGfGDDwtf82jRici5Ck85yiEWZ7fB62ztxaxd7jiv/OdFTLnwz5j1aSWSZbaIj4Z5YcdCFHLDcxL9HUNT7TLM+ng+GodeoqNHzUsd2ZVAv2f5spzEv+zX/ws0zEZ8yOHitT9WaJNcvq1uCxKD1CAk+Fno5je6KPBYP9g+OYUfx6b1b+Dc2vPwncTDSEr/l0pIPyt97HNNE/Cb8in4e9X2+sZA2D+yjsqJ/o8juexx7D3mJuy1104iTEWgir8c/AyXkff222+PPn3CNQJUFPKhd6wp/PSy9MAq/FmyiblfIXvx5RIHqV+nnID4jX9C/MO30XTxBWhcQwY74rZS4sc9ELjQma/urlgbOADjouYEEtw9TfqlpltuRvbeB1F2/inIbinKAJtdXMpc4sZHC+y19O0NyZ84B3qSPklhqWtam0ic/W2F1lANU0w2y8JlPZdKTGHEcWbQKImU6kM7ucgEJzhF3dWU6yYZoo1qWFm88GITHvxbBo11AapSZaitB+7+Vx0G9qvAMT8ox+7fzuLMC9L4ckESf7o6hv41wMKvgF+cmdbpqyt/k8GgQZVS+WXkHogyEyZE/ocRXRlvKyC9UDqHqYjV7CnKwXa0jBiGFQ2nUNj5bgg7FtrnrokSkKn/FEOazsWeO5ahX//h0qCSorglkcwuxeBgKTZLNWBCdglq3n0bn7xTi88aqrBO4kMMSn6BzxoH4Z7KsXhn/GaIrdEfiUZV8VvAkPg6KTLLMHKD/vje3nugPJWbitc40FUOi7Id88m3l9/mnJSVl4tS+jhOnPIRZi/+MVAuBWtp1rJrzeMoBQJpDiV3rH8fWPwQEmufLhWYygE76+jUbRdgPNU/Vw6KIpdvq79ywLDEaJrCcuLGSGctOx8/KPurjNDTaAhCt9yM7vmmHXFFajIerdoVSxPVIjjlPs2rQPpKEahUDjb9I/b6joy6pd3z+T434ho2bJgqBzU1bEO8ZcXyEh80GnER3k2SzY2xDMqXLUP2T7cjdv/9iE0+SoT45ohddhkSn32CzGlnI1h3JLKVCaQkjglRECj343wMkfPToGhnMnXdhOQvFZuGN98EPvgIye23QTBoCJLcAlH6+7QoB7xOw8mGGGclxUPxXtOzMnHloA2kbKTKUicVRYCjSx1RsRJTFww1RDOhPQuvBEnPVXrWl8amBjQ1iMKQLUcylcVnn8bxy9MDbDo2gXNOACqrs7jm+hhuuzON0ydnsdW4cjzzxDJcPb0RPzywAof9hKv3pSFJjKlN85vr9N+05+KVA7tGeL0ttwIbYtMCZD65DPEBey2fOdD78u+381xesmNXZSx6jfC3XOMaAbWX83g5goZPpKOTxttnawRVY6SBZbBuwyxsvexf2DX2DHaseEfshuCV7HjcXvZ9vFcxGgfX3YudMo/gL7E9cWPFtzFftPd4ljMRDKMlqgJScNa+jl71t2LkqPWRivcSWyp0YfyisSQW80IpMFrayy/Js6QMYZbMfwnvL/gv1Pc7U2RE5Yqed4VchILaN0UIXYv42mdJ9e4rFmKpsyIlQDtuVw6KJpdv/zeUA17nMUBZZilOXDQNxyeuwoDEArHhuDyOtKS5TIR1fboctzb9GBf2PgMfVayr7Zv+8x8XJJY1PYGTfvISzjr5uLC/Vl/Dvk4EnD5KTSRC+3zojmmPZSS8JFt6gMb3Z2Ppueei3+szEYzaSppFPWIfvYy0KA1f7vB9DDzoRyjfehMpmgqR6zI4kaSwew1TvBw+8mW58bGDSFs5JkWiZFHB+DPu0j5SohjQHQc0KUZF/+XSJtfCnKDSnu979+HKwSoPGw47OFYkUQ6+ymDK2TFsunEKRx/Lip/B3K8S+NMNwONPB0j2TaB+aQN23CqOSUckMXx4vTSiCrmVnYv4pQrOcjqlHGilFlRw60nOFICdQ3qhKAeXIt4/qhwUImcfcM2A3Ed3DGMFBYFxYIOjO3YQ0tlIJx00inLwxQ1I9tsX68pI+9u192OfzMMYHX8Xi1CDp7MT8GDZ7ni+chvMTw2QviCGIekvsEbTF5hdvg4Wx0TQc40EVXWGx0M+jNbSNxF8djUw7HggKaMRTQ/jmosj79dnjDkPmk/tGs9zaBojFvzNRVf1s4HZ4n/1FkiMuFA6ICoH9KiUSBcoik728+uQWOd8INVP7BjH8GqXYbpcOSieXL7931AOeAjbO2dLx9c+jxPrLsFuZY+hMs4Jfkm2uBMRidpMJZ5t3B4vJbbD4nh/lAV16kMmVq5vPTTG5mCbw4Zj3zNOEfcc1JEiykY84/ohyXm9KzN3MRqeeQa9vvgQTYleSDQ0IPbEw2hY9DWW/eAA9Nnr20itv6ZEsFyUg1SrykEhwnTlw9S0dndb17qH7lIOVky300lYIcJOgU2kd58Ejjk2gX32kSzm6zaZBPqvkcBhk4EzT4vh5z+I48yTqzD5hDIMG86viLEopHNm51mqYtFOUkyubUdOugj9pOLBeLKzYLqpBPCa/OG15s5eDLdajVdKoyzjvAh6SyczIfsppiy7ArcvnYQzcBGq4wtxFY7EYRXX4NSas/FI7z1FMRgkspurktP4KjEQb1eOxtJ4X2nY4ZsLOsvC5316nm/CpLOjTpQPRKJsDRk4SKdXPlhMgWOZGL2es2s+z5kKcx8xZQMkaQOl2Ch4SpW3HYWJc5yVBdtzCPunF6q2wcVVZ+CRpu+gno8GgkY9zmgcg1nBaAwrm4+JiYdwUOwWHBC/S8ydODD2J/wkfjt+FH8SG6fDb3qkZWyuI/ZiEOcxkfD81yTKRnJgNar33RuZXxyH1NGHIXnUwQg22Qqx9TdBzY8nIjNqfdRKH8Q1AjpzWITiVrgnbqvtrT7tskRSyGmGdS8bQ2UyhbFjAoxYWyq/SqqECLoAfXsH2HHnJH704xi+tUsTBtRwerxcGleVuBNxFxN9WEezXUUCldFFwKl3ht88gi+yIRaAwjf8zLU0a8ZZlRoqABqQOJAjT5uvc71HHAPS87Fb3T9wTsMt+EP1k/hJ6mEsEm3+d7FfY1Ll9Zja9xg8J53OUhkZBzIqj+lX3yS+HImJycYrQn/5qKW5gWtA7ZBzq/eIae4gWjlvzyg857Hr+ek4qz7S5viojnVe+pEGOf+3tNUzq6bgjvQBWJLuh382jccpMng9sOK/8YOKOzGx/E58v/yu5absLkwsuxs/i5+Kh7gBmvxL6FqFjrThEAbPkT/7SC79S4GPYPn1VbGUjpYvh3EhZGz9tVA+chTSyUqu4hJXZeEbDuKDviXmtIsrByVFqm5MKn1WqqyOppMiS2QUG0/ru68JOQ/40C0jx7QcVdCI0iCClitguRSGXw9jpe8qoaIh/kqD0WdijI/GKeegC3BczuaVkfjXNM3D3rUPYtv6l5HMLQhlGEw3r6cyTdigfhZ+XPtnXLr0VFxdeyz2aLwLr2T64+TY+Tik6iZcUTMZb5evrwoBFzRxoyP1iNOafHxARYRKjn4mVo5UdGinCorjON1PToBTUWcPwIGGtMU3KzfGRb1Oxinx8/HbyrPxeO//wsyKkXivfF3MqhyJdys3ELM+3pPj+1WjxIzErLKhWCp+pMToq4Whzx0mI82eu8+yi5Dec/mbBzIY4ndY0skypPfbCzj8IJT1HoBqiWoFuwy6kT8crHF+12kb711LitQ6FVqsuFL9+KiAI2oVylxoKGKf2jd/irag3xjXykpFQZwGCWksFOitVdycPWv5Ck5oyQPjIH7L9TF1MzFxyb1Yo+lLFeYJfaWQ7nJu2yUvkJzftOeym17ZBhxQexeuaDgBF9Sfge3qXpQrXA0serqEtU3dazi+9gZcVXciLqo7C1tmXsX9qb3xi9T5+GXdrrirYmd8WjFUFZnwq4Dit6ZdDGdPaKgIMN5aVXPXadROjo7jdD/6mJDtjX0AF9xxiMDPL2XwbtlI/KH3UfhH5XixDWQQ1CAmXJyXkAFDQhR7M3yVkAuJkzqKl34yTn87DrsEvsaoXQDjI+fsL3WTI4YtpkzGWYne/ZEdOEjGQ2IvAy/OyGYS3GJZrrEfZjqcNmEJOSWGugCFaKgnULeVxqSL8aRK5oQgX9MJv2zG63TIBhdeM8K5BK3/0hik2algZsughdqKIXKU33zXlu/mcsS+cd3rOLXuElySOR1HL70e/TKLROO2KTy7N7wvXCMgP0nukUZ4VRqvhMlHA/p4QG4NTRx9Mkvw89o7cGIwDSPLZ2GnxBM4q/4c7Ln0UVUKzlh6Ca6s/yWObZyGikw9/lh2OI6u+j2mVJ+Npyq2xYJYuQTFRZi5IJl+NRKAzXCwByC04+I/xj9eLr+ZX8wrx3FWCmyDzeTaqHZ0HPDIoIZre+hE2zD7OjnXdk2Tc6vtVv7zGOdAhRubUUzTUQcRpwwnJUYFvK4sDI/6tgN9SyTlmNRZCXa9zW54TcJudftkpwXew3YToewKKz5P9Z1dfSYfNija80pYTXOVlQc9FaFM+a0rkkOjDYrb2UrjUxvxjzsmqgDnUbT1bMBVwylsWD8Lv1x2JfZK/A0jyz7CEbHr8JOld6JCRtt8xBAabmZCoS9HNVQZwgiksvWoytaiJrMQQxs/xToNH2KjunewZe0MjFv6MnZd+i+cuPgqnJz9LdZLvS8KTBivXZLP4qrMCfhj4yRMyk7HsqAaFyR/hV9WXYDLqo/Dvyq3w5JEhYTMN4nDkceKaG7lDNOcUxqa7XIm1zE5jrMyyLXHZlq2Pbbn5rbZ7DZ6tHOO76Xfo+AW+Bh1he+StIc4V5/MyxzsYqk4hF2DKAFyLex9ua1caFwv6DiRrHVWGaSdsbElpPaH+4fTLhCBnUFNehH6yah9gAju/tlF6J9ZIMclGJhdir7ZOmxdPxPn1V2In6buQL/kUl0sOCTxOX6VvQhHLLoK42ufwV5LH8P+i+/DIYv+jMmLpuPXi67BlAUX4tJFF+DKxDO4uv4a/GH+cbh24WTcuPhoTF98JKYvPRzT6w7FjQ2H4tqGwzA5NhXrpuagKUjoimG++RuLNWL9xFsYgo9wPQ7H4b2vwx/7HIIZlWNQm6iUmHDajzB1rHodaKmcPbAZBMdxVgO8PfcEXDlYBeHjuCZRDPhYgeJTFxUuqMexiz/CnY3n4dYFP8ftCyfhjoWH4DYxty46HP+z6GDcvuhQTKs9FnvG7kZFvF4ENh9NhNudrpmYg5OCSzF12a8wpf4MnNE0BSdmLsHRmWk4OHstvo878F/xh7FjxUfYMDkXA/E5UqjDZ7E1MTO+KZ6M7Yr/jh2Aq2O/wDWxyXg5s6UoBSlp5+F+YMkYBX8MS7L9cHvmIFzb+wh8WL42uC1yUvoCfihFOwVd0ER8zYDjOM6qiisHqygUm2b4NxtksCSWxdeJasxL1ojpi69T/TEv0QcLE1X4MjUAC8W+TkbofLTAxY9puVlfilAfkpgd3wh/Tf0QN6SOwNTkr3Bmcgomp67ApNT1+FH5/2Dfstux75If48ex0/Dz3jfjsL7X4YQ+l+C0vlNwfr9TMLVmMq6tmYQra47AORXn4ZGmPcXfmO4axvUOi0UxmJ4Vv6t/ha+Sg0Qh4GeSYvoWQridtcREE6QqD08cx3GcVRBXDkoKJV9GRtQy8pdhP7cTzUnDHOFvCm264cJBsyPhXxZKoFtz5sSpLlNI9K/EDb3XwsHJc3BE7xtxaPUNOLh6Og7tcyMmyfkhvcT0vh6TK67EnzMHYG56DbktjfJ4WkbuMTyf2VGUgXNxcd8TcW3fw3FLzU9xb5+JeLzPbvh37x3wZq+N8H75WvgwXobPUv3wdfkgzE8NxNJUH9Qle6FRlA6+dcEvKFKs/6tqG0ypOBV/S+8j6UiJYtAfN+AY/K73ifg4NVSUBe5RQBWA6yE4SxD+8kcEjuN0C+kG4PMvgA8/Bj6YBXw5N7duywjPvQfqGK4cdBIuBcxyISD34M6I8JORc0N9Bo8/3YhrrmnC769qxLTrmvDEM0BDHafUm+SORsx8O4trrwtw1VUBpk9vwAsv16OuIbw/fDsh/KvrF6UWhytrY7ogkRt9NCYSqBdTlyxDfTyBhni5/E6JKZfzJN6q2AAX9z4Z03A8PkuP0Of8r2e2xNSyk/D3qvFoklE+C51rGXQNgAhrPdffnGaw5YoMXxQB/lbDJiVx0YWRXETUhJertsalFSfivoaJuC57GC6vOgqfJUUp0SiLRsMdyXRBIR8lyP1Mi6aH+UH/HMdxuk62qR6NDz2E9G8vQvbqG5C54vdouuASBK++JuMR6WvYV3M3RulnvefpGK4cdBJ+G1xHwRSg/DxHUI9HH27CZVfEUbcY6N8rjbmfBPI7gyefoTDM4pNPY7jp6np8MiuDPhVNePXlNC77XQzvvk2h2SCVNnybQCRqLpDwYKiAlkqugltchyYjQpwmrcKeK3Q/SQ3DddUH4ar4yXiqcW9ckDoLj1TujGSMyxPpLZtHtIlEzxloNOD834TKSpkc4nixYlOc3nsKLq8+Hp+nBmucwmpFpSB0G/4u5I/jOE4JePFlNN74R6R7VaHp27uK+TbSX3+JphtvRPDVXH0jSzelY98lfajTPuy1nU4Qi4uQjjfoMZBR+8Lacjz2VBYjBgEHH9qAn01K4rBJKVT1Bh58HJg7P46//DWJ1z5M4aDDGnDoYXX4yQEpLFicwLPPZdHUlNLC4GwBPwXdccStjsZNwMdl5B5gYWoApouC8IvqK3B/1W5o0NG7ma4iYensQRpNsRTer9wAc1NrSMiq2uSIKhyO4zjdRFb6ndmzUdanD5IHHYzk7rsitteeSH1rJ8RefxHBl1/ofKx+W0F7KP7y/qk9XDnoLKxbWY6Tc5UsnsCEnRL42U+zGNhfRvCJGAb0j6NvTYCltWl8+VUGz76UwZpD+KGlcsQSFdhkM2DEKFF6XxFhvjChYpsFolsd51Ho2+bN6NQ9NWOp9KoVx0XJyGJhvBxvlo9EfbxCH0+EcS1Bo2AYXEcg4TKu3AUtnDFwHMfpANqd5fq0Nrq2DsHp0m/tiOSZJyM7crgMUfhBZemDG+plLFQmXSPfowqDkSFN7sxpD1cOOo1kHTclEm0U3H+gqg7fnxjDDjskkMzJ9ldfy+C9dzPYenNx3ZjCwq8TGLZmGkk6CAJU946jemAMsz8LsGwZhWu4KRI/Rkr4XXMaot9ooAJQCFUI5E4qEFQQ9Jm+/BQBrhsOqafif/N0Whcbh647CB8rqF+qmJRI8XAcZ7WG/RGFtA5WpN8IsoH2c7o2oJPEBg8HRm6MeFL8pbcvvYT0k48AE8YjNmyECrpYjAujpQ+0fstpE+aS0wk4889vilMg6hagoiSUcRSNMmSCCjz+ZBxX3tCE0RsCP9ibu3XFsCwtYp+fDdPvAmRlNB8gGQ/Q1EQlgIsSWWUbxL9GvP/++3jggQdw3333qXng/gfx6edzpcTyiyxsYCFyzQS1tkAR4Fytq5f527ZPNvedhX4xA6hs0C8a+kvjOI5TGM6AZmT88tZb72i/dm+uf6N5/PHHMW/ePHXXrqJg3U7u0CSmMRnuu5J44mngtxcjMWAAkgf9HJk+NWLPvkoClj7X5zk7hisHnSRcHCiKAT/oIVUtAwreJNJS8//6UAznT82iegBw/ORyrLkmtyduCLcKzXJ2QO4VIc4FiIR7k4fbfPJzzWIySSxYsAAffPCBmlmzZuGDDz/C0iW1dK33LIeCmnYmmOVcH0vQXo76PQX+lHN1VyKaG29OKXBt3HGctuCAQuCaqnnzF2q/ZuaDWR9gzpw5qKurK2IWIXTDvzTxhmWI3fcgMpdPQ3bYIMROOBVNIzfWV8r1SWg2ySFZ8z1O25RQWvwfQys6p/D5uh/37M6gIZPG3X9pxA03BZiwXYDzTk5iw/WosQKDByQwrG9WGoUoE3zTQe5raAAWLU2juncCybJQwAaZSlEWkthqq61w3HHH4Ve/+hVOOOEETJ58DDbccN3crMOqgisDjuN0EJHQfPU7mYxh/IRx+JX0aydK//arE0Nz8MEHy0BqTVUMzLSJ9MF0w14olm5AcP8DyP7pVgTjxiFzxrlo3HA0GkXC8RVtLvTWB67ZQL/q6IKvfTyPOkmorXImIIV4IiNnWTz9RBOumR7DThPiOObgBIb3i6N2SRb1DU3oNzCBkevH8dbsBOZ8ToUhgfffrcRHbwUYs0kGvftIYxA7ziDwcUMsLmf68ZDQ8DefzTmO4/RMOACSgygJPPBLjjH2bzIoivZ1iYTY52YZVkC6QPaD7Am5cwHh093Eiy8jft21cv8SJMasidQ7byD598eQeuJZJBYtRUa0g0yC4k789W60Q7hy0EkCqZrMvpjUzHgsjc/mADf/dxavzsniqZeAX08JcMjkNI44Lo6bbk5i8dIM9tgng8F947j8kiSuuiImphG95P7v7hFDn+psuKkSP2WqpRJqxc14hXYcp0cTdmIcVOnmcRTv7OPkPx8lZLgYQbBF2K0rCHqn9sD8Om1aBl/1r76OxMIvkJi/DPHrb0P8wimIX3Qham/8bzR+OU+Ug4TcxtevJWz9kp3THq4cdIFswOwLlYRGZLDlVhlM3i+LrUcCw9eIYcSgJNYdksXgfpwnyGDrLRtx9mlpDB2Uwetv12PYsABn/boM4+S+WCamawczuouX+MnpstYah+M4Tk+E+gGH+qIghL1b7k0F+cdZA3uc0Grfl7OmGxPx/PRbavfdkb3qRjRdMBXBKWcje+qZyJ52Jnof/UOkhvYSF1mUyQ38+DuVg3DuwWkLVw46Caf/+UllfQMgSGHt4RU49qjeOPv0Xjj77ASmnBPD+VOAc86LY+K+cfSurkBZrApbbJbAaWclcPnlVTjtzDJstV0QvtoYK9MFi8lYOfS9XFcMHMdZ3WCXqXI5J5yln4sn2JdyETV/xtp+rCDwUUSChuc0qQRSI0cisf0OwITtEN95AuLf2g2xXXdFasL2SPSpUaWAwo7rpsMF4N6/tocrB51EK6WeyF+pbKysFakYyspogPKyuJqysoQK/xg/OKAVPoGK8gR6VfLIxxLcL0AMXyxgQ9FqrD47juOsRrBfi0XG7BTRy/u6Dg+IxBldNot4agkiyXhuL2tTsKm6oa9vy4BLbJpf4lIXTnu4cuA4juM4TgtcOXAcx3EcpwWuHDiO4ziO0wJXDlYahVbHmh2P/nqN4zhOZ2Evam8h8OhvJHQNVw5WAnzpJsOtkvnKTpabJvPFR76ymEZGfmf0eoNcEze66aIrCo7jOB0lK/8astx9ln1sFo2iF9TzPC19qdizY9V+WOzF2ukArhysBHR1bDqhwj8Wrwd3+E4EGcSyciWW1e8txIMy3edAd1bu6Kpdx3EcR/eJiWXiogw0IahdBiyr0/e+mpJxUQtEzAXc6UBfVfDutYO4crBSkOoZ40eTAtTXJ7FosZjaJOoD7q7IKisabiah7/um4025zzE5juM4HSHLPWe++gLZP/8Z2euvQeLqaxG7/15kFy/QXRQDGXVxk3s+aYi+TOm0jisHKwF+MwGJGOYtyeDWmzOYNjWLS6c14ubbGzH7E6my8QYxovFmRFEI9PMg4Y2O4zhOu8RrFyF+7wMIHv830NSI+Odzkf39H5B6+HEkMmlRELhps8At6rWPdQWhPVw5WAlQU61tKMM9dybw7NMZDBkUoF9FGf56TxP+544GLF3GBw9pnRpLBtz5yyuu45SKHjuLXGj+u8cmZkVK2ctlX3wBmYfvRvK730LspJORPfNEYMORyD78d2TnfYlMPKubInGjJX+s0DFcOVgpxPD6qzHcdm8jdt8zhSOOiWHyL2IYv0M5Hv9HBWZ9WCYlkZJKK8XBypvrAVp8eEnhbzE8cFWNLlwsYRPT8KJ+8lgK/8UPauu5b0aEv0sc9xaYvzxaOGa6gPUqtmBUf5bA3/ZgOLH8GaUShhmtZ1y8pQu4uhHmI9PE3odHDV4zszQwPeon9+i3h3Ql9D8f/ZCP1QlJ1ArttrOwzbAszL/cqLdd76MO8h0XuibH5lP9LFLuXNJkphQfK2K502v2cfG4hJMTP3lFs2K/l094nX81Vk0ZxP7zBhLLvgbGbIhsshyxAYOQ2HwrZD54E5kvPqcriH5Az+W+bqwLqxGuHKwUYnjzrTjm1iWxwWjd1BOp8gCjNyrHV4tS+PgT2oh9ktWWFTesvNHtROOJhOgPokRo46KhIiH3qMndo51uzuT/jpqCbkM/Y/EyOeVSnvB3aCJuO2OYNt27NOeXhidhcGtT/WnucseOmDbdMhwGxzzl1qm2JbXYR+9r7bw104IwDG53HdN0MD10J5fULc9LZAjDSFXIkfkoWAfawl3kvBijkWYZ8SDhJMpzfsnB/LRjV416KXnH74lYPSMt3ETOizXmlx4lHXGmhWmLuomct2Vac9ecJ0SOotiH2/RG63fE8HdrfuWbqLsg91uPcanOlaiIBZCuA2ylpTXh1sNxaf+aX2IX9i1MkxyDvDyMGnXbgd9GNsDCRQvw6Sez8cknczBnzmzMnj0bX3zxBerr69VJ6wpCTiXQwRHf9BJh39QEfDkPiYreQEVN6EyI9+mHRN18xOeKkTSpbmD9GePktEnJc0gKNZXNZmfG4/FROStHuPSyRtz8EHDr5TFsMZYVPIFHH4vj5AuzOPbwAIf9WHf/Fnt+nTGLzz77HB999JF+xpRKQkNDPS669CE88cY2iFeNQEwbjxjV6iOdrMAr9MmORmv2IXHxaimC+Y8gVr0lYhXrih1HXdKYhOg9+f7wSFb0k0jjlTiGio4YcRyk5yFY9C/E+mwr/fcwsQhHqtEw2qMtt6ZiBY2fIrvwaSTW+IE4LmdMxNbmZUI/SEfCbBkeu5nc+KrxK2TnXgaUr43EwMMluxiOrovOu6d4lt8vYTV+Lml5CvGB+0h/LUqClj87urB8SEfCi7rhOUenWpdEAARSj4IlL8tIbAFifXfQcGyc1Z7fdj3/GCW0k3Dq30P2899J+X8Lsf77iZ2UP8PPtYCOkO9/+Fv+Sl3SGEu+BEv+I4JjPhL9dlP/Q1eFsSv5fhLa5Z+H7vg3i+yiZ+U0IenZTmwoSNluxFWuXbbmd/Q3idrpuZYLS0D8CZpQ3fgKBpdXIx7bRFqmijq6ovMV0XsjvlHBaMWpecPcn7/wCcyP9UK8enMEcVF89TIFsbSbSF2Lkh+L1n/zq4sZlGfexrh1H8Ho0YNVuLNF8hXvIYOH4IADDsAGG2wQuo4XCo++SXyyco/ER9/uWlKLpim/QerN5xBMm45g/fW01wruugfx352B2GkXABMnIh1nWAkkmXWFk9IjEZmbEZl7djKZlISWjmgZlgRXDgpzyUVp3PIocNu0Rmy+KRtdSpSDLE66EDj8Z3Ec9bMMUklRDDLUcJvw3L+fxxNPPCFKQYMK1vq6ejz7zIvYcMOt0G9wpX7mNEahq76zY11elMsbY67h6blhv8wFz8KG39C4FC+9+ALWWWcMhq05RAYL9dJopdPL3cI7onebsCWhEAnPo4TuuE44K0cZm8QzWLY4ixmvvIaRo9fGoEGDJQy21hWJhrciy8NeEYlJXDq6+V/itVdnYPtxu6Fc5CmnRvWb7qGjVmGORfOTWGgaH2YIp6sTCcyfW4d3330VG4xaB4MGDpdyaRnj8D67u31WdM/zJObNm4fXZryEHcaPR0V5pViLINd85XWjY+G09D2nAAblMphP4p13Z2DJkiXYZMxYlJVRKIX+M9eiIS2nZZjhr5Z2BnM1LvXsiy+/xLtvv4ptthmHsupq1W/jFF4SFgXU8nAK+2PY1WjdC3SEmxXBksW7772DBQuWYOstRaGWJNJn3pNfU8PwQtvQv5Bo6OG52YRHtkuOcF9/fYbWt41Hj5X0lcnVBrncJC5S6po1P/THfFtONIyQMB6056eFeTWQsmF7f/2NV1DTqxobrLe+DCCk3KI3RjyK6gX5OgLdmF3kFoXpeeU/r6BX5UCsu+HwUO8Ux1TeqKBEcyc8D3/l+xMlvJb7q/mVweKFddhisxHYb/8fMVAtf8ZHhBv69u2LVCqlikE4oMjHQuRgRvKW5Sp9Y+Y3FyD5ylPIXEnlYAOqaMjcfS+CS85A6oyLEHz3O8ioQpBS5aAVPadH4spBD2fq5U248X7g9isCbD6W3xPjzAFw4gVpHDMpwBEH8jOkYUORnlKUBBGnuWe/bCQLFizAhRdciEMmHYxNN5WRQ5ozCnpZS7FQhxAe2ZBaL2a6IfxM6sKFCzB16mXYc4/viBDaQTsk3sq72QlaY23p/3I/LPx8mu8Vd2z0H388GzfdOB37/Xh/jB2zGTLZppzL9jG/ovExLD6En4B98603cd111+Hss85GTb9+eo9GIpcfGqVmf5bbF6LZb53iZSExz1J48803cffdd+L7++6LTTdZnpa24mm0lgb52+JemjffeAfXT78B55x9JvrX9NOy0RgX8Jp+FLI3otc1DE03P5WblLTcjU/mfCr17CBU9+4l13MKVTv1yGg7vcyzOP7z8qv43zv+Fyf9+iT0G1Ajgk7qMtMjPXb03rb8IpYOHkl4zvRIW5L6fPd9d+ODWR/h2GOOQXk5J80LuJWT0I5/mE6eh+RfLxQXupk+/WYVbD/96QGiYIXhmErAfOP95k++F9EweC3qRs/1TBT3+jrcKG1m6NCh2P+H+yOToVLXOnKr3mtHg79J/jXGgQOEadOmYfCgIdh3v+8jJWkxxUbdRj2KkJ+ulmmwEAlrWoAnn3wS/3npFZx08kn6uJTpI1G3PG9t5iCs+VJXpHukcsC3EbJXXIaGv/0vUtNuRmLMJuoy88ebsPS6S9Fr2k1Ibret1jMqOQmtz+KglfT0NCSvukU5WI30p1WbNYYkkJZRZf0yjiaY7VnU1oqQaQowaIB0zHxPl41KFAPWWnai1KBp2PEkkglpCHJNS4yfiE5KwxJtXkw8nlJBxWP0PDyWNdsXMnRDQ2UlHktKHCUAEaw8TyTKJBxzt9yflv4v98Our2D03lx8OdUqjb6JApajPOZGoXtaMRaPaHyWX1t+zjyi/2ntCML8SkheaJoi8V3uz4r+RY25j8mRec77WBj8NnxGhiS2rmG5+9bjaabQtTBueffGwk46kwm0PJiH+j17rkPJ3Rc10XwoZKLXE4nyXL6EZcG5KHahWl4SLvMldN96OqKm7fSynoX5pGFID82ZhISVT969bflFY+ngMTynH2G+sGyy6bjuQEqlR9PTwi2Pof+hnaVzucm/Hr2m9swTKYssp7i17CUdrBt6TfJV/QvrnPmzgh9516Ju1J+Y3K91NyVpYa4RpjH0tzWTzDtG7QtdY3hsJ1ka6Wc0Dky3hK19TIG4m8lPV4s0RMII+5Jws7dAuhlVBuQHHykYtKMppIgZdK0KgjhRV1LesQ3WRrwxicxLb6O+oR5N8+YjmPE6yoaujczQNdnNIhGOdUL9vnXvnRyuHKwUAowaFcOgsgyeeTqLeYsa8fW8JrzwShpD+mex/losBhkJ5BoKR2orwIqdEXsKb6LPz/hoQY4UgF00hNP71MbDxwjmf2H3xRiKTo1nrmtTu6x0OnK03yU16qsgYcY1v2gThl/QfVFGi4nFoaivVHJy5VL4nq4ZRcsmEjBzVXrYQu6LMtTRmCA5D31lHoUdNCl4TxcM0c6f+aY/5Y+kIxChVMh9cYb5QaUwDIdpi2l7YppKkFd5RpFsYr2K59Kk6eEsCO0L3FOUoV+aiDBJ7BcK9g0lRIOjsqvFL2kSC9ZssVkxfsUapoF9ivwLWB46UJBy58AoR+uPEwzrT8SN/Ndb6X7ceCR33hvpu+9D+rxzkD1rCtLvfIyK/X+O5JDBeheoIKpCGvrktE1O0jjdS4BNR2cwad8knn0yjbPOiOP0M4E3Xslg/4nAeuuxhw6FWK5PXhFtBLyYcyDusyqQxOi1LhrCad3mGkHLUvjNzpmx5mIk85zdabMWEnFbGrM8D2kheaswLfI74q4zhl7o83EKVIHT7qrYsVclEbclM4qcSBiSm/qLoqgU6WG2cIMYy7IV6l+he7pieJB46yK3nGUYpJxH3XXaUL3JkatfFEYt3ZTIEEmLPjqQUxXcchJugS4nUbedNCznZkWN5b08dd2ElIvGPYwAFd9QKSlBeuSPinadKcr1LRFMKeCxLQWBviTkctRJZtAIZI88BOV774DKRQtRXp5A6oifAxO/h2RZOVJ0S39D504HsN7a6VayqKpoxI8OTODwo2IYMSSOdUcEOOrIGH70wwDVVY1Suzmll5VDVo4rVmE2TuskorTViIol3/9C4RUPOxZJk4ymDEa5hNFegeY80XDC89byrzNEO69S5n9bhGEuH1WVOj1RVk6KWtavUuUj3+5p9le8LPzcurREi8HUrFKkx8o46lep8qk9LA8LxaErmH/mf6mgd5kRwxA/5CAkzpuC+nPOQGaf7yLeq1fOhVMsrhysFDiaSaCyOovvfC+GE3+dwUknJfDt78TQt7cIzYCr+EWIxsOvhrXWbHQRWqRRdUfHl06nm8MpVQNmx0JjftJ/Lqgslf/5mL9hOOnmcEuFpYFQGFkY3QnDa2pqag6nu9LDtKQlTd1JobSUMj0Gy4Zv+3SH31GidSBqSkHUPy0bMd0J08LyYXhWJ0qpkFg/0EKJKwFJiWJSvMuUVwEDBiPRtz8SfGzRvUW/WuPKwUpBlAMR5JwZyMroL1kWQyqVFluxz1ZIb5nSqd14EOeLNrpkK5+ysjJstNFGqKqSyi9Yh1HKBsYwtthiCwwaNEj9LWWnQEyZKS8vx6abboqamuUblpQSizdfi9p22211UWcp00N/aNjB9enTB2PHjtWwuhPm1TbbbKNlZJSq7JkWCgKaddZZR+sZF8F2FwMGDMBWW22l5UJhx/BLkRb6EfVnrbXWwiabbIJwgWL3MWrUKKy//voaNvOwO5R2poHlwjR1JxtvvDGGDx+u51bPS02/fv2w9tpr536VBqlB8o8fxpcBgZRDKsgiqbt9Lp+xdIqj5CUvDcRfZVwBqbjUlOMiUGLcdIZqARfkyeiJqq3usCdFIfVYH/cl2MG1LBp2OosXL0ZlZaV2qsQabqkasHVuBv0tRUdnnTb9s3NCv7uj8yEWBtNj4ZYiPIu/GfpZKr9bg/4TKiMm6CzMrmLpsDCM7hSoLBOGZ/ll56VKD/03vyxdpfC7NVguUSxdpSwf+mVtk/53V12zsrEwGY6dlwL6xV0QOaNDhZq/S5GerPjDORV+Bj+RkTToZgbZcPZgNR8DSx76Pgc9Fut3Jbd1IR4ra8CsD/cq0K82hpdDt9QQ2igaa1D556WilH52R/yKpdRxMP9WVtryw+mO9JCVkZZvgpVVTkZ3lE93ln9H6I4wS+knazCNfT8hfElJlBrtR1duXq1sJB99n4MeS6R+cj8B0ZOlUch5jEoBf0eqr540/ypItEF1RydRSj+7I37FUuo4mH8rK2354XRHelZWWr4JVnbauqN8onwTZdUdYZbST/qkwox/Enxdke9FqIZAW6cTuHLgOI7jOE4LXDlwHMdxHKcFrhw4juM4jtMCVw7+D8AVyPb+MhfrdAUuIjL/zPC3GftNd+a+WPL9yod+RsPtTBitEfW7FLQXV/62a9G8y3fXFSwONKX0N0p+/EuNpcH87s4wspnW615XMX/z/WfY0TR1Jn3mb2v3tne9I/Be88dMV/xzVl1KvlpDKoq/rbAKwAbLBT/cbObll1/Gq6++iv79+2P8DjtgWO495o5Af8wvsmzZMjz99NOYM2eO2slV8OM5BjuLNddcEztIOAyP9xbzGtT8+fPxzDPP4PPPP9dOaPDgwdh111313WhC/1977TU1TBtf6+TeDNw3wcLp7EIn+vevf/0L77zzju7FsOeee2LIkCGaBlKsvxbXV155Rc95P/dE4H4FPKdhev/xj3/gyy+/1Hv41b0JEyY0p7czabHysuPcuXPx97//HbW1tRgzZgy23HJLTR/ztxSvqPG1tOeff16/ULnGGmtg5513xsCBA3NXi6NQXnMvhKeeegrvv/8++tbUYKeddsIwqWPE3BudyS+WDf3+z3/+g0WLFiGeiKuCwDLYfPPNsd566zW/PlwM0bQwj1588UW89dZbase8r6iowMiRI3VvAe5jQTu+Qmr3FVM2TMNLL72kaWDe77jjji3qbmNjI5599lm8/fbb2l64z0R0z4yO8t577+G5559D3bK65m8i9O7dG2sMXAPDhg3T9spXFBl3hh2th073IPnbLW8rlByJaEoq6jtydL5BpLLosb6+Pjj99NMDEQaBdArBk08+qfYdhf6YIZ9++mnw3e9+N6jqVRX06tUrKCsvC8oqytR/GuncAum8gzfeeEPd230dZebMmcFuu+0WSMcVSIccbDR6o0AEW+5qECxevDg4+eSTA+mAgsrKykAUkGDqZVMDESB6Xepe0WEas2bNCr73ve8F0mkHAwYMCK688spAOtXc1eV50VFEIAQXXXRRIEJG/WR+HXHEEcGSJUtyLoLgn//8ZyDCOiivKFc3u+++eyAdeO5q57A4Mi+ICKVAlIJAOvHgtNNOCxYuXKj2dr2rLFiwIDjuuOM0fePGjQtEQOWuFA/L0eJvx3fffTfYZZddtE4MHz48uPHGG5vjbuVtplhEIQweeOCBYI899tByYhisV8lUMhg0aFCwzz77BKKY5FwXh8Xxiy++CK6//vpg66231jZidbu6ujoQxSA47pe/DF5//fUV0lQMdXV1wVlnnaV+i4IZTJs2Te0MUUKDI488MhABEpxyyinajjrDLbfcEgwbPiyoqqoKKqsqtc6yDYqSE4hSG0yaNCm46667AlFE1b2lqTNl43QMyVtpNunTcyK4ZHR92OCskpimziNHxBy5cOTIUVgxRP0hUhHVn2W1y9Ruyy22xLZbbQvp+NRwR0LuGMfNmojd11Ho/9KlS3Wkw3jPen+Wjoh4TjjSFsVDR3jS+emRn2g1ujIS5uj3ueee001a5s2bh3vvvRdfffWVXmO8SLHpYb4zPfST+TZjxgzMnj1br0nHCREK+PCjD9FQ36BultYubR7tMUw7Lxbea3lhZUbDMIxSzBoYtctC/zmzZHnVGRgn5jHTbWnnrAdnv1gnPvnkEzz26KPNMy10a4YUm1+i7OIPf/gDHhU/h645FN///vfx//7f/8P4Hcbj66+/xoMPPghRRvDZZ5/l7ug4TAs3Lrv+hutxxplnaD3m7oNsIzQ854zFNVdfjd/97nf46KOPmu8jxaSFblnXmEecdRMhrrMIhl1n+6+vrys6n4w6uXfJ4iVazoMHDca222yL0RuN1lkQltFNN90EGYzg/vvvb54tY32w8nF6Dq4crKaw8VsHYLvddaaBmh/W4dMPTruSDTbYAJdccgmuu/467WBprrv2Wpx66qk6pUk60wlZ5yijIFUKODVPAUtkdA8ZSeo548K0RTtTms6k06b3KRAYLv3gNLmM7PU6fxfrr8WFhtPSjCeFAf0lS5Ys0Q584YKFzWXERzQWDt0XGyaxcKN5H60DUftSQP8s3gzHwupMONH4Mf0y6tZHClQ8KIDISyKEKIjy6UxezZw5E6+9+qpuGX78L4/H73//e1xxxRWYOnUqvvOd72i9p8LIx3LFwnsfe+wx/PGPf8RXX36FH/3oR7hW2oe1lenTp+Ooo47SRzwy2sadd96pApzpLzbvLO8Ntplbb71VHymR6HV+wKtY/819WapM/WEbOeCAA/CHa6XNS/u/+eabce6552KNQWvoowcqJ1R2GG60TJ2egysHqynRRtnVhsn76RdRf3NLVfiskc+w+cyUz/zVjB2rz1E5c2BhFxu+ued+9VQyqAxwhEd7KgfsdPh8k4YCxNY8dCYsg+sMqAhU9arS0eMGozbQWYPHH39chbilv1gsThQ+3E+eSg6f+xL6z7QxDfymAb+bQYESTUNn0mRxtft4NOWuO2B4TIOdG13JM4NCmc/q+Q0Llgu/lcA6QEXOyiWaR8WEyTzhDMSS3EwVFUR+U4LffuBz+V//+teq6P785z/XtRTFwhE8Bf6HH3yobeOEE07A7rvvrm2Gv7ku59hjj9U1JpwFe+hvD+HDDz9szs/O5h/hqP2ee+7RGZFofpLO+Bu9h/5RQeDaIrZ9lglnDSdNmoQ999hT3bDcOEtGupIO55vDlYPVgPzGn//bBAMbaWc7hvzOgXA0xwVWFKwcDds5BSDd0HSlk9tss810MRiFAQ3D46iEU6OctWDnpH7nvOe5Cam2sLgZnJ3glC/DGLbmMBx88MHYbtvtNN+4QNE6OVKskGWcGFZ1dbV2oKmylD5K4AwFlZyPP/5Y07jhqFHqzhZ5Gby/vfzjfRYvS5f6FbmPv5k37NTb868tzP/WKBSXYrE6Q4HJ/KeQpSJ4+OGHY/z48eqGswk2g9RZGA4FG5XQhQsXYtq0aTjyyCNx9tln409/+pMuqD355JPVUFkoFj4CYXsgVAD4uI1E84iKNOs5lZK33nyrWXHsDJbfVEJHjBihis8NN9ygfkbLnIpDZ7EweLRzSwsXQu6yyy66IJF9QGcexTirDq4crCZEG6qdk64IAlLw/pwVFYKDDjkI35v4PR3VTZw4EYccckjzVDw732hcOgLdMw0Ml6NpCk4bbXOKmUKcU5dcRc7pWHZ01tl1JK0WH7q1c3bijzz6iD6P5ypuCoI99tgDNf1q8MEHH6gg4siSdET5iGLpYVz5lgJnW7hmgusO6Pdnn3+mo8h11l1X3TJeHUmHYffkE/WHcaZhPLoiGAjDs3yzY0b8zebOiYVbTDpIvr9U1p588klVEqhYsVy233579K3pq3WPdSG6hsbuKwYKZo7eN9xwQxWmnN4///zz1Y7T5jxnWNEp+47AuLC+UulgPrAu22waoR3PWS5c4c9rfI5P953F/KbCQUVqvZHr6RsKfHzBNtSchuKKpQXRso2eG1SoOAPGclmwYEHzWqGoG6dn4MrBagI7Bnb+JgisoyD8HUK74jvQfKKdQqYpg3RTWoUOOwIaU1BMyBcD3Vv8OdrmyI6Clc99OeLmzMHQIUP1lUA+92QYnYH+MyweKWRo+Ex73Lhx6NWrlwryURuMUsH01D+eal4sVmx4ln6ODDlC5auKnDV44YUXVOg0NjTqLAgFRLGddjQNZvjbDH9H3dm52ZPoeXvQLcsm6hfRfexzdl3B/LUj84hKYXlFub4eSQHKKfkNR22os0h85MNZBXPfGVi3fvKTn+Dqq6/G5MmTdaqfM1KE6xE4m3DmmWdq3SsWCki2Cwpllj/jaYZYWVie6u8utE/zN5VM4dt7fhsTvzdR7biwljMwy8urtN2+hUt4bv2N9QNOz8SVg9UANkgaNkQKM44+TGMnpW6g5h+F3bQrpunI5MYbbtDj5ZdfrqM8ozNh2z3sUDla5PvmFBR/+ctfdPU3V3lzmjnaKXWU6D0MhyMqPr+e+8Vcvcbz3/zmN7juuuv0mTaZ8doMHYGxs1uuaLUP/bOOn4KC0658u4OC7a9//avu58CRFr/Tr4vtmOxOFhXDYfxY7nyDg2FE8761cigmD+mWwo4jXIZhipKlkUT9K7bs6d7u4ajz3//+typStOPCvilTpujCN64NILxuK/IZbjFpIYw/2wrXfmy+2ebq//XXX6+LBrm4jvspJJIJrRMPPfRQizbVHowLZ4lYrix7Kpf2pgjTw7DphudcNMg8paJS3au62U0xmJ8knUmjd5/e+OlPf6p7WnBPEi6KtEccxeZTMXCGjYZhcAaBC3EZt2LT43zzuHKwmsDGyEV7XGl90UUX6Wpls2+edpdOPB4vbnq0ILl2zo1bdtxpR33O+K1dd9XNivhslYvvGC6FRrEdQ9QtOzs+O+WiRD6/fOCBB7Sj5SMFKgw87yyMHw2n9ilkCBUrjrIuvfRSXHnllc2dKaebn3ziSV1xXgxMC/OeR6aFwoKPLShkqBiwjKjkcFEXR5ea9iL67WheMS30929/+5uOdG+//fZm5Yau6JZuGE4xCk4+HMlTAWQeWf6I581xiSoKncHu5Uidr5aSpsYm3HHHHbj44ot1lT/LjLC+c/aAigrDj+ZHR2B+3XvffTpjcPElF6uiwJmqffbZByeddBJOOeUUrL3W2iq4KdypcBUD6+7QNYfqOZVbPmYgVg480l9uksW6TKWXjx+MYtJDv6L5znrHRyZcP8OZsCefelJnxwjddaUOGPl+MA2vzXhNFTvO+jE9DMvqntOzcOVgNYIjEL5nzM6bgpSjLj5P5wpoUtO3plOrrlcg187ZAdmzeAo/G7nwaJ1BscIi2nHRH8aXz+TZmXLvAY7E2IFT0HZGIBC7j50ZH1dwDQBH9VwvwcVoZ511Fs444wx9X/tb3/qW3vP8C89j5hsz9bwzWJ6w8+8/oL/OWNBu7bXXwuDBgzQuxabH8tWOLA+u9+DreFyIxmlxKgjviRCn4GPeUXHjCLWzsC5dc801uOqqq1QR4UzOB2LHhZWMO/ORihvPiyl3Yu6ppHEXTioffAxjiwRZJiyb0047TfcJIBzV266DxcLwPhbhfJ8oCHz1jm2GdYxKAI92zrrHGZ5i843CccL4CSgrL9NFrcw3Pkpi2VPhoJLDWQrWQUIlm7NxVgeKzb98GG9bC8R9NBgmKbaeRbH7WHdZtzjrQuWZis/DDz+MBx94UOsyH/tx1sLobHjON4crB6sRHGFzFEqBfdttt+kIkiutuYkMOwpO0XMlc2dgZ0C0kRdo5+zITKh3dVQS7YDYKTPefMRA+GyeixSZHrozQ+zYHtbpskOjQOC75ZyN4KtrFEB8fY2KAQ0VBgo77k/AkWx0E6GOYGHxyPgx7lzLQChsxo7dDDU1oTBtJnfaXnryhQefyY8ePVpfxeOrZHw8wrRcOvVSnYpfa621mrdOJh3Nryhc7EYBxtE6HyPRf9YzKiV8E2Pc9uNUASHF+m/uqWhwISLr8c677KwjeCoEViYM78ADD9RyoWLABaOcBcjPj/bgmhVuM8w8o4DjjNtxxx2njxd4POecc7SO8DqVROZvMVCB5YZKu+y8i9YxKmzHH388zjvvPJx7zrkaBh9jMC+5puKggw7SNJFi00IK3cP1E4ceemjzmxKE+dzZsmEYNCwbzk4dJYob92rg655MG5WgNYetqes4WNd5H90XG57zzePKQQ8n2tA5RX3MMcfoiu7Zc2bjpj/epM/p2XHuvffe+h4yO6yuwLDYqfJZIo8WdikbP/2moQJAYwv2GB47OSo4TBOVEO5LYIoDMSWmNRhP6+AoWDi6ZofM58sc1dMvjrApQCkMuEBxu3HbIRtkVQDa7oYdhXE0/xgmO2sKG6aLsyIcYfEdfsaL4XExmZSo3ltMp0p3DItvWRx8yMGaJk6533DjDXh9xkysu+66OgK39SCdLS+WBYUaZ2/4NsH0m6bru/TkwJ8ciAN+fECzEC02DEsvy4ULTzkLod9RkHrNsmc+2pHCmjNKvIezB7aTZbFst912+giBMxH2tgIfKd1515065c/RP9sNH5cVA9PBusip/d/+9reqzDBfqMhc9furcOVVV2q+scz2228/VeSoBLdXf9uCdZf+2XN+g/7+7Gc/0zphbYv5Vgzmnv4yHSwHltHfHn5YZww408OZS5bXlPOm6IwF40L3vLfY8JxvnpKXmFQG//DSSsY6AnYsPOezbHY8XMnNRsyOnI2WmnyxjdT8tvs4lchRHR9XcITIXeT4TNM6ga7CqVx29ow7O24KM3Y6DHPhggUqnHYRwcBpcj635zV7zY2dEfOAx9aw9Fg+8Vkw82jHCTti5Pojm9PA6zQcIXGlN5+18zkq11VQYHQETvPzeTJ382PHTIHGUT1nIDiy54ItTiVT2eHzYPtoDu04Y9JenvI600s30bRTyFExYPo4YjXlh+sdmAbCezpbXswTpuEpKZP5UiYUNhTUzBsqP9F4FxsGlT7Gmxsf9Za47ix5wWf3+XnBRw+sE5xlYD7utddenX5kxvTw0RKVP3s8QsO8Yh3kGwzMw/w4tAXLgoZKIO9he2H5sj5wpoB1g0ohZ6yogNobEoaF1dHwOJXPPGM94gwRlRnWNUsL08X2wkca9vGvYh+TEOYT2wzzjFg8mVZLD18LtZk9SwPPSUfT43Qcydtu+fBSyUtKIurKwTcAGydhI6SAYOOlYGBjpPBuS2C2RbRRM4zokZhQ4m+z6yrsOAn9pp8Wh+iR1+w3MTtz31pconFnh8p7aIj5x9/RNJm9xSs6U9EevNfiQxMN3+zNf5J/jdgxn+h9UeiecaUApRvGl6M9hh3119LdGegPH7FYHnI0T4FgaycYZmvxbg3LGx4Jz1srC2LnPNKYIC4G3mf3UDFhnhGGS/+isyDF+M38tzgRu5f+R/OI+WblQDtSbBoM3s+8ivpn+WeYXWfyyYjGk+fRI020/Ej0mlN6JH9dOXBWhA2PsDOKNkDrIAjddLaB2n3W4Omv2Rn5v7sK/SP0085Ja/HgkYZ2vE67QvGhG7tu+cPfUb/sdyHohhTyuzXMX8N+82gmOsoyou7aCo/X7Uh3rbnldXNr+dRaOtuCfkTzmMbCtmsG7YoJw+Jnftl5lGjY5oZYHPLdd4SoP+av+RMNr1h4r/lldYxE/TK7aJhGZ8I0f6JHC4O/zc5+d4X8sAzz37DrXQ3PKYzkb7coB8X3Ds4qhTU6Chh2QGYMa5i060zj5D30w+43/6J0xt/WoP8kP6xoGPl2PNJE41kI2lv+5IdD7H6Dv80YrfldDPSP/tAUUgyI/eYxGn5+fIyou6gbO/I6jaUv399iaC2PaWf10MLrKIXiXCh+5nf0Gn+3FqeOYPdF45Cv5BSKS3vwPotb9H4Lx+x4NLdmuoL5R3hk+Pl0JgyLL4nGPUqhtJhxehauHKwmtNYAS9EozY/Wwigl0TDyj6Q1IRC9ry3y/bT7zETJt8+/3hFa89POo8fW4PXoKNTc83e+HbHf0Y7b3Bn593QUuy96P48WFwuzkEBqC/phZWumLT+i7kqBhWd+Wth27Ew4UX/M30LGwo2S/7ujmJ/5RMPoit+GhWPGiJ4bheycVZ/iWrDjON8oUQHMIzv9fIFsv6Mdd3d20BYnhmHnjuP0bFw5cJweQHQESiiAzY6YUM4XztHz7oZhMU75cXUcp+fhyoHj9ACigt9Wuxs2YueRhsKZv20xXXdj4ZJovKLnjuP0LFw5cJwegAl9wn0FuM8D90rgHgrcG4LX8xUGvsHC7Y75/js39LFXMUsNw6VhmNxXn99F8G/5O07PxpUDx+khmAAm3FCH2wpz10NuAW2CP6ogcCMpfl2Q29veeuutzRvXRIm6NyHPGQf6Z4sgC7kxw10SuUmUfZSIGxhxi+NHHnlEZzhI1L3jOD0DVw4cpwfCbyVQEHPm4MEHH9SPbJGoEOZHfniNigQ/8mOv59mRmLJBeJ8pBNH1DFE3hNdpx022/vznP+vHvuybE5w54C6A3LnSyL/fcZxVH1cOHKeHwu1q+bEtKgjvvvuuCuGo4H7sscdEMgMD1xjYYr99Cn7ODHArXRqO+u1bFTS8n7MMNLyHX/Pj1xdNAaAb2vM+7q/PGQqbOeA+BwyLbqhocEdAbrlNv+hvVDFxHGfVxZUDx+mBUMhyW2zu/U+43z0VAgpnwq8Jck3C2E3HYu211m4hlLle4fbbbsPRRx+tXwI87LDDMG3aNP2olCkY/ADRxRdfrF/35IeW+OEefuHzzjvv1G838PsAN998M576x1M6U8CPF/373//W8OkH9/Lnp6PpN79seeGFF6odlQbHcVZ9vKU6Tg8kkH8NjQ36CWZ+RIdfxaPANvhhJD7z54ex+GEiCnwKbs4C8DPBl156qbrj1xr5gaFbbrkFF1xwgX7dkG45G3HFFVfg8ssvV3/48SN+1IdKwEMPPaQKQE1NDfr26avfB+CHgyycpnSTKhf33nuvfkCKH5O65557cPXVV+tjB8dxVn1cOXCcHkhM/qWb0vopa341kKP+999/X6/xEQFH8RTe/GSwrSMgzz77LKZPn65fO6Tg5+wAlQB+lphfOeTiRnvEwEcB/JIk3fEzxueddx4qKitUSeCXLPfff3/9oiDDOPXUU/XI+xivoUOHYsqUKXrv1KlTNY5UKt555x2Nh+M4qzauHDhOD4ajegpofn6Xwp3wDYK33nqrxWd7ufaA6wL4ZgHXDuy2+246oudsAh9P7L777vrJY65TsFcjKeD5GWZ+rphCn5/iHTF8hCoiXEdgjwhsVoJQEaH9+Anjsf322+uXBzmjwLURVDbot+M4qz6uHDhOD4TCm4aMHDlSDfcz4FsL3GeAwnvrrbfWET5JxBMqnLkWgUrBkMFD1N7WInAGgo8G+BYE1y5Q4NsnhQ0KfRr609qeCbTnfeuus64eDVMebAbDcZxVG1cOHKcHQiFrjws48t9555114yHODPDVxVGjRmGjjTbS6zRUJCjYqSzYHgZR+DudSbd408DuMfjbhLspJiR6TiUgeo9hcXUcp2fgyoHj9GAodCnQuSiR0/f33XefLiYcM2aMPiag4Kahu8rKSn00wIWLfDRATJDPmTMHc2bPwaBBg9RdW5jCQegvMX9MCXBlwHF6Nq4cOE4PxYQw4WMFKgh8Q4B7F2y77bY6rc81CWoyaX1EwHUIfEPh7rvv1jccuK3yc889h8suu0zXJOy99966xoD+5s8wWHhmR6UjmUrqq418nZHhmiLCe6MzCtG4Oo6z6uPKgeP0EChsbTTOBYhcbMhHCrTr27evPlqg3RZbbIGNN964hbve1b1VOI8dOxa//e1vEU/EccQRR2DixIm6DwEXMXLfgz322EMfDXD2gPdxVsKgPRUHW6BIZWOrLbfSWYdDDz1UFQ4qJJx9YLxMOWC4nNXgTEZ0HYLjOKsuy1X7EiEdVUo6g5nSeYzKWTmO00Vs5B19DMBXFzkLMHz4cBXcXEzIxYgUznx8QEHMnQ1nzJiB3r17Y5NNNmleGMgPMnHGgNepCPAxBBUKnjOcN954Qxc30p4LGAl3O6RfhK8tUjlgmP/85z91u2TuucC3Erhr4lprraVxM4WGrzByTQTD4FsQjuOUBmlfGWmzZ0t7vyBnVRJcOXCcHoApBxTuPFLo2sic10hrv6N09BrPeWRYZhc9kkLh5p9H7Qh/05iS4zhO15D21C3KgbdQx1nFMQFLgWrP8k3IEv42AWz25iZqR8ydQeFPE71uv82O4do5j3bd/IrezyPjaL8Jr9uR9q4YOM6qj7dSx+khUBhHBWu+IKcxN/bb3EV/R+E1GsP8MBNVDIjZc5FjvlsaYnGMxo3ntDc3juOs2rhy4DirOBSoJmSJCWUSvWbnUeyanedjdlH/8v2J2pk9H29E3dg1myXgOe+JKjOO4/QcvOU6Tg+AgtaO0RG4/TYhXMhd1I0JbcPc5GP+Ga35Z9fMUGmw6zySfLeO46z6uHLgOD2EUgjWtvwopeCO+uUKgeP0PFw5cBzHcRynBa4cOI7jOI7TAlcOHMdxHMdpgSsHjuM4juO0wJUDx3Ecx3Fa4MqB4ziO4zgtcOXAcRzHcZwWlPwF5CAIkplM5vRYLDaYP0Nbx3Ecx3G6gazI2wfj8fgjud8loVt2JxEFQeIaU8WA52qZg/ZRu/zfUaLX2nJHLDwSdddaeOY+ei2f6L3R+8yOFPO7I25zp0r0WhS7L3p/vl+kNTseW7Mn+ddIofuidjwvdB/Jv9d+k3z/2vqdT6Hr7fkdvU7MTWt+FbLLna6QnvzfRr4fnSE/LvlhkkJuor8Nszc/SKHfPEbdmp0RtSt0L2nvPqOQX9Hf+e5J1F2+G/sddWP2PJJC7qPn+XY82m8j3625I+bW7Ox3W5g/uZ/NRP1v63ruZ4vfPFdLgXZ2LeqGmLuonRG9J2fVavrMrZ3zGL3Xzs0NsWsk3z7ffb5d9MjrPI+647lRyA2PxPyIHmmfbxc92n3mzn6354bku4u6idrlH/Vmgb95NDv77TiO4ziO4ziO4ziO4ziO4ziO4ziO4ziO4ziO4ziO4ziO4ziO4ziO4ziO4ziO4ziO4ziO4ziO4ziO4ziO4ziO4ziO4ziO4ziO4ziO4ziO4ziO4ziO4ziO4ziO4ziO4ziO4ziO4ziO4ziO4ziO4ziO4ziO43QB4P8DZK1edhJzkHgAAAAASUVORK5CYII="/>
          <p:cNvSpPr>
            <a:spLocks noChangeAspect="1" noChangeArrowheads="1"/>
          </p:cNvSpPr>
          <p:nvPr/>
        </p:nvSpPr>
        <p:spPr bwMode="auto">
          <a:xfrm>
            <a:off x="21272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 name="AutoShape 4" descr="data:image/png;base64,%20iVBORw0KGgoAAAANSUhEUgAAAgcAAAFKCAYAAACJj/wUAAAAAXNSR0IArs4c6QAAAARnQU1BAACxjwv8YQUAAAAJcEhZcwAADsMAAA7DAcdvqGQAAO32SURBVHhe7F0FgFVV113nxntTDN2NSSOoGGDnZ/dndyeKiQVidyvGr3622NhiYCuiEiKChFLSMMPMvHfr3+vc93AYhxgZUJ5nwZl737n3nhtnn73XPgk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ODfytUZltriKLIkrC7UqooCAJGKdu2I9nP3iuSsOy+PMZtpeOVsezcymlUvabSb26Iymn96X6Z6yLZ12lUTjuLTBx3l91jBedWm36l8/TxqukRVdOqdE4WKzo3e8/K917uOTL4U1zV5+Bvbhkn+9yt9ptUOq9yeiv9hpWw7LzKv4mq91jZb6JyXHa/ahy38pub6tLKPgvj9LGqaWRROS67zy1/83pB9vzl3i9zrk6/ynnLIZtm5ucyZOOrHF8uL3mM28rXV01vddLPRGXTWfZbkL0ue9/l7k9Ulw6xomeotL8srRXFcVs57cppEpnruM3E/HFO9piguuv17wyWO59p8bzMbx7Tz1T1OK8hGM9t9hodWQXZdKpem0Um7WX3zG4zhyuj8rP86bxqrtPnc4fHuCUy5yyXlj4Qozo5zp7HqGX7lc8TLFees9fpiPhehI7P7Gtkz6mcZuV4olJay+5BZOMkVN0S+vrs/Srfh9ssKqWh7105zUr3JXQct5nzGLfc+/DczDXZtBhd7TmZfX1eNfHZdJY9C7c8l9fwN4+n02mVSCT0NWJvuR1nWdZ4/q4tZF++1iDP6YZhOELIwUZ8aNkyDtxmji/bz6K6OGJl8UTVNKvGE6uTdnXnVE1rddKpjGx85S1R3bmVkT2PqHxu5ftUTbtyXGVUF0dUvS6LyudWvbYm6VfF6qS1usheWzmN6tJb0T2qXr+i86qi6nmVf1eXxuqkv6Jj1V27snRqC7xHFlXvu7L7r+6zVZfWqtJfWTxR3bWVj1VF9hiRPV5dHJFNd0XpZY9nsaLfVeMrY3XOIVaU9oqwouOMJ1Z0rLp7VL1mZedVjieqXktUdz1R9drKyJ5DZM/LplN5S1RNu+r5lferXlP5nCyqnktUPqfyNatzDlH1N7Gic6qmWc15gYQbHMe5IxNVK1j+6WoB8pAkBz8Ki9kwE2VgYGBgYGCwFkByIDb3aiEHgzNRtQIrs61thJmtgYGBgYGBwdpFrdvctUUODAwMDAwMDNZTGHJgYGBgYGBgsBwMOTAwMDAwMDBYDoYcGBgYGBgYGCwHQw4MDAwMDAwMloMhBwYGBgYGBgbLwZADAwMDAwMDg+VgyIGBgYGBgYHBcjDkwMDAwMDAwGA5GHJgYGBgYGBgsBwMOTAwMDAwMDBYDoYcGBgYGBgYGCwHQw4MDAwMDAwMloMhBwYGBgYGBgbLwZADAwMDAwMDg+VgyIGBgYGBgYHBcjDkwMDAwMDAwGA5GHJgYGBgYGBgsBwMOTAwMDAwMDBYDoYcGBgYGBgYGCwHQw4MDAwMDAwMloMhBwYGBgYGBgbLwZADAwMDAwMDg+VgyIGBgYGBgYHBcjDkwMDAwMBgPUMk//h3eWR//7GteobB6sKQAwMDAwOD9QZRFCEMQ6SjAH4o5j8IEUYhfM0WuO/JsTRScjwt5wUSEMh5stEn+dwxWBUMOTAwMDAwWG8QKgVP2bADBcuH7NP4B1AkCqElWwuJtIISHiBnyBUWSAfkFKR5PWRHMwWDlcGQAwMDAwOD9QSsNYhge4BNo28LOwhDIQEBApVCypLjlg04LixlIVJCHhhnh4gkOi37gSPEQOINVg5DDgwMDAwM1g9EYuBVhIqE7C+ZDev11+GOHqdrE6zQhsOmhdnTEL37CtRzz8J5Vo5/9BmCkrnwhUDkRxZsMgaDVcKQAwMDAwOD9QIRSYCyoJYsRPDEI0gNvgL+D6MRRY6uLcDiBQgeegz+oEGIXnkZ0Wuvw7/0GljD3kcUpnX3RCskOTAEYVUw5GB1EIUiVL6E+F8mclmIZBPFrVryN3NcIqMo4FH5wWPx8Wyrl76Ox/TFmf1lqLxvYGBgkDtgh8K/CiW6MfnTj0jecBei51+FKpsDZaUk6J4EUON+RvDJ10gddgTK77sT4c39oFokYL0xDMk5c+DbcTOD0bGrhiEHq4SYe2GcYRAhiHz4kYdQC7cYePlPQdfCrvdD+aAZ4698KMW2MLaJSfDlvJDiK/tMU7YKKUmrTNL2JUaEm2Qi5DGSBwMDA4PcQVZXKvH+s/tad2ZQXdyfEHjwvvgM6ekzgP33Q6LFhkIMXLnG0nUBKkgjaaWR17IpEg2aAnUawSluIMcdeLaToQT8u5J7GGjUet2KZKwbhuFYy7I2zkSt54iHyQQcAqM8KFv4lAja119EKFniYfudXSQTItCBfMrIxtRZKUz4zkXJfB9usYVNu0fYeIMIdmDBl+u//97B5Ak2R9agacsQ3btVoF79PCEFrqSdhsVeMwKlHL01MDAwyBVwCKLYhsyv6hFw5AGbD6o5jw6W/+uviNjpsGQ+1CUDoA46GsHRhyEhUeGShVB33o3oi4+BThtJhAv/x19hn3oKsM9/hEgIMRHHzRb9Go9kWP8hNjeQ73ql4zjXZaJqBYYcrAL08AMRSBXasC3x6lWITz+3MOAGDx3bBbjp+kLULWKNQAV++DaBS28JEKYT6NxGYbwQBbgOBl6QwBY9fHw/GrhlsI+GjYQ9i+CPmexh7/8AJ51UiDp5ZLKsMbA0p1WISYKBgYFBroCGf/r06Rg+fDgqKiqW1SIQ9evXx3bbbYcWLVro+OrgyakBa2hFf6offoB98SXwDj0M1tFHQImuDWbPhXP3XVCffQa/QTGs0EPkJxCefw7cHXcmO5G0qX9zR7+uLXJgmhVWARppSwKFtaQ0wtCnbVx/g4txM5LwVaEYcn5CGxWpPDz3uoVFC4GBA2zcdLuDyy7Ig11uYcLYCPPn2XjwgQo0aKow8HobN9ziYrc98vDqW3J8PMmFBCEgevit/mNgYGCQW6BR/+mnn/DOO+/Atm24rqu3DNrgi54lgWANQ3WgSXdZs6BdKA++VSbbNGxFPSzhk4/hj/wK/tmnwx7yENQ9d0J13hTq3iHwf/oZFbYVz4EU8xGDlcCQg1VBWK2KPFh2Bb4d6eGlN0rRe4sAe3VX8HwflhyjYZ80Cfj0uwjHHpqHLhsHWDKnAhu3qcADtykctB/wvRz7eJyLnttZqFsM5OXZ6NXNQqmn8OMvgdyGYi+sVgutqTUwMDDIPbCWgERgiy22wCmnnIKTTjoJp556qg6HHXaYrjXg8RWBFQqRWC2qycixYElEgk6VEAtr6SKEY38A2m0C1XdnoFFTRK02hrX/7kjMnwZnzBgkmYgkb0YzrhqGHKwKZKQWRSqB9hsmcOXAApx5rkL9ehaigB1h2DcgwNzffSwpV1go4eGH0hh0jcLV19v4YrSPvCIf8xeHqJCC0bIFO85wkG6EYkmjMD+JqZMslJczK9hsEVPaRYsW4ZdffsHEiROXhbnz5mlWzQKWDQYGBgbrC7LNCL44ViuqHeA5K2pWYB1rWrx/OQNuKoSddnQfAs5hEMg1tiPO3IzpiKZPgyc6NvTTiGbN1bMmB4UJ3R3cCuUcU3WwShhysDqgoEYu2rZOoONGCvkJ+S1ybVPQRcxIRX3PRann4N1hEcpTCbTp7GDGEhvX3Q58/KliU5ewXBcWDbqKmxFcN4JjKSxZoOR6ibMc3ReBheannyZg6NChePrpp3V44okncP+992LOnDnLFRxDEAwMDNYnZI3/iggAsaJjtmjcBFWl7Aei+yqCQr1+gmJHxYJiBDvtKKo5DXXHrVD33YXgpjsRPPwMol7bQPXoockF+41pBW6wUhhyUBNoO0yPXURL/nAWg5iBkr2KgfcD9N1K4dyzFfqdBlzZz0KDOgrvf2ShrJS9b+V8Cn0k/FUuszX/tWBbbENj2xmT9+QcCxtttCH23XdfHHTQQTj44IOx5557Ytq0aZg/f358XgYrK2AGBgYGuQRWrNokBxKCpk3gHbwfok6biQZ2hTQoOL16Q13UD6plW7ijxiGa8BOibXsDZ50pca2RFNXLzuW6bcJgpTBf6K9CbLI4/fInZqDFBRHqCqXt2ClEfoHECXno0M5Dp01CLJzvIT8BJC0Li0p4tki4SHl5aYjyVIhGzS24STlBd0R0tMFv2LAhOnbsiC5duqBz587o2rUriuvWXVZTYGoMDAwM/m3g5Iaho7Rz5jdvibwT/gu7dy/4dJJYI5AoBvrugnDAZfAGDYR1/dVAv3Pgd9hAdCaHSIpLZ9namTNYOQw5+IvgKAU/itvPiBZtFdo2LsXnX5RiSUm5CKqPeXOA33710aQpsEknCw0Ky/D9qABpj5+9HL/NqEBZaSk23ChCXjJPpF6Ee1l72PJ9CtJpTq4kyWaEmltDEAwMDP5N4OSG7IQYCEFwbAdOXgFs29XNsXqYozhdDhlEYR1Ryk1htWgNJ1mIBCeaU55uVmDNQ6Zrl8FKYMjBXwKbBzjDIQ05OyRGaN4ixH92y8fnP9h44MECvPiCg9vuCFFensCuO7jo1CWFnbZT+OgjhUcftPDM03Xw/Et56NLJRfculFZPQpw6GTB5QlXjz9/ZOG4NQTAwMPh3gTqPxj0Qgy86UFSn7Qewo7SQhAiunnk2DVfIAI+7nJlWdDUXbVZBUggC9+hokSYYrAyGHKwOaH/FcOvhL1ECthjyPj0XY6euHoTACgK4toUjDinE2Ucn8OU3S/HQUyHmLLZw1kkWem+ZQl4iwukn5OHw/QO8N6Icj78QoH2bNC49B2jXxpVb2JIbQjSULcJvwbKqnyEsC9PXwMDA4N8G6mBfd+j2EciWNQWMY3DZMVH0aGi7CPRwRSEScg6bfyOtWwHHCmG5ZBdxegYrRq1/IvFkc2z6ZL4TZ9WyNGPVJCEQ7lkhnr4Vwcnjegq2MNmEHvUYCGNdsCiCL6yV3Qjq1hFmy3YuXirG3g8SclxEOwxQXBShKJ9kgEGSk+uzNQFVjT87Ig4ePBgnnnii7oewovMMDAwM/qmg3uLsiN9++y0uvPDClTpA1UKu5xo0KqThF70pl3NoYsQeihpOphsY57aNELKZQfSzL2qSmtKV60kYlFzL7uC5APmmZobEvwtZ+6u3YpNp5PMKXSTzM6RBDL6mrpypyw7QuKFC8yYKDeqRx4oAB3lyLA9h6MIRYW3SMEKLxkIM8uRaTuCRIQYE72HsvYGBgUE1oG4UBRmI3mW/Aard0BYzL/tcso4TGWhuYLFPgpxj2QhIICTKYeutsASOVsgVYrA2YcjBKkEJZB8A4aG6BiEbzYk48mFFrj4ljuOCSi48vU3EQXE1MKENcqFvCZsV1sqetqEwX67ESKnO1hjwHlzk6Y8EDQwMDAwqwxJGEIrxD1UZrGmTYM2dp7sQWAHj2CnRh5+ai/D332D9OgVq4RwxdD4CO0Ig6ppr5GkCYbBSGHKwOhDDTk4QVTbaeiINzkng644wZK56bQQ2McjJenEPRsnxyErLfihCzaYJR3eK4XSf7F/Ac2LEafM6Qw4MDAwMqgObEyzYojitb75ByTXXIz3iE30ksh2kOWfMiI8Q9r8c6bMHAeddC3XhVQiHjxCnrUIcMHHOmIa+wmBlMORgFaAnH7KNS5gqRYpjZVmDwNEErCngzIm6botWXoiAIwzV0W1ivg5cQdwRQpAIhTbIRa6Ipi30VunFQ/QEnzo9TpvMToiU2lDONTAwMDD4MyIvhWDkV6i48264I96Au2SB7nRIpyz5269Qjz8NZ8p0JI7YFeqcA2AtXgznkSeRmPYrLGEV1MnG8K0a5hutArHQ0fLzU3H4IPfif5oRiFFnBxca9bgBjM0Dlma3sBkpPFWIhO48AyETmVoI3SGGJIH1YHq2rrhegn0QeMzAwMAgF5HtTJ3dVgXjV3bMf/d9BIOuhVW2CMm6DUXPOkjpTluin7/9AtH032GdeR6w/6EId9gL3mUD4O/UB3Dimlo6ebqC1mCl4Bc1WCloqBnYw/UPQw6VksApj0kY4l6zkZ1pLhBYPJ/9EsIkLD09cmZIDfvQWpw+2UYQsh4hBnswRBx/q7vaUoQNDAwMchRi5LMjrSqTgZURA40ghBXkwd7/QKD/WQiat5MoifNDhOUVCCdMQ9S2LrzGDvDx51BDXwNSS6COOAyq+YZ6Ohmqb4NVw5CD1UDcQsXhiBY4y1ZklUokf4sAchgNuYIQAA6mCTlMhtN48dPKhj1oo4irMMpvKQsc3cC6A2WLQDuSll2BiGnyYi20bBMzMDAwyE3Q+Duuu2wYI0lClihktyuCsm3Ye/SBffyRcOt2ALy4DheOuGPlKQRz5kJN+xnqiafgP/IQ/CceRXRhP1jPPSEEYonoVjlP9Gx29VuDFcOQg9WBZrJCDNhLVjz/MLLw/SgXX3xmIcWhMdqcx8LGhZRClcacuRbefyeFyZN9uVQIguWJUHr4cazCG6/beO2tAF+OUlhUmqkxkCQsTSI4IsLQAwMDg9wCSUGWCMyYPh0jR47Ed999p+c84P64ceNQUqIXn1kxSaBht5PwlSsOldL9u2jFWHObYPrsEza9BGqjbrAH90fy5quQ6Lwp/Ocehz9+NEJ2EbM5Q6LRsauCIQergrb5bFYQhqoC2XPww8g8DLw5hWdf8vTCSbopINBTIclZCmkvwrMvRxh0Vxo/jBFywCYGCRPHA/feVo53307j/XcD3HxbgKHPKVSUc25wSUP+x11lVs6eDQwMDNY3VDb4v0yejHfeeQdvv/023n33Xbwr+5988ome7I3nrahpgV20WBurDZcVT5VM/ZoQx43Nun5+PtSGXeDvugf8Np0RbrIZooP/Cy56G02ZozWrHcWa2mDlMF9odSASKb4/KrwQr7xi4fLrAgwf42BRGWkoqSxHHAgjzvRL/PrTBB57RmHKwjwhChw4o7BgcQIPPx7BthTOPjfABRcE6NwxxAsvKfw8US6yOXJBmK/s8nwWjlAPiTAw+GeAsq0lknIZerLvw5N/YdygppW21unyh41jvoSaQF+aCVmwTLAscPoPXdR4MOAIIt6PdwzkPnwOlkF9gcE/HFw4qXv37jjmmGN0OProo3HMscdi//33R7NmzXR+rwjs/B3ZHAUmKpMyyJFhuse3EIbCAjitW4p8VMAtWwzWw2o4Fhxb3Do37ujN5uBY0xqsDIYcrBJsRlgqolSBbz7x8cwTKWzYIcBOPTj7YRwomFRSsCrw6wzgoUd9tG2RQrtGLtKcdUM+89jRCu98k8KWfRPYcGMHbVtZ2HaLJJaU2/h5Ku8jWWFRZC2E1LUUXylEWYKwwmo2A4N1BE1cQ0q6EFfKoxBiK7SEFMf7cSkQI81huRy6W0NDTUn3xegHlYwD4zhdbuin4Em8r3zxFaWAyD1VwHuz2MSswJf70rM0+OdCEz3ZFhcXo3Xr1mjZsiVatWqlA4lBXl6e7ouwIn1H806NSmgHitMfesz9CGnXheraEWFKhOLNEVC//QrrlzHAy68iaNQY0aYb6Ou4bHPcFGywMhhysCqIjFrCOoF8EeYkBgxwcfnFDto0CuGJ4dZDFi1hok6A0nILT/6fQp26No4+OYGifPo0LAoKs2cHKA+SaNnekhgGF00aO6hTFOGXSUB5Rbw2g0hu3KExox+znXZqPAe5gUFtQ5Qx5+4QHqBn/mRTmhVw+m+RZ1+Iss+mN4u6Ws9lrwtPjUC5z1QZE/LTEmsfWFL+vHKozz5HNGEC5w7TM+TpMkKC4otzqI0O6yqM0l8fEARC+P5KzSiFTwJlLEjkwW/SBn5hXdHFQhQkTvXoiejYg+F/9hmCM85EcNaZCMeNg3/isUh32IRT0Qi1JJGtqWz++2AszirB+QlcEeYIbTcI0b1XhDoFIoTsYyBKiwuAxuKm8PabAUZ+k8LJJ1rYoJlCMq3gsqeMHA/YNKGE2dqi5CSGNQS262kisHieAz8Vx8b/AixYuADjx4/HmDFjMHbsWN1Zp6yszNQgGPyNEANsi/EWo6xrBWyFtBOhQniCJ+4cF7lhjQGnt2VrsK5dqAF4ti0kmNXOGiQjsmtVpBG+MQzeJWfAGzQI0fjJugNaBe+dGT7MGg16lHHFsUGugistcl0F5rNq0xqJc0+Ctc2WIiSia4MUrEQdOIccDnXF+Yj2PxDhgccBA6+FtdN/4ISif4WQsM9BLG0GK4MhB6sA/RHdrkWuKrQzREKCzYpN2cpfrchcjPohwMNPVaCbkIeGjdKYM91HSsjBgnk2KtKsP4ivQMRFmCic9JJkI/uxLuSfOJBQ//TTzxg6dCiefvppHV544QXMmDEDjsPWNgODdQ8aexp9TtzF/rOsxmffA3fWTDizpomEp+GLRnEChTwJrB+rCdiZl2EZROFzlVPnjbdh3XmL3Gc0kl8PQ3TLjVBjxkJFUsZUAI81C6Ejv43Sz32I/Akz1NPBFNeF6t0bYeu2WpfqnBeyCLcQ2LYPohOPR+rkE5DedluEiaQ+pDjvspxspGTVMORgFdAefiSMk3X+Elh55Sk2J1ARUULFmAcWPhsBTJ5pYcxEhRtucPHgww5Gz1F48d0Iw9604YhiTYjLVc5OjPq6COm0jZRwjqL6olATVKSs7pJMEWW3ea9eOOecc3DxxRfjoosuQr9+/dChQwd4HivUDAz+HlCpkhyQBFCKrXETsPTam5G++W7YU6Zp8sDxOZRv/qsKxlQOWZA6a6RFvkuXAgsWIpg9F8GbbyN9742IZv0IxRnuonJEHzyNkhuvB779AXlCTnRKGeLCZ/pz6ga5AvJR1hLRTWMn8JAjD3wl7pktOtlBJKzBkpPcIC3BR0EQIT/gKDPdG0YLcGCx14yRj1XBkINVQtSNCJxSSZGruMrfFeVIW25FSRGxQAS2Ajv0cXF1/wT23tnC1r0jdO0aoEGhwkYdArRvDWzY1kKzZIixP/oIxOMhZv/uY7EowvYbpJGXHw/JYbUXF19K5iVRr169ZaFu3bqwdd8HA4O/ByQG7IAbCcllnwJ78lTgrrtgvfEw1LDHEN37gDDkyUixO4LDBre4/0FssAWBh3DJYgQzZyCaOAHRt98CH38CvPMuUs8/A/+uOxFcezXCK/oj6ncqcNZRUDdcAPXrN+LxsQZPCIAYAMtKI/Hl6/DvvxfW1MlSXkTZR1IgOeZdzIbuMhlKGYviEUDGDOQW2KTEwOYnRzI3YYlezvxmQy+7Zymbw8NFEGVfL+ks1/Ecyq6j9bjBqlDr30gKqRuG4VjLsjbORK3nIN9kNRT7HnB1RYXyJRYuv6wMC9J5uONWC3XriPqLRBDFqPNMftTvvg9xxQAfBx/m4rhjPJSXBbjxBgsffe3jhONs1K8PPP8cUO6lMfjqPOiOtEFCrhd1arMZI1/fPQuO/x08eDBOPPFEdOnSJVaGAtMHwWCdgSMJxAvzROmGs2fAvfVO4LWHRNkuZvcAeHZdODsdCv+I/yIQ5Zz4fS7CRfMQlZQiElJgL14CSwIWLYBVsgDR0hL4Xrkk6wn/ljTtQjgF+VBFRVB16yAqzoc/aRKCX76TopXWNWqUek50w+lyg777wr7mFqi2G8UjfDjrKB9TSg9LIvss2rQi4mnqZfwM/nZQbw0fPlxPfHThhRfWvKO1XB8xP9nPRP+O/7CfYnW6MCaNmdO42J0t11Ew4qtzAvKOgdjcKx3HuS4TVSuo9S+Ue+SAYsXAJgVPf7B0uYX/G1KK0goHp56dRFEBY22hET59Fl3F9fPPEZ74Px99d3Kx+67UXBGmz7Dx8P8F+PBz0Vfi2WzU3MZJx9vYamvxx6yUCLerh2JFypcUknLNHzDkwOBvh4hxIDw4WDgb1vXXw3/rGShvHhJ23A8nDCrgOHmIGrWRUwug0imxyXE/hNBKwM6vA6e4HvziZlCNmsFqXh9BUwlCAqzCOlAFDaHqFMEvKkZYVAhfiII1egysawfBGv+x2ANfiEEEX0iElawPVa851OHHIjroAASNm+oaPeEHci+WISmxUkQ4uRiHQlpCaIy/+PdjzcmBBGGCzF+CearzW7as1aqKuL+YnMcLMqRCu3C6mTg+Z32HIQd/I0LNPpVWThTDKHCwdCnZahr5hSUSnxDqIJ6OqERfhJFdBj3fRkmZQjLpozDJ61352gplFQrzFzCZAMV1AtQtEqXFVRztpRKZQGC5klaVjlkCQw4M/m5Q5DwRNzV2FIILzoE16UsxvlIOoiQc8erDqEIr4LBJFzj77Ae16aZQzdoialiXA9sRJhLCoW0JQiYckXP5zWHClGA2PWSbH7TyZsjIuPXBCPjXXgZ76ldIJ+oA+58E5+BD4L39NuxhL8Bu1x44+QzY22yPIL8AaX29hWSaafnwEr4Q9uSfypTBuseakwP2+oqQUhzyGonG5BJ3zGUgT+jB8mA8j2RqkuQ4mx0oVrmkNtcWOahhzvw7wbYsChNVDgWTiyYVFSvUqUPCIB4S8oXMyjmhIx/UhQoSSAgzrV83QCLBDosJyUA2PZSgUBRVmxYh2rQKUa+Yyk9StD2EypFA4eZdDAz+eWAZIPG1GjaG27I1HDalUe71pDJsHgiRatkL1gWDEV1wCcID/4tgm22AjTsjbNoaUYOmCOs1QlinGCo/TxMFEgKtrGXHCTgUUnY4l4LulxP3GfB27APr/IsQbLQTgt2OgHPWOVCbbyX3OB/hpdfCF7KeHngV/JtvQfTjOER+Gim5Wvi5lEcLiYgmwSB3QB1JY28hrPChUgHcmEdWgYLtybll5VquSCsqT7BlsHKYMrMayDJNVmHRI6HC0sY+TIp3Uyi/uMIYT6CSFO+Jmo7daiMXtpJjnBqZdZxRvlwjJEB2yXb1qo70uFjDpZIiur5OnZcaGKwrLBO3KnJHdar/sq9B5nc4YQxSt98Nb/JsRDv/F1a7XlC+r6cJ9zv0hC3eoLfv7gjdfLkuprlaIct/dh5zJSGSAIc1cRLJM3S6UnZCS8qJlB2LnQ4VfUL6gg7YsUztsSfU7fcgedEAOK3awmIayTpw99sfzq13Qe19CJZ+9AFKL7kC7rMvomDBQiHdkjb7GkSZlfj4MHobv5Mu2AbrH0R2kiIXztwFKH1tGNLjfoLNGivmrOSpONJxXntCEt/5AEtfe0sIQtxfjLqVox3iE6qBllXqZu5LYDuaEAumzVoPrbvjUzJJ6PpiiaNM8aecnyMw5KBGYMUk2y4l0MunUc/E6h2Js5QQAF11yn1hrkqOiuG3OdrBTop2ZG9aR5Se/BYlyHRsXTlmwdEKUa4lEzEwWAegwqPHL9ovhraZjBPdGnjilad0xawvijZ65x2El10ENfILOGecIp76HYjOugSpFt2Rar0Z3LMuQPI/e8NOCCFmkZAg0qzXE2GRYHnR4k2DHf+Po3Q5YXkhmc6UG4nncabBEmc5eXA6bSrEoJXExmnohdDlQa02beD2Oxf2NTcibNUcFffdC2vQlXBGfoZAeXoeBD8UX9OnAudqEPJecp1uLjRYr8BJkDg7ZrRwCcL/exKJmy+F/eM3kq90rcRI+55Y73j5fG/Ud8Adg5D3yv9EgCnFAjaD6c4o1ee9ln0JJAGhZgIiJ1I+OAkeO736ckzESJ/DFPV5gZBjEgiJoFxJCnFi6zkMOVgNUEGtEMsdy6o7rdYygVjupAz+fJy+VPXnGhisJYhws98K10PgYkaBiJ+uJRAPXs8kZ+fBmj8PePgB+DdcB7uoCdyB18M6+BC49epB7bYLcOXNSA64HmrXPRAIAWYVL70z6mB9i3hTDaoe4W/6dxlkdlZ0fSRGgh14xdQjENKdv+2WKB44EO6ZpyOcOhHB5UJk7rkHauo08nZEjhKiwJo5oeJU9vK+BusbJM/GfA9/0C1Iv/Qq3KWLhXymNLe1o0DIpZBYO4Fg5kxAyIMzdTIcNlFRzjOSlKnQqhZMJxQZ0c1bcn6566DC4SgZ+ScEQ9d8aWIRwFqwAJCgrKQ4fOxU7st14gyu7AbrEQw5MDD4FyPrQNHfCeiRiV5jey7Jgi1K0Z46BerGgcDjQxDutAP8awYi6NsHKcsRZenByi9AYvedYe+2G4KCenETAutdRRnH6yusJfAWEnRdnh74zncQhd24EZzD/wv/+psR9NoReOZl2JddBPvdd4CKUjk7oYdNsp+EHXJuEbnQYP2BePLRyAkIlyyFdfjuiFq2EyKakPwUGeD09E4SYUUZ1JNPwi5fAKfHlnIsEcuL/NPMV2d5NcLJc0RuAz0/RqCJMsmnM3MK7AfuhzX0DYTlS+PaB856+8xQBJdeDHz8npDNtBBjeTY5P0e4gSEHBgb/alAhakaQUQWhGFgaXPH8w68+gT/gYvgjv4U64yy451wAu2Vb8Z48UZ1ppDm1R+Zc1hK44my5olE5zXLaWsvVq6y+5bh1uSe9tUTgwglsbTxo/N1Nu0JdchFwxflQFeXAwMsQXn8j7Ik/swsCAjEigcOpzHNEk/9LQBJg77wtcE0/RDvsLHygHlQgnjszVSRXKC2Cd9+F+vxz+P89EMHGm4qxz/RBIEQ2dVgBKMds5qKF5zWJ32cjuusBpB4ZAn/OZE2aLV9KiCWyVjcPauJoRNcNBj78FIo9YNmMHCe13sOQgxphLSo7A4O/A9SD/CeiTaXGxcT80hS8oc/Bu+RiWOXlsK67GfZRJ8Eprqv7AgSWhXxRxomAw8hCIQO+BE/2xJsSjcIOtposrGUXip0XudiTrjjQITYOJDvsoGbVEeO/x57AnfcgOvQwRB98JO/UH8Ebz8MqWSzKz6i/vwscwljjYYyCUK7xW7eG26IVnCghEmchjCh/7Nwq/8aPh3rlVagd+gJ9dhZ5cHVTgdJDZrWwS6hejzOWfQg4cVYsG0IqvvoUwVffwT3rTNgnHQW7sFCXEzYj4JCDYd15L9CgCfyhLyCaN29ZTVwuwJSO1YT4USJTKdnxJFDcMnO6S9DDrihwlCzGseeKZqts19QtuHKYHaDYYSX+reu39DXxJezeEvtajDAwWAvIiBslkDX/QRhLHGVTV7OL2oumTkPq/ntRIt6S07kHosE3AFv31d647pEtGoMLHLFTrrhYiPRqNuItUTnLbiCsQMl5XI107VIDUfWioFlLoScOk3tzS+ctZPWurrlwRcMJQWjVBuHp5yG64Xo4dRvAvfEupG8cjGD050CqPP4e8mF0pzPZZ8lmHKHLrXwnxpmSueZgtT3lYvGiRZg8eTKmTp2KKVOm6DB9+nSUCxnNdgqsDnENFSkgiSznlEmJXk1Lfiv4CxYg+L/HoH6fBrVRG7hTfpH93xCVLEI4ZiyCxYtFPiVPtcDE6S0HiWZfG4/lxJET00uhJvyIxMYbwjnwMKjiJvJccpI8hG/LMyZd+N02R7TvPnDmzkQwe5qWv1yBfAGDVYHtqLHAiiKiYFXSEjTq7AEdsCd0Jg5WWgSNI63lGsohx22zB62Qi0h7WCQO7CTDhESw5XiICgkU9FhhGxjUNihXeupZdrYioRW5830JorBtCurXXyC44kI4rz6LvMP+i2jQIKQ7dRGuS69MPHGRV9a4Um+KLhYFbYlyjqeWiUfcOPFf8e50K4Wcs9YgD8AqZo5koD7m7TgHA+cVjZd95hNpCqOf2XYSiLbti/CmGxEcdzy8r0cB/c6H/+A9KP/tVz2LYyDvx1UgwwWLoSoq5EohGxJYtsM0y6hBbYCjRL7+5hvcd999Otx///2499578dRTT2mCQKyIHNA15z/mSyTkgDRVMlf3D8C8WYimT4bviR59fChwzU2IvhcCKCTEv/cphOOnynlyop5r+8/QXr8c14vqyb7rBbBKShHWK0RYh5PcibYWOaGOZudH3YQl91ctmmj5SqY8PYImV1DrPOfqq6+2JWPPEIbYMBO13oNCw2VkIlFG2nCLUH75RYSJExVatBTlRE3peFiaCvD5lwrffKYw/ocQE34WpWq7aNiIipXKJcD33wFffORhzA/A7FkO6jUMkVfA4VtU2LwbxUuuoxBXAhn1iBEj0LNnTzRp0iQTS1le/jwDg+pA0RITJ6Lri+Mjv8Tj55THnEMg8oSYvjkMuO0mhLKvzr4YzmEH6cmKxEHScxLE1fYix9oMr38yx6em1xkWFsDqtgkSHbtBlQhZf/1N2D/8ALu4AFGrZsCYCQgfGCLkYAmUeIyh5bI06vLpkvGY8vaXQYNPfcUag7KyMhx//PHo1asXNttsMx26deuGFi1awHW5Ci7JXzXfWmSRtThpOebMmAX1znDY3TvD794dYV4RnE06wtmqL9TmvRFImvb0abAk4+1TT4W1aUcEhfnyW8qBbtL4c/okwQx2wNowkZefJ8L/6Tdg6y3gCUHgM5EU07HjZHcRay1ef00IiDzLXntDNWqUSWmdQj5t9OGgQYM+yfyuFRhysEqIRhGmqCsbhQTQr//yM2DAjWLcZwI7be8gP4/NByFeHxYJCwZSiywsWWDhMyGt34/x0bmThwYNuCKjhbtvARb/rjB/joXX3g5RkgY6d3aQdCmJ9IPkH2VP/lWGIQcGawJKCQ07x4mXkxiEUvRtked5c6EeeRCQYG/YCdHFA/Ra+Eo8IStUut8A+xCwOjZWnNpXihNdj5B1RIXXSzFOAq1bIdyyN9CqFayxIxG+9R7UlKlQb72K9NtPwprwE5w6zWF16IAwwZUgSRD43qa8/VVQV5EgkByUlpZiv/32QyMxpgyNGzdG/fr1NTHIkogV6jbmJR2ymXNQ8cGXsDpvArdLV/He8xG0bA60aw+7fVuE7VvD+lq8sZQY+3NPQ9iwoch9BEcu1aMbquYl42XDymHKuO+4CP0A0Zsfwp47E37blnDy8vQcG5w7A6mlwMfvI3riaaB7V0R77g4kWXeWSWzdwZCDvwtaKQrTLCkFXn01xN33O/h+SogN23jYc2eFpJCDmTMUrr/DQttWNs4730OfnVzUbRThtXdSqFvXRrvWSdx+NzmvjX4Xuuizo4VZi4G33vPRs1uElk1FpERhc656ypUhBwa1DT17HFWXNnTiCf/4E6KbboY1/F1YexyGsN95sDbYEE7o6xoDTSaoIZRcJRrTlqDlbT0UOS61TrD2j60qpPsqPwl/001h9doc0W/TEA59BO700XCtFOzFvwPjJwH1Goo32gG2xeFw6+e7/9NAcjBjxgxss802Wp5IBqqC8SvSbeL4w+EfucyzXdidOsFu1lqOCJEVeWXzL8XWEiKQrggQtGgHq1s3kWVXk1zKshV7YMtD0uOj+Gy6kHuHcoLVsAHcisWIhj4B9+N34Yz5HmrUSFgjvwZeeRF45ilgAyGQp52KqGVbWHLvmESuU6wVchCTHIMVgwqB7bRI4ftvfLz+ikLPXuJcdacHJSxRUemkqEbRZxuFY45WaN/eETYMdO4SoWFxPubPy8PoUTZGfGej9w5CFDoEaNJMoXcvB0vKLfw8mTcKxFtjXwWm9+fCYmBQFdVLyUpkhzVfUuKddAXst1+Hf3k/hJPHAuefD/Q7DVGLpuBsiXoGOTkvdDjWW+RS15yJoqUiXy+No7xPti+PPL8S5sMOlJwIyWZ/CvYzWDxHTillKRSCLkRArEs4fRTK7hoM7/mX4aVSa3fehn8ZKpOCLBGoHFYEevW+EyKIfHjNmyBx9EFQm28G3xVP3/WF2Hq6PwANvMfJi/bcFc6Rh4hHn6+NnU3DTwKxglvI3XU/FhYBh71UCwvhH3MErEuvBlpuDG/UtwjfehXBsFcRzVsCHH4k7EsHwN2kKxyRsXjypNyAIQergggRh0gB+dikYwJXXx3ignMUOjRyxZ5LEC1Cb6xRcwdnneKgRw8x7lyQRmInjFeYs8BCyw4RZi0OsETOb92SabE7TTkaNQxQt9DFpJ9clAlJoIfGBZx0A28V2Hr+WQODGFSrnMKH+os/+FuPeInS4vGw0ysHFsaSpt2hrNJavAjR/z2K4LqroOrUh3vdLbAOOhR2UZHu7WLZohgt9vJnyyo7G7LtVYIQC3ZEXLHa/idDntpi0wA7KkpZ0u/CHQmBfKtPP4H9+UdwVLy2A0cYcbplEil3+gTg3ddgzZ2pvVGDNUfW+K+IBKyMIDBWd4BVLlyRUaegSK/uaUteOiKnemp6yWfmFY18vhxz85L6ONU4O6my70j1qdNFE7IYpmELydC1C3QMC+sjvc9+iG68AdFDTyIa8izsBx6De/ttcE87G3aHTXRTBYM2FTmCHHqVtYdYUC00bqKw8cYicEnRt6Jr2buZKykq5Ilg2MgXnZrMyNN7Iyzc+7CNzTqF2H1buZyTw1DZUnpCTr5SIAqXCstGWYmNgN2lRZwp3CKeusPOnDlz8Pvvv+stQzpNc2BgECtJTlNsixzKRgfFOlPfFflzEQlrUD9PQjBtMjyRU1aTBpPHIbh+IIJHH4LaaQ/Y110Hq+fmWgaziNUmA0E/Kv4dl4D1GX+8RxZsLnQcF85Ou8He53A4yUbi+QmdYm91MQycQ9/utA3U0afAatZquWsN/h7EuUiQAIjB13vZ+D9+UY6rl9cV5yLLEJsiONSRNUgcmYDFC2B9+CGcZ4ZCjZ8E1aoNIjZFbbAx0LCR1uF/pCgXkFDkCHLnTdYFJONZS8A2LQ5vDCzyTIKiKOLEOb4D4I13gKtuClG3MXDm6R4aNmZtgpwjbJQeXUwvSRUoghTXjHrn+HE5FAYBfvjhBzzyyCPLhvs8/PDDmDZtmu6wY2BAUIpYScWx+GyCDUXGAnHvtUx9PRL+lZcjvGYgou++RvqTEXCuuALJL7+BffLpUOdfCrRqL1LHZqx/J0jX2es8bN0G6twLoPY8Ujh8HXgehx7bQvQL4WzSCdZWm8ed0zLXGeQmtBYmT7ZteJaLcub4jxNgP/OiEIR3gSeehvXLRF0Rp4tNrPxzFoYcrCYoEJkmshiigenhawWDtBj1cpRVAM+/pnD3fSG27O7jukugmyL4mYvzfV27ULqU53MMdYR0OkLKC1DUIIDD0xRvQu5goU2bNthhhx2w6667YrfddsNOO+2ke/QGQhwMDAhO5arlRUgBZdMXoqCXj/3mc4R33ADr65dgf/Q81OWXoOza6+D5LoLLB8E79gSguC442ws7UP17EdcOeEKuguYtEJx2FrDzoVBOXYTdtgV2OhDR9+OhRnwo5dyUu1wHjSEn+mKHBE4FXlBeBnvCJASdOwMXXQC7bjNYE6ZBBZ5uksqVBZZWBEMO/gKoiNkemxBjH/tpXCLUxfvvOrjj/hA77BSh/5kKLVsC5XoupAht23uoVxRh9LeiyNmYKddNm6awcHEFNtw0RDJfKCunASXlkCRbysVbb701+vTpo3v1cttQD8UhuTAwoFgF4vgGunOVZ3NEQQXcjz8BbhiIYOSbQlh90WEerDEjkDf3Z6jDDoLaZQe4VGxhmRhFT8K/lxyQ3HPOB9vz4Um5CjfqAPe8C+GecQXsi69GcNmVCDu0R/j4g7AmjtMl3SB3ERcF0c3k3LJvOy7SDeoiNfVX4PUPEKbKoBrXh2Vb8DgDJ6vrchiGHKwmKDecTEO3Wgq7jEQRpytk69OjUPh5PHDPk+WYNDvA1EkR7rzbwUWXRbjyylK8/46H1u3zsPeOCiM+LMHjjwZ48fkALw8tRbf2IXp2YusZmyjiaWz1zTLI9uhNpVKm1sCgEiiLge69TakgB8WoMUjfeRui7z4SUsApt9gx1kKYkJOWzoX35jD4EyYgsGyRqzwhD5IGB/7/axHCFkXvWg4SQrQszhq56SYITzsdUe9tELbrAP/EYxHNL4P/f08iWjCfdkM7B/yzbNp0g3UK/cXlD01zNj+0ntR5EjeU6ZEpehZQnqEj5Bi75zLPVmzUHSlQuj5YioxKJOHuuC3cXXpD5Ymp3GcnBN27io4W11BPpR+XHd6Td6Fjl0t0wZCD1QFppB5iyA6BokxE526xhY8+vRWcPIpDGl6Fj46tLeyzVUJOVRA9gkXzLSxcFGKx7yEvz8NZx0c4aD8bb74PPD7URuu2Cpf0AzZsz3tQwOLsqMQNVthr18CAzQpUd1SAbiCqqbQCaukSkSLWJticBJEHdSdYlQ6QnrUQWLJYx7G7Fpu5NNn9l0J3WxNFrxz5FhwvzyV/5XM4+Ukk5Nvy8/m9tkJ00BEIPxLPcdjL8P0KbW+8kNOhe8LMpPxn7I/B2gcNMWtPs2QgLZsKCb44aULhkJb8YJ9SVrBSW7MBV09/70nw00hL/pWJUc/2FqsMlgROcMSaAc5Jx/y36zaGu+feiE48AWr77WEX1dG1TU6YGanGx+DFgixJyBXUumaQD+RK5o21LGvjTFROIDObt/y3RfIsLE1xBTof+YkIXMUrHdgoT/FzirLRQiJemZzLFevy8lLIZyOWKJxURQHm/G4jHZajSeMAdQoKRNmIshZJjNghkSIpyVTlBPPnz8fgwYNx4oknokuXLloQCUMe/r3Qa86LLNq+kq0YfyuE++LLsG+8COHiaWL0OPVvIIpSZLNTX7gXXIrktlsicgtgeyJnlDluKHwGy8BOw5zbgaM/AjEUARfvue5aqGnTYF1zHaKuPXTnYg6PZJ+jeDpd8w1XB9Rbw4cPx7fffosLL7xQ96+qCVgf5ousc0VGy/IQlC5E4LtwCovjCY7kHOrfoKIMQapCDLnkUzIBr6ChHt3D477kKUeVra7mpKZlYBcfgouW8WKSBI6I1QfpI1IX83fNXmmNId80EJt7peM412WiagXr+DXWU0jmay9Dgl6VS/4X5dsoSroSk5CvmEDCtVG3KEK9IqBucYB6xSnUreOhfpElBCJfrisUJZ2HRF6gaww2aJsUYuCITPkZvSLEgF4MZ9/Q0mZgsHKQTLKKlKsQBnmy76egpv8m+w0RNO6gPVw2i6pu2yH/qkGwtt8BoRAD6q9AruGKhoYY/BkcQ8RpdtmmLPYHbtPWSJx0CkLHQfTwQ8DsadpBYCn1Vdznw2DdgJ0AnUDEXsQ2FFn3brwJ6pnndK0AF9vSi+B9/iEw+HYkBt4Ka+AtiK65DfYXn0r+iYsnxECvLVIDFRu7emw0iK/j7KEMzPd4yXL5y5FrirVIfLjMhes5jGZYHejCz0/Fakj5If+pPNgwRYFkRPYf/5NEcmnmQKVFaNjJUDw7YciheBqBpMGlcn1RLiGn5JD0lE6DYNOFCNlK2sQMDLLQMxeyU6FoKifwkffGy8DbEg49Euqya2Bt0htRpz6wLroY9ubbwg0dOBzSIJrVF5eH6m5Zm6zBMrDd2bZs7YlWiLtJTzHsthmsw46CNfJT2C88LcWUs5nKd6dOYKE3WEcQ2ZW//sSf4d/+KNQLz8KeM0X3AeAyyt4vEn/f/yGcPQfRVt0RbrsZolkzYN93H+xpv+hR5Oxno0f6rC6Y/yITvhh/T64N5D4kJ7oqQfS3npJbfnNoO6dvzhVx4CsarALxmu5s62KuRyIPIp5cZVECmxviToRUIqxZECogStiKCiUqqUcmkFByNTxO1Wqz6YAdwYT+xh6HsF2eo/dZBUxVY7LFYNWg/NE0OSJT1uefIXrwAaBbd6hjjwP2OwS46GZYV94AtVVfkTF2YNRqVes0rrTImQK1kjNYBpoMUnM9P78eCSIGQcqmLpV77AG18x4Ihr4EcHijti+svckRa7AegCo4Gj0a4XU3AeO+g19UXxwtNt/G/r0zeRZc9qU59XCoI4+AOvwYWCfK/sypUN+N05rV0Q1Bq59nXIuBhJFE0OIS579NhT/uJ2D2PISLy+AtLZMUs6lqocgJ5I5qYJ5EceUPVSCr67mcZqaoZ8Ifm5qB3r38zQT9m528RLlmf1P1soZWnyO/WF2rJ58V7cs4tk3pWgL5vewfmxGW1RrIVVpTM04namCgoTs6scOhiDJlW0yWRAoxEOPFfgWYNAXhvXcB9esBJ58ONGwg0uQi2n4rqC22FtHKo1SJHWMQuRPZpSJjHP8Z/AF+DZZjepYsq3kSw8EeLNNhcV34J5wK1bodokcfEE90ssSzzEp+6BoYtoinMpNXG6wI2f5SK8OyTodVwBkMVYkPZ7OeSPQ/Fe7GHQH2/6JDxn9dNkZ0/hlA1666xoejeLzAgs/yI/sx8WNKqw9dK8CBP+UlsJ94BOEF/YHLLkb0wfvwv/gA6VuuRzTuBy0v2U7luYDceRPRnJHun+rxh1ak2tiKINBrinTdoD6zxoir/hn0LwnsOEhhZI/VeLgYY+O/Yux13RUj5BpRxvpCS85jvP7iVMmxata/MnGcOplLw2aiDQw02DeAzqkKhRCIGOuBMyLPgeUiXLQI0QP3oOL32VCnnwvVqQslUPe2pmQSFK9Y9OJ+LUQsywbVQX8vfiebfYr41eIiaVG3tN9ACNgZSM2YjeDxx4DSxTpvtL3x2YlRm59MhEFlaJIrgbqUa8WsyAlaGXnQ+dCzK+xTTwR6bQ03kRSCzELB/wHCNm2htuwNt6hQuHAEZ8pEOE+/iGiDDWBvJmVDnxq7j6uNzGNG745A+PRQJAryocoXADNmSBmLkHj3DeDxh+EtWiAcUeQmR/I+1hTrOVidpJfYFPZIg+tEaXGQYoFhPDWjNtJ820xGGxisL6DIBiLPkRMKOSAzUEiJ4YrKhQw/+ADUF+/BPe0MRNttL97LX2TABquErqkRw+Jt3QfJw48TY/EGwldeiecfEYbAdVZIyVwhbnGTg0FlZJ0sGv/PP/8cN998M2655RbcdNNNev/RRx7Br7/+umw+l+rIQyTOk1WcB+Ql5TyRdckTumq2EAMnDOH4loTYPodjRsK+/AJgwRTYZ5wKtN4wdhrpgNXAEPBMa/EcBF9+gmiPvWANug5qk56w0jacHfeEc9xpCCdOhvptqq6cy5XMzwlyQAQ6Q+R1WEOgaw/iTA2DNHyvHF46kK2Qewk1rVYyMPg7oXmuCG3Intgi50vFBgVCEuyXXwJeeQ7W/kcCe++vaxjitRiNgNc+xKhZjuSBOB9uAv7BB0F12xLhs09Ajf4WvuRJhRgdXxwRtjCwn4LBn5E1+EWFhWjWtCmaNWuGFi1aoKnsc3r4RIJDFMWZq4YYEJRsUjRu464erIlg7jhCoB09hTibAcJRXyO87lbY6QIkLr0CzhZ9pGSo2E7wBG0dVg+6LsgrFetShqhDBwSNGsNSHKXmIUomELTbALDrAOVSPnXtdW6UvxwhB3FfgzjLHVSk8vDVqDRefC3E4086uP8BhQeGAPfeH8g2wMSfcyPzDP49oCrTo15EE1LO3c8/g//EEKS22g7RcSfATubB57wa+lxTe1DrEJWh6JXyG4uBiZo0g3XKaVBOPvz/PYZgznTtNbLjWkiSoOI2boPlwVoDGv/uPXrg6GOOwVFHHaXDMbK/z777arKQbX6oDiwHlrj/pAdxBYCcJ2yMEs9Yjc9G6PkonLoNgOsGI+otZUSIAxfXd7mYRg0zRtuVOk0R1WkJjPgY1ujvEKQXyDP68OdMQ/jxO0IOhKQ0EdIQL3yur1vfkSPkgNVKkjm2J5nk4+cJES4dtBBX3rAE77wdYfToPIz5wZYtMG5siEULa1psNXeMd7nRu7E4xpCI5ZLkj/iYjv7jTyXwd+W4qscNDGKwhzY9Ho50oYpLTPoF6SEPAXUbwTr1ZKSb1M/0NSQt0Gozc6VBrUG+L71ZPfGNfGVWYYfdu8M64ghEI7+F8+JrsCvoNVpitBTyorgHksGfwc6Gvu/rbWVkScHKag4Ym2kx1v07Qk+IATsbZsiEmjAR3r33IVq0EMGeOyJML0X0zTfAD2MRLi6FXhlfe/fL33tlYAfgdLIQ0R67wpo+GdHllyL8+hNEn32I4NLL4Hz1BbD37vBbtI4rrnNEleeEFuHEGHG3IXbBcjDxZymgUX0MOD8Pd90e4bZbQ9x6W4A7ble4+RYHPTevyWtLTkeeCDKnu0iLEIpgaQnQvcL0GboPuZ7Hm/s8RuHTE3fqa8Wly1zDQPBEXsvfHA7JtKWwiIDHgs5zDP6NYNZTOiqLgKhMPbcKR7ZYc+cheuhhqNlThRicAnfTLnCpKkWhJkShJnQZMGZprUDUBkcocaicK9+acyFYu/8HVt/tgRdfQPTlF0LkxGBJ5pnxCitG1vBXJQD8XTlUD/m4ou/ZROArC+mGbRDWaSJGX3SnL3r02+/hT5siOlT06lPPIrjqSkTXDIR/2x0IJoyN+4WrmpURm+xciEzQtjn8M0+Dt+02cHptCTRtDKugLtQ55yM8+BA4yYRYIbEDq5/0Pxq54WLoqiXhd2KAaWiLiiN0aK6w2WZ5aNrMRXFxiDp1fAlyrDCAw96tNUEYN2RxroNACVGwQ/w4zsLXX8RLLhMRPAlpTPstxEfv2vhQwrffRSgpF3Jglcn1JBYhJk0M8eFwHx++Z2H0dwrlS3k9WbQUCFEorCBTfB+DfyXopXB62MrVqpwng2NjVDqE99ILwCdvI++/h8Puu6MoI0vXJojQ6ECvNUd00z8O2mBlPq42YNzWrQf3mBNh1a+P8LEHEMyYKpEc0mbIwdqBlAsOOZD/VlEx3CMPgrPvHrCT+VIKIlhdN0ayf3/YZ58N+6B94Ry4P+z/Hgxr7z1gtWgqeSZatobkgFbSXboE9rOvIfxtDuzz+iO88S5Yt9wN+4abofaRZ0gUSjlNSa5X5Eze092uVVx99dW2KLYzpPA0zEStA1CRMkMkSKGtK3f+YVSEr8R4V5TamDLZwqRJEn4BfpmkUFCghCisnnBw5DJnThAnQQgr3bcIo8dbuPKGADNnKPTpw6m72SkmwNzZEe68zcLIz21MHB/h9XeABYsVunWxkcgHfp3u487rPfw4ysJP4xy89nY5PHEJN9nURpKrOUnaMWPmdnneVl5ejhEjRqBnz55o0qRJJpavWwMhN1g/kK1azezrSbMkn6N3P0Aw5E5Yu+4M64TTxWsp0qcb/L0IGjVCWFwMvPEy7KUVUJv1gpVMakNk8GdMmTIFs2bNwrbbbvsX9BdNL/W9gmPbCFo3RtC0GRwx+KzVCZs2QdixE8LO3aG69AC6bga/aw9EnTvBLqoHvQip3LIm9+UlXH3XGfYu7HE/INxpO4SNmsLNL0CUSLCuQPcFkkRlT+g6J2Fat3kvJjf6cNCgQZ9kftcKcqPmgF4Vq1MVK5vEgxcvfP4SF8994OGqO1MYfAdwzW0Rrro5xLW3hxg7LnPZaoDjnBXroiIbqQoLHw93MXhwhOGjbcwvUfFwGrlrKpWHJ5+y8OuMCpzcz8cFVwLb7ujh9TcifDfaQnmFg8ce8VCWAk67MI1zB5Rho24Whr7qYOoUZgNrPiQtXRGxTgXL4B8EKhVHmKiWAOpA2WMP+fDr7xHdfQvCDdvAP/FUMUb1sicY/I3QTT6y9XfcEWq/gxENGwr11pu6ltHkztoAS4YE+R/75658fM4yyxrXUNeiuQyegu0LqRZynRCdqmsVeBlrHZgzNcgcrZ0Lk4jaNYQ38XvgwSFQzz+N8IWnYT//HNSzzyE9/COoUtYQay8yvnA9R26QA+Z1oNWq/PDw/cgQU6YFOPm/Hq4bEGGwGOrrByrcNFAM+xUuenSvWebFQ8sjjB5p4+H7FOrnRejTjsJmi9Dxng4mTvbw0ggfnXrkoXu3EG3l+Pbb2qiQM8ZOTWPMKB/DPi1Ej+2T2LRLiA02sNB36yRmLwJ+mswbBHGVsA5/zhZTQ/DvQDaXdbOC/KCeCWf+huCum4SflsM+4wKoZu1FIYrM1EDBGawtiNaRvHKSeQgOOwzYuCO8xx6FPWHcsrw0qE2IfswYYOpEthC7oi5D0Zmcvl5PQsXRDFYgnMGHr9isKw4j+42xPwh7M1K91ihzIrhhKVAgOt9NwH57GHDX9QjvvgbevdcBd1wL9dKLCEoWCvmQpHMk43ODHLCN3mLlDmcsLMRS8ejbNIlwzH+Lsdce+dhxOxrqADv0CbF9H6BSrfyqIUKoZy0U1G8MnHOBwuDrEugkxp1VTXpdBZG02TOBOYuBDTe0RFhJGCw0rG+jST2FaVMS+HGSg8Ui1B3kuI18OW6jaQv2gwB+/tFBRXlc8xFx8Q5WIIQB0um0Dp7n6d69NBjaaBjkOOIxB8xpv7QE6YcfRjD7F+D8i6C6b4mEiDoNkmEHfz+oGeKVAn04zVvCOr0/UrIfPHQ/sGBefJJkE7Mr7qQY+7sGfxHyHfnNY/vOWUIjeEICaPgZKz4iPLHOnKnQClzYgSP5w5o4sQ0kD6KDWbNck5ITdwErAPb+L6JHn0P45ItIPvEiwsdeg/f4i3CeHIrCyy+FatRc7pkjzECQG+RAsppVSlpy5JU6dvLh2ml89mkKM2cHmDNPSRDjPTeUEKGCE26vLkTQuOoWmxU23sjB1tuEKK4rAsm13uFIoScRCBCIEEZREpYdigzGomu7EewEsHARsKSMNRs+8i2OYuA1rjyjA1fSXiTP56XlGk07OdFKiPE/jsczzzyDxx9/XIenn34aM2bMgOuSABnkItjL3dcEUAiiyHPAJZifewb2O+8hceQpwHY7aq/EEpmK6C7liouyniPSfUJCvUBP2LMHEkccjeDLLxEOfQaBEHtN6kkY2NG0RmbJYEWInTLx5EUv20LObE59SDsgW1vKD9fG8KV4sIhwllw5on+wmUFJPmi2tprQk4sJsQhKlsKaOgn25Anwp0yR7VTYU6YjmDYZkehmVcGVeHMnf3OGHOj/OsPFOOe5mLwogavv8nHqZRFOvxw4Y4CFUwfYOPsqhW9GxVfVFLEqjrQSp7BxxbZIkWlwdTzWIsRNDbHOpvcnxp7n6Qvk3IgrOPKTx4LMaxgfRGn5xZqPhGzjd+B5JAKVAzvcGOQwROHFQ1pdkRXxeN5/F+p/j8HddntE++4N38kTT0ikQ0Qkrlsw+Nuhi2vcSY6ELu24sP6zO6zefeE//zKCL77Ww+yg0hC/IaMTDP4yqAJpgMVYczVbrp7pi7PF3gZ0v7iINs1ayEmJ2PuQn57kQWJlo7NL+ESczmqC2lpxat0vvkVwxwNQN9wC3HIj2F5tX9IfXr9z4A99mtV82jHMFQKYI+RAIAITr2rooSBZjv12T+PQfRPYpJ2NNs0itG2h0E5CW9kvLIgvWRNoIdN/KTo28sSTS8ozpMvkt54bXCFVAZSV2Siu46BBUTyJTXkZPf94Eg4vxQ6NLuo2VHDZa0YYLVmtLULduXMnHHHEETjuuONw7LHH4oQTTkCb1m10E4NBboI2xOFwXBHjcLQw2Pvvg9WuA/zTTkCqUXOJtDQB1essiKbjP4O/GZIFemEsIe62kASXxb9RM9gnHg+7biGs/3sQmDZNjJUQfzFKuWE2/j5Q5+oZKuVDchtaXIJcqEFAWi2eu5zDmgSaaFIGJYyM5YVwyKolXvMLHbN64LkhSV+vnnBPPw3odz7sc/uLx3k6cPDBSDRsLUTEhmXHs+3ULPV/LnKEHMhrKFbrlyHyLLRuZuPEoxxc0c/G5WeGuOy0CJecpjBAwoWnRui8SW0UUREyXQtAY2+jRWsXLRoGGPtDGmWpMonzMG9RJCFEu7ZpdOkYoHG+he9/4Dh21hKkMXMmsHBJGhtvaiE/Pynv4GlBZ0cb9nauPINYWVmZEAnWTuSG4Bn8GVy4J3ASCKdOhn/37aJwxNCcfR7UBhsjKaKQ5FwbusSy1kkijKX528Es4Bw5ivOUSCDHZ16pzt0QnHICgt8mQT35LILF5Qg43K7KrIAGfwHyCTUhWzoX4SsvAR98Al88e0tIAfsqBqWLgJfeRHjf0wgeehbhm+8B82bLZaxJYG0DqcPqgzU+nDhJbdgB9u67IPrPnlB7/Ac49Bioc8+DfeBBsH5dgGj6rBoTj38ycoIc6Cp+yXAyN+UoVKQcDH/bxb132bjmhgCXXeNjwKAQlw4KcPV1IX4Yk7nwL4KCxU6xHuupdDWWhxZtK7DzdhX4clSEZ18sxAcf2HjuuQAN64TYqrvCpl189Ont4b0PQ7zyah7efsfF0FdDbNQ+RPeuVBjkvEyZ7oUQDsMB/pVQC+dDDbkfauIUqBPPQNizpyaK2gvS1dNxD23OL6+rVw3+dtAoWWKVQtvW0/PGDT6ii7bbDWrvAxC9PQz2e2/CZo2i7o9k8FfB2jLOAWKnKqDeeBverTch/PADWH4KtpQNkq/gg8+Rev4V+L9MRGrMKAS33ofgubeQClLwxD5wZkU2y60ulMWyJ4HZytoHOm4RV4MUJBII6ou+Lp0jvl1pnGqOFMsckVQpdPS6FY2qwvhxLm5+3MHbX3jIcwN0aJlAh1Y2Nmit0L5VgMICGuLVh85w/tE7Dlw7QO/ui9CnY5ns8xNGSLo+jjmiGPvtlYfXhRTccR1QPifABadb6NEtgby8BE47Bdipt8LTQxTuuQUoEunqd0YSG3TIZAOfn7MtyTtwWCMLgcF6DCoJskgqkzhGQ+sYbiMPkSgsTq/NalI/WAo17HnYI75A4oijoHYR48LqA7adUhQkxGIo5kfkw+DvB3NBdwUSPcAFl9h0EE9aFcDJLwQO+S+iTTdG+L9HEE0aq3sWcRp2hD44Nj9kLSINzr8Qf3XkVTRrKvz77oF///+QnCPeusvhilKGpExwkiI8+yzcrXohcWU/FAy8AM7WPYD334IzdbI26GLnqzV8bLKIp8GXLU2EBN1fTHJZk/Gvv0Fw/0OI7rwf0T13S7gD0c03I3rqaah6SajGTdhtKGeQE9ZHt73Si9eyFmLalBDFdoSrLnFw7XVJXHpZhEsuZbDQ/0IbnTvXVLGyZkIS15fZSLgWDjoogaOPcpGf5E05VVIemjW2cerpHq65CRh0gy3Bwa67CMOUZwnFs2jTIsJ5F9i45kaGEFdd62Gr3vQK2TTBwOGMNX02g382lK4CjcmA/JEd6htOeJXyQ5SL0mGvah60PhkB//H/IdhuZ4SHHgovTxSOHHd1MWXQkq5lhOssZATS4G9GnCdxHSJLsc4rYQlaZ7RsDee4k8XTFULw5NPA4oVic1wEkn+ekP9QzuVCgf+m1gY2l2aJAbdVSQJ/V12UKQsa8NR34+B9PxrW/jvA6tQDFpe7EceK+aDGS/zMH2F33FgMdkOgfktYW20OtWAKrF8mx6VIT4RUHRgv95aEUpkQ91CQZw4qoCaPQfDeq8Dbr0C9+Sp8IfLq/ddhNW8G77jjUN6khb42V4plTpADQk9tzEWO5JUaNg7RurmPgjwLngiOJ388z5cg+2lHG+o1gSXefZ36hajbUBQAJTNW/fpfMumiSycbPTYP0aw5D1FRcAVybhK6M2TnbgE26+mhcSNGGiWfs5BsjWySg6xpF3GQP4HIQyDyGlkJcTjz4nN+HA3c+QDQpD1wwlFAvQbitQSaSCjd0dZgfQLNDKkcm4CC3r0QHXo0vI9GIHr1VYSiiNILFyCYN1fkgO3kGQH5lyCe6O2PQFQlCyvqW8UR68mu3ZF31SVQR/4Xfr1GcUdQXi6Ewp+/BJbtQBUmtVbmijdhcaHoXkl31jwdp1vnmFgVxHGSEXISi1zaCoXAcQSRgucUIb11X7jX3gD7sSeFxD8H64kXoR5/Cf5V18Jv1REOB67Fr5ETyAmR1PkROQj8hGSsjZ69gYYNQ9x0j4fr7/Rx54M2bntQ4dYHI9wxJMD4CRSRmuHPwipCp4WMvkJCBDoeSsPxthRuPe8BSQgbqnSThw8OrdEzdVHph0lJQjxD3anRIFdB2aQyYi5z7HUopICTakWwxXCEcGXfmj5FT40ceKXAuecg6tBGRIZj4rmsEmutcqiu8l8CPc6ejQjMOyeJ9AEHige7Faz/PYHwhccR3nYD3FtvhTN1ql5uu3pTmLuwbZHtTLNpZZKwIlKwDDzeojnCDTrJfl04Hic+CuBRzwZixlOia1kj43DCZNp5hbQrZY39FEortO7VPIShClhLoHW6EAl2LM2TH1FpKfypU+BMGAP10muIvvkW4VIhIJwquVScztRi2O++Dfv2u+DMmoxAVH41Sa+XyAnLJOo1bqOnEy5vtHBegIkzbHw3NsCID4EvPnHw1afAl5/EizEJYa8RKleDETG7FYEWr5/35oqKfArG8QHi55EHIc2VTaTIYl3ZyjUipJZ4jPGsiyQpuSJKBtWBBczS8sL1QlmDJCqoogLqveFQzw8FJo8HHnkMGDcBzqmnQvXeXM6PvUkqPJJJLUcG6xU4tp5rYvjiu+oazfr14Zx0EsJCF9btV8N+4QEELwyB9+A9wIzJIhe5j8o1AqNGjcKQIUPwyCOP6PDwww/jhRdewMyZM5eRhhVC0mB9bVrSs+QLM0l+b2EcsPKS2shbYuB5J91Yq8ufcAd2WKedWMHXZikL5N6cYMy3Qt2XxJpXgor/exqqXz/YT9yB6L7r4PcTAn/eWULkT0d49hkI7xeS9/sESZe1DLmDVeTC+gHJevnHYX6xhzX6+wgL5wa4+CwHt11v47qBEW4cZOHmQQrXXxVhsx76tNVGVWGNmS4FXe6nF3vifWMjH3K4Gbu9iGDpoWmyL76irk7mRB2aJGSG0yjFVsrqBdUgN0BlwU5ovhYPkRsvwJLhnyF1yyCEdwxAcPE5sN57DzjieKhd9hZJ4T9O+6qQFKPC2d6sICeK6b8KdGTpPJAOqiAl/M4TYlAPKGwCNW8WnGCpaIbFiF79P0S33gFMnaY1SKxFchOVawWoUxOJhJ7czXEcuI7IvBh3oqozthwkCc5GyeniHClZoUrLbx0ticrfukXx9SlOLMd4OS/tIx3I969XlHHamDm8YHmQNDhCMsjFSS1Sot9Vw0Lkbbc1wr32R7Dptoi69YXacw/gP7sDe+0BZ8/9oE6/COqCAYhabqAdAd4zF5ATWkdnhm675+sImxRL3K6hjx22tdGtu41NNgU22jjARpuEsgW4umpNUVmwY1AiGSciJUIZEwb5xWrizCFdmyHn8cniOgaGzGXxHwkGuYqYtHqibFi5KXIgCgrD30Ly9muRN+VbOPN/QfjV+/DrFkLttD3C/IJYTihDjoIr5NGykyJIsdI0WH/AKZXpCiR9dictgJr0M9KDL4Ma/S5Cm0foHIhUpBcievMJeLffjODXKfBCcXMYMt5urkHXHsi2S5cuOPzww/VEb9mwzz77oFmzZvF30frxz+AnoaOlO3+KMtVkmm0Bkq6eFb9xO/l2xfB/HYvQX4pUEMCfMBGhK2WpVTNN1KU4VgutkeUPQ0L+JOQudp26cHbeUQjAabDOvQjRuRdCnXK6DuEpZwKnngGccDLQuw98diAWQpEr2ZYT5ICvwWolTmcMlGOjLmmkfIWhQ5fiuzEp/PizJcHB+IkWfppkYfGS+Ko1Bz9fNmRQSaa1sC0L/PcHlv9lkItgDlvi+XMxrai8FKnXXkNw42BYkz+Xg4HuOMV1EsLJ30M98wIwZ04sFfpCbuWPHsrISIP1CbrGSAwWR6qkHQvR1AXADz9CLZU81nqKLg0dCxeRV4HyH38EZs2Eo8TDtYRQVqqNzDnIN6HxX1ZrwOnhE/EU8axRWBk5oNPPoYi6jjjgAv15qIArBJw9dOR4z06wduoD66XhcO94EPZd98B+6XXk7bIb3K7dYaclX+QbS84wherBYicbKZ36n26ysBxEm20M9fsUWLfeCtxwC9RNN8O65UaE1w5E+NhTwOISOZv0PjeQG2qHZUhX77MlSli5SMl8EZsHRN+ef7GFCy8E+kk4+4II/S9R+HZUrmSfwT8dQWSLsncR/DwB6fuHIPr1Bzh2CE6ikhL9ZMkxlZ4P/8VnEH30qVwQN40ZrN8QkwJbDJ2e0VL0U2KrHkgeeTz8RpvAkXxXYpy4wBqXGLY23BKFZ50Bu0snOZWdmuWvHAvlV47SgzUCR+/QuYoK8mFvtwOsrbaEl7R1DULYoDGsU4+G07cP8Pn3sD7/CmqPnRGdehqCBk2EkAewQyljNaiW0R2JZRt8+Q2C2+4GXpGy+uydsh0CvP441OO3wh77FRK6hjB3kDs+iR7uxR6qNoqL83HU/oW46MQiHPIfF3vvCuwv4YDdgH12VWjdwpADg3UBtmGKRyQejt2sBZxte8MqaKIVvqObotiZVX6pPFg9xavZuD3ZQnypwfoP8Th1bkoWR0VFUCccDnXWZYhabxb3MRViEHgOVJdNoPpui1RhfYSBi1BJEE/VjGT6M+jEh+xYyMnFCgqhDt0H9q476jaGKEhzbik9HDg88zT49wxGdM9NwOmnI2rcWjfVsE4ntBKSTk2a6qQcL10K++PPoTbfHOq2RxBuvS+Cg89AcMeziHY6GmHTFghdyTc2HeYIckP6aOulMOlph8XzatbAxoH7Rzj9jDTOOCvA6WeFEiKceRZw6qnsd7D6rNHAYE1A/y/gGOvmzZE88CCoBm2hUuK5+D4sUWZQ+bB2PATBJZci7NFNfhvimgug7fe4KFBYAccTi0VntaA+/CMOR3TB5UDHHRB12RnOFnsCX46E99ow+Kly+GKzbDmdXnDcuc1geYgXL98l/jI2UnUbIFVQDFucQ45G4KoJnNPAy6+DoEUbBE1bw0vk6X4c/J7aiawh6eLZqrwMVtki2D03QbBlD1gtW8GavwDYrBvs3XcGJv+K6PfZ8gy0Q/F16ztyghxErILj/AFsq2LLkxAETj5iw9H5RFHK/qvNnNP31a1fLPk6BjPnAJ+OiPDR8BCffRZh9uw4ntVYPGVRCTDi4xAfvg98/hkwez7jOdyJlDfzjLX3iAbrDMy0TKASYo0A5UM0fZgQWZw6A8FTLyG9tATWlrsibLQhUokmUPsfDeviS4FOPXQThEFugIrVFfvFCa7Yn1R3MqUHaot3ufueiK68HvZVN8G+/CqUbtAR3sNDkP/GG3AD0QOK+ky84Lhl3aAS2P7PeUO4Cib7JXDfZRwX3pMvbCv564Si/30kwwD5tAXKg22zyl9yxbaRkO9LErG64Jlhfj6CvGKEE2cgKi2BXy8PatJPsBbPg1Xgwp0jin/+PDlT7pEjBD8nyIEeVghfMjGCbznQc5wvG73AIhlv5UwJjK+FzKOAihHgyNaAdVkqwIzZIW68g9Mnh3j+2QB33l2Be+6rwO8Sz4mQylI+/vfEUgx5YClef93HHXeU4ZY7FuPXGayKCuGLQvBEOXA+7+xQnhUO6TH4h0HySRQROQHHX+tVNXW1siiOGb8huutmqDefg723eIqD7wL6XQXr5EsQnnkhwg03FaMgkqkJokEuINY0DmwrKcaKo07iOD3uPpFA1HtLYPPNgB7doM44H0H9Bqi4+zbxLD7Vhi8IbT2tsin9VSAfkURLTxwl24RsGdiRMSkf2ZIDtiJJsOW46Hyb+64QBNnKz9huZ23B6oG1QFFhAeyuHYH3P4P9zGtwN2gDe+FCYNA18B9/DGnOjSB5yJRzBTnyLuwhmhD2KKyRRIHtdXr+bHZSjIsXRYH1CrUGznEgX4/GIE41jfffjfDFNzZOONbDuf1D7LK7gzc+jPDex6QtCh+9r/DuOw4OPTKBM84D9tzTxhdfJPDll/EMiyLrevhjtqeuHvaTIyw010G/JBQFpKs7WW0pismnkp81G+FdovQ/eBnOgYcicfp5iDbdFNFBB8I97WSk27aFRxGl7MZJGeQQKusc7kk26yWAOd2v7pRoBSjasgfyz+kPi7P73XMtgvE/iv6iPuNVsf4yqB7Zr8ttXH70V5b/me1yYfm/qwslejgKLIS79IV9xB5A3UKg9/bwDzgQS0ePRSodwvrvkXDattNNQrmSZbmhjyTzfLHVc+Za+PU3YPqsCDNn2pg+w5Egv2dE+I1heqT3y8pqIffo0UeBsNKU7FIibPy+IIBy09hyywibbKLoFMhvF9NnK5SUAMPeEVZbmESfPkls2B7Y4z8KLdu4+GZkWo5zqiQSBArun5+PJMHUIvxzQaXvSR7Ry3BEHNi0aS1YAPvRh6HeeBX2gYcgffbZ8NlxKQrhu0nxRopQEAmtlYsCi4YiTssgd8EOdbrZW7as0+Rfnx7u9tsj79SzgKm/AvffK6RyphyKp2Q3+Huhm6vTKVjf/YiofTsEe+2KdMNmwAnHo+B/jyHvwSHAPnvDSibELxBFkCNZlhvqSIX4fX6A+++rwNn9PJx3fiBBtv0inHs+JCj5DZzTD7jgQoVvv62F3GOzBYepIU9kISkRDrbolUYdJ4U3Xnfx0ccRPvrIR/NiH717eVi4wMK06SHatvbh0hrIlQ0a2GjSSmHcpBCLS5gVlpADzuxFsvFHDUIWphbhnwv2PneCCKywCtgvdtEc4NFHETz3FPwddkV43DmAKBQ2RNFA6KpQIZVWGMo1nDczrv8yyG2Q3rMnATUADb9FPRLKNuEABxwA6/CTgE+Hwxlyj5DL+bnihK7X0A3U5UsQvPYCvFfegyXqmeXXyc9D1KINoiZNxQlkU1AaAb2EHEHO+Cr5iQibbmSJIVZipIEePRV6yv7msr95rwhbbC7bLSBxkRjlWshAMdR6YRwp3Jrdi5Jv1dJCkyYu/jfUwo03A68Ns9BlY4UuHS0sLY1QWiFeYp6cnVkylOPdC+R3ydIk0h4NA+dp4PA2hV9+mYRhw4bhlVdewWuvvYa3334b8+bNWzbFqME/DLo5C+IFSg6KUrce+j+kn/s/hFtvAUtYadimDRJeBJfTs4UV4OIulriQnO3NdzgPvwVP8t4Yg9wGe8zTudTugWy5r9vPZRsUF8M/4ighk7sAw54Fnn8CqCiLLzT4WxEW1YHdqh3UlJ/gf/o+gjFjgNHj4IwZC+eH7xFOnozA4/Lr7IWWG6U4N8iBKNb6RQp772XhjFNsnHpihNNPjnDmKQqnnxJJXITTTlI4U0j5qSdE2HijzHVrAGY/O0Lqfg1WCinR8i+8EmHu7wpnnczaigSOPDzCTxM9DHvb1sPZ6BzQNnCUg4ZQ0ChKxZOexEuJSOBcDQoLFy7ExIkTMWHChGWhpKREd7wx+PvA3iPx8iqxAoinR+FW6fX5/YXzgYcfRvTYI7C32ALOxZfD3rhjnKuc81Wxt7Qbd5gim+CY7cw/O9I00yCXIYyABIEUX+c1iYE4GoHIgvJDKPFCE2eeB69rb1Q88TiCt17X4/e1uEVcuivu9GqwPPhJ+F1Y58qaGQbuc1hj9je/H/dYhmsCXdoTUlZbNIIzfRLUjdfDv/IKeFdcgfByCRdfjOjxR2AtWcRVUXLG4651XRRFkThH4VgxYhtnotYJ5s4N8PijHkZNdKl/JYPSYrQTWhTil6RHHsKVY6ccY2Pbrdbs1SlgeqiRuIq2E2DylBCnXaLwnz4K55wRgnPiV5SncPUNAX7+JYmLzvBxy90hGjd3cNM1EeokHT1DXv8bPPz0jYuH7/bQtp0IrSiOSCXkmcWccJ+ehhid+fPnY/DgwTjxxBP1vOTZ/gemqWHdgrlOgmdL1keOkAH5zTHW1AjR3HkIH74f4XOPwem7G9R5F0Jt0KH2C5lBToElmSMT3IjSFMG3XURffwPvmgFIVCyFc8VgoM/2claoV+p0aILWU6Gi3ho+fDi+/fZbXHjhhbXm7AgHQLpiiV7hMjG/BFz0KmreBGjZGp6TADWqiuh8CVkQ/Zqp710tRHqJfQ/ioSH8bjRsUQCBkt9BBVSaEx/JSa0aIOq7C9zi+uyLvE4h3zQQ23al4zjXZaJqBTlCcqRIOSHqFCfQuDhE0zo+mhS7aFRHoVkdC02LZVtXSbyFZvUV8vMyl60B2KhA4eJwGiJVqlBeKoacM3exURnlSMp96tZ3UF6i5NlcNG9hY/IMhYoKEVKnBHPnh5j5G9CmTYjCImEtUUIELilCHGcLDX+28Jgag38G9DhryflAtqwAsrgKJ7Nm7hzg/rugnnkEzlbbQ11wCUIhBjXzUQz+jaC2YKVSpBftYd2A7PfaDMkzThd9koK6/XYEP/6AyLJh+2zKNFJVFZafRuLNt+H2vwrW7Q9IWXwE0aAbgdGj5duKrpZPltHYer8m8OWCMBSnc9Puul8IOvaA3WZT2LvtDRx0KIL9ZLvHvkgU1tMkJVdyp9YbsK+++mpbmMwZYtgaZqLWOujFJ5MhunUDdt5eYecdPey4vY9ttlLYaksh3Vsr2Y/Qdxv+jtCypbB0Lum1JtASYOkCbakK5Oe7mPRzGm9/Isa+VTz50ocfuRj2SoAteofYYw8b5eURPvikHAUJhYZCGoa9BXzySSmOONxGr56ZkQq8kA2RVXhbWVkZRowYgZ49e6JJE2HEGZiag3UPdjry2Rwg5MAXra4WzId6gOvzPw5rm52AiwYgatdez1fBbIx7pRsYrBhsaiQtsMXZ0Es920ICRIbchHgY778CNXMW0G0LqMK6InCBOCXrr7MwZcoUzJo1C9tuu22t6S/1yy+I7nkYaNQA/snHItxkQ0TvvQtrdimszXshyssTIi+EXtcqS4mswX3prEX83ktmwrr3Nj2aJP3h27AKGkPNno1wyF2wmjdG2FbKvJxGo7qOS7yY3OjDQYMGifWpPay/ElYJut1XFHZeXoSCogj5hUkx1AncfruFi64IcelA4JKrFC68ktsII7/NXLiGYBWZrmYWUSgqVjj5pHz02dKR+9o49XQLDz2YxhY9HJxwjIOiwgB77RXiPDln2CsOjj/VxSuvBzj6kCT23JmTdGTSY47omgeDfyKYNexEyLHqkSP5tWQu/P97GBXPPQVr1/2grrwGYYcNoHwSA/oqJHoGBisHy72ybG2IKFsc0GQ5eQgPPgzqmJMQffExggfuAUrm6iWf13ewJrQ2HZvo9zlQixYg3HFrRH12QLT9duLpt0X5T+PgLV4C9vdmQ0LEGr+alknJGwspBK+8jODTr2Dtsi2cBg0QzFsMtGsEZ9ZMhI8+A/z+u56Zt6Y1E/9U5AQ5IFezQikwurotxKyZCnc/GGD4SB+TfrXw1Q8hFi318NX4Cvz0a4BkUltgfeVfhyh+Mnh2JAoLxJ20sOGGHq4cANwwCLjykhA3XO+jX/802rQKdK+W4vwIhx5o45Zrkxh0icJtN1k4+UQH9YrksBgTzqgXmlny/jGghPyhSOIt/+ohh3QPlixB4onngCeGILHN1rDP7oewRUtYAWUjksLFjme1pwANchd6nIp2NlhrkKGUYQQvrxDBUUIOdj4QeOMF2E89DrusND6ehdZ7y8X8Y5ElBIsWLcIv4u1PnToVkydP1rUJ06dPRyqV0sdXhezbLtu2bYOwXXuEn30G6/OPkfxEjPjvc5HcvifQuDB2vPSJ4V/yvaLFi2D/OB3u/kcjOvtCoG1Hvf6F12sbBMecCXvuEqiZk7XjkCtFPifIgc6LZRkS4aefgKR4bTddEeDSM4CuLW0MusjGzWcr2ffg636sIiS6UP1FUMiFGPAft+x1LpwfhXkWuos8br9jApv1LECdOiQt7DsgvFUlkHAtbNIV2G5HC107ukiyh6QScmPbukqRy7zqtA3+VlAyUvI3YG+j0BM9zU5JomCk9OuFWZeWwn76fwgffwBur63gnncRVLu2mjPYotz1NK5a5Zu8NFgdiPZQjm4uYGdDTvXLmieOZIrqNYB1uhigbtsi9cxjSL3+LDyfk6+JDgsYOOX6+jWKYdSoUXj44YcxZMiQZdvnn38es2fP1nqZncdXCHlP1thywnyexdcOGjUEunWC+/n3wICBSF07EEEqhLXzLgiK6ullssWaa12stAVfPTBt/SScxpSjy/Kk/KsChOIMsrYnFN0d5lEviI7w4knQcgUUwfUetPFU2hwrRn9twVygeZM8dO6Yh026WCgvsxCmLWy3awJuvo0fRpVrTz2+NiYJK5PF6sFKKvqFrB7LxuiZ0/VeHPh5JU5l42n4ZbPsGIkBj8tvnQhD9nqDvxt6TDqVANfFEqUSSL6w86ESz83638OIhtwC1aUzcMmVCDt21Ncsy7lMnpqcNFgdUFKoS+L9OOg1Ahghysnv0A7RuWeiollbhEMegf3x+wh89lKgsZKzxN9Zn0wT+05x5NVJJ520bHvQQQehcePGCAJ2yVw52I+HXbOy38oZPQr2hx9C9d0R1omnwD/xWIR1CmG98BoS8+Zr5ywSax7rbH6nWP+vCjofuG3YAGHLlki/PRzR++8Cpb8j8DxE48bCeeM1IXCFUM1bSao1Hyr5T0Usjes5mOWO4ljgtOy5aNLMxrTZwHejAziuMGrbw6jvPZSURSjz8lCyRIhgOq76VUr8wEwjEUmGgQFBpcAOoroK0nJ1JzHdH2ThAtgPPYDooTsQ9dwS1kVXARtvklMeg8E/BKKPxHVBwFUERcCsHj1RePYFIpdJeHfchOi7r2KZFMbKdTxomP7pYI0AnbH69etjo402QocOHbDBBhvo0LZtWxQUFOiJ3nQzwAoUMr8Ja+R00QxkP+3D//I78ebLEZ1xFHDUf+EccxLs/Q9G9MVHwPiv4VlsAo4pWI07Bci3D+0E1G67IqiTQHTHLbC//giJd56BuuQShAsr4Mg97WbN45ERmcvWd+QEOWBW66penSsROnUNYOWFePABGwsXWei4mY9HX4pw2TU+xkwK0KZdPhJ59NB5dqirjC09QqCGQmOQ01BhPCqBtQUpcR+ihbNgPzwE3qP3weq1PaxLByPq2Am2x+pfQw8MahexCYxrEDQ5UA6s7frCOvlUWLPnwB5yN6wpvyAtshnY64dRyvY5YO1A5RqCqk0J2pBnzq0KGvhl9EDOYctfsGip7FoICupqikRvP2jSRDcNhqmyzBUC+cMra6LpIw5L4vNt0hHWgIsRnXgSgqPOQLjnPkjsvCfUZQPg77grPDYRB7qeIb5wPUdOkAPmRZmXwKRfkli0OECDeh5OPi7CgfsqNGsY4MRjHWy3uY9gqY8TDwZ23tECF8iImSkFTPb1TBYGBllEsIQ0KjH6nBJZLZ6H9CMPI/XUQ1Bbb4/wkisRbbAxrJQoDRKDmnojBgarAE0MCaoViQF0FALRWaHjwtp7XzhHnorg+x+ARx6Cs2AWXM64qZsk//moavRJChgYnyUJKyIGBI9wmDCnjArlm1hJG4nOGyCYMwt4+WVYM3+DM3E0Ei8+h1S9JkBrzlDKOUpFx+u2CNY1rzj9P0GeRXcuZjNPw9awd9wF7q7/gbX9Xgi26wN0aAdL8iXQzy7n54gqyAlywDakn3/ycdeNKUyeFGHaLxYmj/ax444BWrYIsHH7CJdcaOP2WxM48XigSWOySFYzkUOy21jcEWhlAlkjaOHgHxKODBvmT5IRHeKoP3aWRWRQ9bfBWof+5Mt/dxJIKpEwVQH72ZdgP/0UrK23gXPxFYg6bBDnbEIUmcvzcoNnG6wJKD+1W3ZJTNMiaJYvMkajyamUC/MQHn0EsOd+wFtDYT39LFBSrjvPBnI8DLzMNq232f04pDIhu1/lWBiPlspW6a+oav+vgGllQ2VQ72abEoiVDnPkORKy57BTIr8Rdt4ZweGHw3rrDd3nIH1mP/jTZiP/9DPgdtg0U/MSJxEPKVh9cOH/gJfMngz79rthn34OokskXN4f9gXnwbnyajg/jhFLIt/OTiOioxD/r2VpWLeoJWv4BySD/4bpkwN8802AgVdG6Lh5hLwChVEjLV1D0KSJ0AARBl2tpEcNRNi2tyVkj69e668vgpcRBy7AwSk3LVeExYHNqbOyRIE8lAyWBEWeSa+1IMyfw5hYhRVPjbq8sTHTJ6898POT9esFsTjDpXA65Tpa8SghBmros7DuvBlht+6iEAbCab+xlhzmQPz1/9gz+PchLookiKJjWAupZYF0cQ1lQhJmjWbAdi3Zfvv9F/jq6x/jGTmdBKxfZqDj6//D1gmF3/Y7EsMbt0CFeLeu6B1toGz6u7w2pMaJ09TPlN0n/nhGeuzFRXnYcYe+aNu23TLdwm1t6Rnqrffff1+PVqiN6ZOzb6K7AVaUw5n4M4LJ05ByknA23QTJdm3kO7BNUE76i6/ASZepu61HH0Hw+juw9vgPrFb1Jc4FFpYieuU5RBu2hXXxAIT1G2kTkPSFUDjsLyLER1QKGxuqqPRag3zTtTJ9cu3keCX8PeQgxJIlAR57IsLLHwSYV2Jh3hKFtk0d5CdjUqDPkkxKOsDFZyjsskOtv7oGVQOhO81kDDhvr+8mO3HnR7aEiaxEtrBZIQRS2iMSB30SVQpZMff/gCEHaw/kbfQMHMmX8KuvEf38G+zddoBf3BD2808B99wI1bYLgsuuhOrZWc5bP6pvDdY+WAo175dybZHssxxzGj72FFxjY0AdIn8lrcAvxw033YGrbl8IFGwh96O+SKJLtBg34X9o7H2Ny1KH473C3eSCCgm0SEk5h+SgcpOpfth4VyP7W4JcUhi9j4du3xn/PfRgibF1k1llkrCmoN5aG2sr6BoErV/j7oqsD6Ym1UZ5DcEvFC0qRXjb/fA71Edw5FHIc7lUf+brPfsMgqGvwb7iUkTdu2lHw+UBOUM7HZZodDl5zb9e9TDkYKUQD13C0rIk5s5PY+xoG99/C+y6u43mzUgK/nhNCnijRgqFRZmI2gZpo64ViOdSICHg/SMWUi2qwkAtT9cYIHIQSnw8DNOXeLmG6ysYcrBOwZxi7qhvvkBwy/Xwxo5FdOiRSNRtDPXko3rxJFx8FfzNuutx55yPwsCA0P1NJFjW2iWMbCq45fZHcOl9baDq/0fumTkg6Lv0A1xdca08Qz4G5F+DT/I3i+U5E6hqVgqmJefwVZy5d+Gh6xri6CMPEaOW0LUJtWXAibVFDrSqFd2ra27YHEh9K+9F/bimpVWShl9SCtz9EKymdREeeQRUXl4mC0JxIJ5H9N4nwCXnARtsBDtMIZD3soKYooS2dv1E+6/5s1QHQw5WAn56tsdpi6rKkSp3sWRxCDffgpemsY2h7amcUlyskCekujbBtONaAWHtAl97l7b8lbggiAkAh9PYXMWLJCEtv30txAGfn+uG8RwqGt2usLyyMeRg7YF+lfrmW4Q3Xofw2zeFZkoeJri6mgt03Qp5l1+LqFsXyVT2U5G8kjw0MIjho7RkPubNXQyfExNZKV2mWXvAohmXUsEy/fBHeY31ERsh4o54LMuxHvnjuN6VP77v4eH/G4bbnusu5GB/sUkio8qVc6g7Quxf+iqu8a7DL6J2r8i/Ej/kdYrT1X+ZBG9GVH6G7D634qQIi0jMv03IQTMcecShcugPv7u29MxaIwdcjpk1JPKYrDlgHlCdUgfTQK8R5POwL4b/7P/gvPgawm12ALptoklXOOM3BC+9CKduI6hD5ZslQvj1msPu2VWciHxda0D7pGszdKfR2ochBysFhyOKQAQiBCqN8iDEyG8tPPeKjfG/UThisDk5IfJ+0SkKO3MF1FpEbKwDjB8fYsTXPubMz4Nr++jRMYXttrFRWEduLOdMmGjjrTdDLK6wUb+4HH22tNCpO+C6IjxRgbyKpMNGKj2h0h8w5GDtIfx6FMKbpVx9+wZ8kR/bkrxiu60QtmC3Y5AcOBCqSTP55lLI5Xuz57OBQYwQrw17C3fc/SYWLS3mPGxaq2oeoGsEZRsX1UxklfLKcqzLcHXHYmOn+yOJ7M2e/hNm+UfDanCgRPrxdZy5U26aH5TjmLKhuDB9Cz5WW+OqwgH4La8d6viLUGEViifrSlLZByEq3Stzaz5KYv7tGHJtUxx5+MES52j9Ql1TW0acaa0NcqD7bdHJ0u/BNEkQeIT7ld71L4AqORByZr3wKNQ998BPFUHVyxd97SMql5yoWAAU5sPJa4xUWIbFm++MRlecBdSpr5ucXCEt7OumtHDUPuSbGnKwIpCZ+ZGn/XRLlPtPPwP9r3FQtjiN3t0c1KuXAGv9KPyOSMweuwGdOmUu/otgWhRGtulx7jwSg3HjLAy4XgTBS6Fv7wL8OiuNkWN9nH16IQ7eN8T02Qp33BCKUHlovWESY8aUY8EiG5cOSGLz7p4QX/EErEAYJoWITJ4CFWfR/AXzcc3gQZocdO3cLZZYReVB4V/zAsb34XwPTE44t0TIDgPvX+tS8veAWUYOr9uF5dP5tkjMjN8RiPEP3pOCb4kCEEGJ51CTs+V7pIpawj7pUrinHI0gUSBH4gFjOfJJBPFXoQRTjlmPhTDTVr22XpK3BDvNBSJ3sQGK/ds1l+PKYPkh1i6BjnD/g4/jouvno9Q+QCwB14PnfSk/suGts9vqUPWcyufy+fW+fBfWFMx/FqqoI6yGJAeSTzSI+t1s+aVQNyzFGSX34QTvIbwmz/KSuz/2SA/Dr9ZGeK7OQSix60hKvAGRvVH2ptQ3Qg4WxOTgqCMPlaSdZd+QqI3vyPTWBjnQBly2nNXUlnKrO3zrTt6kRKyb5TG+vaVbfWtyWzY7BqEPNf1nqCm/IfBcuUcKti/kwKmDMCE2IKjQ8514zJO6TWH36iwfM6Hvb4cxaYl1de1DvulaIQdr52nXOfgaomS0kIeYMEYyL2XhkotcDLzSwfnnheh3dgrnn5PGOWeHyMx0u0ZgXrO9kf8olmSIr75dgZmzfVx8fj769fPQ/1xgm275mDYhwOJFAV5+NYXvJ/k45Yw8eQ6FY48uxO9L8zBipId0KqEllm1mXICJhYhBMj2+H0kIq7n1nQkpCrKrCXMtgOP5FRUBP6F8z5CdJLOeT45A51cgwef3lbcURh/VKYC/WVeUN2it46gKqEpsPfGJjUSzdnA7toNlJ7WE2fFnzynwvbVTS+Upea6Xmo4FYe2A6cvnzVZ481Zct2JtIFuO1h5YXVwOO68eUNQWdmELCUIoC1vBLpJQeVtdWNk5Ra1ly8D02kC5deV+8uG01pY/Wh/EtVg0g4vtIjxSeAJetg/CHsEbuCt1Ps517sfF0WAcWvoSCoJy0VOUaxLAyoIsO5ms4Pss2xXw22nytlYJ1pqDpNbShFNezbJZgmVH6G6GNXC5ZpIDvoWWhhqIhCPX26GDoGEbRK3bw2rWGFa9eogaNEJQnA8k8xE2b4do+76w99gdia17wk4ktZOhHQkykbVEDNYm1r8nrgasOeDfOL9FoYudbVi3DC0aW7JvwXUkk+xskHyqJTlnMtoLlb9zZkf47rsQe+9oo0N7BzOmO0hHCZzXz8IZp8l+2sZnnzto3iyBpi3iDpQduwLtN5Drvk5j8ZJMezbcZQWRrDrLrG16tJEYqGzHJ93pkYShlrKQPWrFk+boibg6VFixJaWiJqXonw6uoimawtY1IqJOIh9esXhTu++GOl16ixIQpk/dKX8CIRDWhtsDF12CaLu+kidCDfRY8xz6HhoiwWwfZwhZfZ2E4io1tVRGqoUtZVXkOJLvzRE7sWmj5xob8jUJBAl1dp+ovL/2IPeIhWf5/ZoGfW3lQP1CsLMyfdhK0Of/AUvOnWPVx8fuLvJJHfRMfoN8VYL27jRcFN6Eo0qfRHGwWDdDxFWpazOT1y34lUQChKjJNxH9qTsCik7THQPFsNsi23xbvV7K8p9tldBDR8UrcD8YDuvc8+D264/gkssRXnEFnKuugn/pFSh79DEEC2cjhbQ8Sw1v8A9FrUuHFMS/oVmBIYwzXZT+5EkhLroqhU02CXHAPgkkE6weEy9R3pbz5bdqYaO+EP01Ass+5zIQg071NvaHAKcPUOi7lY0Gto9JUy0sqAC6drZw2vHAkkURTuuv0L2rhasvT6EoT4xToND/+gjffx3hsbsV2rZlwkl+Q8ydOxczZ86E77PTokJJSSmefPRxHHTQ/tigU3u5NhV3YCSq5KL+DJW2Wawsnn/ZVpeXl4cWzZohmVckClyU95/OXn9BGaHnRC+CPQc47azz6296nYTwjbdhtRD2P+8XpGf9ArvzNnDPHQh/5z7yHWwkPVE0nAeB19QWu/wHgLlLpZrtDFtasQizZ8+DlyqTsiJlRo5XJzNZrOo4UfkY90PkoV79IjRr3FxIrzB5Obiy69cELEsMa8/7DTFkyIO46DYXixPHik0Wo8vbaMNdG/fLpBNVIJxxH5DfFlbjg+W2jF8e9Pk7pn7GRWW34QDrWdSxKxCvLxd/gxlBC9xl9cPjRcdhoV03U7YzkG/DR9YdEq9tppsV2OeARKu2qv4JPsfaaFYIxN8Kykpg//YzrBnTgZSQgyb1EXbuDLuQbf/ycuIckkDxvXWn0dXMH7pyWLwA9sDr4U/6CdZ/D0fYrjWCAkfrAjoNUZ26sNu1Q6hrDFhDsTZkrXrINzV9DlaEeCJNeoSuvFGEXyaG6Hd1gHGTArRrLt62kANKPqv+Oc/B+acp7LxD5uK/ClJVIQah3I9VWqO+AY67UiGZUjh67whNWvoY9XOE199xcfoxIbbb0sK5V0To1d3GNZeHKMyTh5EHuuhGhU9H2PjffSE26MDssMXwe/jmm1H48MOPUFFRrgtQRUUF3n/vG/jOFsirW09eR5gHKS2FntN/VYLE6IzNbrNYUTxj2NHOTwdo33w+rrnyeHTs2Auccc0Sw0gengvgp4rHbdMcioqYOAHh3Xci+vR92HsdCPXfYxCNeB/+N19DHXsCor7bxzU1cqGeQEsIJudTqdyLe31H3BorBFc8K9Yeff7N+7j2prfx+7xiOE7sAy0vK9Vjtc8TAkpiu9sOLi4+/3QUJArlWrmP5MlycrY6CWbPqeZcGiF5IcmvpDYELEPrjhzIfUTOVu+LrAZ0WiQH9wo5aC/k4BAKcnwsA349trUfWfo8bvQvRmNnuviwCbj6ETgLgLy/GPp30v/BRUU3YGx+Jzm/UhrrOTmIypcifOEZWC+/iKh+I6iEODczfwH22BfhsUcjVVgEl2ZbvqXDJkOy/NXMH36laNF8qCuvRdC+Jbwzz4IrJCCWMEpAnJLuW0APNJ7Fbp3BkIOVQlScNmTMqgjzF3j49ntg3iIRbl1tyXbUOJNtMaTbbG6hfds1FEpdsNjjQFSa8jFypIWTLhfjv0mAWwZaqF8vwMLFFi4aFIon5uHsY13c+ICL7p1CDL7MQkEeqwktXHiDKOTPhBzcq9ChvUSxLdAKsLTUQ0lJybLCubR0Cfpd8iCGfbkvULiJnCjXs1e9fqvMpnJuVv1dGdWeK2lVzEObgifwwmMHYsveW8krVojOiOddWC+R+TR8V+7SEOrCS0U4bizUbTcgPfITOCechuioUxA1bAh7yUJgSQnQrKX+JvxM2kSK8bLZKUkMaNz3Izeg26DlDW3WHAjzGfbmizjp/LH4PXW4WIoi+XDZjyioLDOVoeUn3l1uvyr0MZGlpaPRvvA27LlLZyQT4t2xCUuuiS/LXJxNZ5XpcSs7+hzJVw5J4p4ecZLCXnvtgB122FGITtzxsfZBcjBEyIEj5OAYPQ2wfkeJjx9qTe7JF+RGtmEpgpn3QxVsJOTgIPmdOVYJjNkgPQXnld2OI/A06thl8ORa0YLkffjS7407nHPxbsHuKLEL5cn4bNl0SA4UEguWJwc05vxu2e2aojI56N+/f/y9qsHq3m/ZVxj9HTBgIILWLeGfeyZUcTHshx9FavREONdfDrVhB7iBvI9kDZuCa1JzwHuE8IR8CPEY8TnUoQfA7rAxfUP4/MO84LwH9RsIL3DYorNOId/KkIMVQgQpVR5h+kxPdxZu2MDBjJkhKspVXAXM3BVFHxMIoGVrC3Xrrtmrxyo1gEOlKmn+9HOEsy/y0LenhYsvBpJJCp+Hm++K8N67ClcPAO55yIGbVLj75gjFRWmUVEQ4b5CDOb8kcf+tEVq1kkt0uyK9D17/B8rLluCYU67G0K9PhF3cOY5cVjJqAfIaQcUSdEjcgmcf2ANbbLlNLPTUKusZRBw0Yv0Z1xToyabo/cvvcNS3CO+8AQ4Xrjn2ZKiTTwGK6+vvmdVHepNNJ85inXBsxNa/b7Ii8BX5Nmx2U1JG3n7rJZwyYCZ+80+A7Rboc2oVcrOo9EeEk44EiraA1VBIiChY1h7EX7XKt80+YHVYdiyzw/zJGhUatiUf44ozE7j8sv5w3MQKk1kzCDl4YAguvN3CkiTJASVFghak5ctwjcDLqQsozErIaPo3BL8/K0ZvS1j1dojjl4P8ljwM5L3byLmnlz6IY60n0NSZpQ/5UQKv+AfhssJBmJxoK34zaxNomLP9itjvw142lPGoozhawdXOSdZI1xY5WJ3pk1dMDigpJPlx1b3Pmls6UI8+gfD55+FfL959rx6wvRQwdzGiWbOFGLSHWyhkSF5X1xhKKmxejj/yakC+q0f7MfIrqEvPh1+6GHaj5mJb+CwW7HQFos17Q53bH2jcdE1y/S9hbZGDdf0eaweSx7MWRLjpthDPDrUx7VeFG27zcdy5Ho7rr3DchRaOuyDEMbJ/0kUKX3yduW4NwIpp3piCym2rVja6blqOL79NYaYujyF++83C+B9ttGvnokP7BDbs4OAXiZvzO69xMfHnfEwb76H7pinUqZvW1zDV6uAHUpjZLpKtAqFy0PsM3F/TwLtIWuLFZX4I1lwZ/F2gyktbEQI90VQaeoiTsAX1yaeIBl8GjJsA/6wLgJNPgyXEgAWBPGg5lZH5sayQiELJJWJA/PGu2T3KQlqCfEGKwZ/kZE0D7yGKW3ZUciOg3o5A3Z3F6O0qW4ZdhKhJ4JahXqX9qmHZscx19XaF4n7xzvJ7R0R5PRCKt6jleq2BL0RDpiVIvmOmWWFNVav+TkxP0mJyisNLs8a8OvA8MVRy/NdkG9xe5zzcHZ2F6V4bfJ7aCi+kD0APfIvLym7EJqmfhUSQDMhNdPp8Vn0TCfrGWq1kl1SmkWagwV6TQKKRSVD3pVqyZImuHc2GpUuX6njel+evGHzu7Eb++UKK5vyOqF4C9sTJSFx1Pexz+kE98QjcRsUIi+vCFxKiF08S1DRnQn6rihSiD75GZCcQbb87nO32gNp+F1i77gns9B9E3TZDmMxbq5K2rlF9nc4a4Oqrr7YlY88QYWqYiVonYHVvwwYWumxioXXrEE3rW+jZ1UWfLRS23SLCNr0U+m4O2Qd6dFVrXHMgRSUuQdo9VUgmAuQnLHz2pY0fx9oQGcXTzzuYM9vCScda6NYt4ogXfPdFgLHfuPh1so2XXknDW1qGE493sOEGolTYW5zixarrKiKcTpfj1ddHYPzMzWAlm2Zis1izd9Fg4Q8qUN/5HAfvvRFatmwT64laSHpdI/vIVJSubr1xtGJQn38G77qrYc2fBav/JcChR0AVFOi+BFVrav59EAMn/yZNGo/Xhy/GkrCXHr5Z66AxSs9GtPBV+fZdYNXpo6N0VS8Pr3EIxKtk848DVf4DdtpiEbbv21s81LVR18s7hvh+zDd493MbKUfKJpsztDxlj68B+GGyeoYGqnSUvFceVGFHHf0nME7uzcuW2oUY73bETL8tXkgejOfzDxBr7+LgaCg29X7CONUJc53Gcj6JjTyzvpeCXfEl9t25WPRVZ8n/+JtVrj1YE2RJxuRffsETTzyhaw9Yi/Dee+/pMHr0aHGyWqFhw9h0rOie4rAve15uojIPwfvDob76GF5pBKspZzcVgvHuMHiz5sLdXBR/fgEC1hzyGaizeeEK0q8K/VkXlUANfQ1Or46iOy5C1HdHWFttA7Xl1oi23RZRpy5QCVHwikMq42dbhxCTG304aNCgTzK/awW1/gbykH9DswKDFEgOvWPHKlEQ5LxLShx4FbQO4pFHebCtFDw/RHHdPBQWrfmrsyOkXmRF9kLxTn3fxfffe3jyKRezF4ZIJD0csmcSe+0VwrXTqJBzx3wHPP80MGNBhGaNLBy4b4QttgqRdDh5iiWGjDPzORkB+wMlJQtw/CnX4MWRJ8Au7iox8tLL2HUtZKMUlCC1CB2SN+PZ+/+DLbbclnqv5jT7nwA+t8hDIHkSQdg8PZGPhiO650ZECxbDPfcC+PseAEu+ucv1cJNrq7Pa+gOSUhLSt996EadcNg2/+SfDduvoI7UK+c5R6XcIfzkequHhsFpeHIsvDWCtqCNJh2mxX8j8F3B4349x8KF76ubEP6fOd4tjxbfN7FU+K47NxvxxdoxYZiy8JYbpsTc2QlnecbFBDTk1OvulrGHhYfpc2VULdIhw5v1AoqUYv8PkZ3X5InHUg/L+NIKh4mQ9vvZ8fXmWesFi3dxwSvAwRmJz3FxwIUYlOjJlIR0JSdJG3sI78MgNLXH4fw+S9Grdd9T4+OOP8cYbb+CII4Scy3MysKZAj5Rq0QKFhYUrbG6I35H6nMfl+8gmKq1A+ppr4Hz8KjDgeqi9d0KYSkHd+zjKXnoR+TfcAGebPqIPJDfF8bJ1v67M9asB/aU9ceTuvA9hqZCNU89A0LBxZuQDmymk9Ei6ls1J7EKtvVc37dqAfDvT52CFkAIRhWWS+eyRK4VTMu3dz4AXXnFRMh96boPIs+DZPvLsAGeckMC2fddc8LkkczxfurB6KiS2f0lB9HwF4SBwxNCzxzfbxxAmEHAGPqEtfugi4KIc8jwJy5fHZYHmPNxymq41iP9VhiEHNYAoTuZHBZes9eSbv/oG0rddD6fIQuK8y2DtuhsiJyEcUsiDeJSWYshc+y9FbpADlgkaUxqcBNT81xAsehZu8ebydpzjgsf14fit5I88jkYmejlki5c+R/bj/iaVIb9CKdHyPlGd7aAaHy9RLMTyDLVFDrSx54OI0zDzAURJIQdNDtUyvhx4LvWIBnWRbPRLUfnF8aE8U11/CY4sfQanB/dhVtgS1xZcgU/zt4hr1uSy5MK7cGN/hX322kVehXqNL64TitMkqtxaY9n9Km2JynEZfPX1SPz62xzdIbE6Up6tqajuGBPSZEa+LTsXi6qFlfbg33IT1GcfiAPwKFR7PSZcfn8JddmF4Gx00d4HxzUOkiWsUYzzprr0/4y4R4yc/eRTCB64HU7XzRC1ayciy3xOwBYiEm7QQe5xAFTdumuJUq0YhhysDKJYolAyiKxQBGr6bxEuvybCjBJWxycwZw6bGDyMm1QmrM7F3dcWYOstMtf+SYpXE3I6DVCkyuWHGxMACm0k5ITJaGvDNGn8eS4nN5JDlFBRIBHb33RNB+sIGEfxi1dpjKtYl1cshhysAFnFlQEVOL83v3WQlrx59VVU3C6eQ6P6SJx/CbDDbpI1QtBE2QbiKXFCJEe3E2cS+JciZ8gBhVZbcRvhvBcRVUyVe5wrchxXkdc2FB2T3x+RWwrBbHy0xNA0SLmmTNUKMvIdVSCaNUTIQQtYjQ6R3yvLFzmWqUGIJzuiMaSMszZB6ZkS9yh7FwNSg7EYDXBL3oV4v2A7pIVQWbNux6bNv0HzVhvpmgRtGuVey4w1k9b3WB76kBxgDvI4fxPLimfmIqa1dMmv2HePjXDZpZL3cjBLAjQRyaB6YkBQUuV5JI/5T3dIlPdUT/0P0UMPQ11+DaJdd4zN//OPIHXvEFg3XIto653hyDVctoblvyY1ByQjUSAa4833oV56AomlSyV9rljpa8JhCzkJe/YCzjpLZCB3OiSu3tepAf4WckDJ0yxOiwSGvx1i2OsOjj0lwqzZNh56JMTgwTZmT/bwyLMhjjnWxe478tUzr68FuNLvGiGr1Bh0QhIqo2pc5rfeZI9xy7BisTLkoBrI63M6ZI+kUB6WVXw6mrUvixcCz/wP5Y8+AL95SxRdfBnsbbaXS2IyFv/LXmGQG+RAkDUqsgnnvICofAqsVudINIfk1kL6laHvJaZj9kOydcWjP0q2YlB1v4Na/G68T1hRqVmhmpqDP6GybuD+H++unajAw35Lh+Gy9M2S6z6uS1yKVwr3hzfzDvFn5Pnr7SZnkuAwXzJgrcjyScWoHFf1ePY3t4Q8dzL8CgNOno4rLu8vESQvsqma5mpi2aUTf4I36EYoL4B90J5iDtLAi89haZtOyLu4P4JmTfTkZ8lA5M+Jyc5qQ/KStbup8gpgaTlsPyWmhtOsO3povJ67I1kA1C2Ek9SzKWQuXDdYW+QgN3QjJUT3NeBANYXFi5Morm/pEQQbbSCiv9RC6QJgy20TaNwggUk/phB4sbRyUQ7tbcqfv1ae+QmzgladwFWNy/zWm8rXGTNVY8hni8QDiDjCQrwBT/IwkEJvlS6B+r8hwP23w+mwKQquugFqqz7M6cwXp89hiEFOonIh1pn9lwr16oP309X5lYzoWkNN3oUvH0t7Vd1iiYFmf4TXCvfBgLzB8CMHV6QH4ZClryDJ4ZMFjWHX2xB2XYaNZF+C3pdQPxtfKVSOq3o8+5tbCar+RlBFrcQ4107py75huMFGCM45CWiURPTYEwieGIqwRTvUOfVoqKYNpOzTeZCz5bY1zS26EexbZhcViW6Zh+jtN4V4vAZ37iKo8qWIpv0Ep9CCm0jodNeyxK0z5Ih+pIgwA4XRyV6zNiEmTk/h86+Ex7usQvIw8rs05peEWLgUKCsLEOh5ReU62YTCAplCVtAM1hNI3rFKMSlbJ5DCKxmoFsxB9MDt8J94EMHWu8K55kbYPXvKqUIcyQINDGod/3S5oq5bHqw9Ex8b7+bvgPMKbsdcNMNA72qc4A0DB3KFAavuM50hdbMEt1SWEritHCrHVT2e/c3tsmNMV7a1CM7RYPfYCuqqQQhuvx32XbfDuvpqRJt01M5fMlSiI+jlh7opoiZ3Z8fzyPGgxnyH4PIBiB6+B96zD8MfMQL+Dz8gvPQK4NmngTSH6OaISRXkxptI5kdOKGyYPwJs2jFEo0Yhnvq/CsxfEGKzrYHHXlE480IP4yf72GDDAiSSnP1LLhVPM141K07HYD0CC7kEekGeY8P6fRZw191IPf4Ygt7bIrzkAkQbbQRLiGDAdQJ0M46BgQFhRWkxqQG+yNsClxTcgB+jjrig6AecYf2EBmGJHBG9mO278A8vOjT3nE0+bNwU4cabItp4QwQNm2jdkIhc0Edk/xA20XDe05qoei5UFXgpBG9+BMeqC/vySxF174owVQq79xawu3RC6u0PkP5tuqSdO2YkJ8gB5TZkm19YJHs2GtQLcfG5Dk4/0UbrZh5OPi7AobtHaCqU+LwTLOyyk1xhiThl2jmtWqriMqgd1EQPsQMnS6M9Yxqiu29F+uVnYO+1LxKXXAm3XXutEHQnT08CHaD1FobYGNQmSKzjSdw4z8fIZFdcVjAI39i74yQ8hX4ld6BFeoYcpSllY22VwvNPI9p6wrNAynkaCXYQlHeyIvH2g7g3DftWhg4dCfYUYKPi6oO1jtHiFNw5C4H/7I5U373hOo3ly4TwWm8Af/+9hYB4cBfOzRFvO0ZuvAvllLMHinD4vkLJYoW6xRG22y2Nps1ctGpu44J+EW4Y7KJJKxsz57J/gWS57rGa5Xq1I+zsScsaCT31qW6LFEHN/ANHKIRynDOP6aq2zG8hKRRhPhPn8K6tZ1kfQbqmKzO5oz8D/7DF0JO/EdhVhJ2DfAmc1ITTY1vTfgFuuxnhsJfg7LcPrPPPh2q7kZwofhGz1o7gODbpIxNc7yASIu9fobf8QJQTzuShf68h4hTYFyOTlm56ySUVZ1A9JJ/1iAoxfJYtDpLCuPyNMdDfDu+V18XR0RO4uPxetA7mwFd52nvOSouWlyAlm3Tm998PW+TWDcXsOwlEXEdDVyOIVMuGIq2nT6e+16PIqgffLg7ylzpZyppocR0H10LgCFVaMBfJpSWwucKjmw9OE+bMFNLA5d4TedoMxRes/8gJLUASy+qxuXM9PP5kgIsGpnH+QAtDX0qgfCkLgY2pU4B7H/HQf5CH70eLF8nxv5oUENyuWGhqgliRyz89VJGT8KTF/mvTLwflqBg1xaV/OXTRSonglkp0PGWoL2yXnCFHZOsvg0tv69zQH4IfRL4bexlzCunQF84l31dKblpO8sb8gOC6q+EPfwveYUfAPvMiWE3a6ss450RCJIMdkTj5ybpeLa22QJmghuP7h+KhRJm2W/151hCaZojckWhprJ+fyOAvQTJbG31uOQwc+MkPcQ2OwFPW0dg3fBlXlw5El4rxIm6kj1oQdaCYKFpPhn8AKMcRRJ9Sv4rutfWzxUOVqek5xN3m6AL5tzIRz3aLoHMXSbmA58NaWg7UqQO7R0eE730AdffdiKaMQTT1R4SPD0H6xWEIOm6KsE2bmFvnCHLDRZC3SIc2XnjVxb3/B8ycE2DcRB+33Gvj489sfPQFcP6gMjzzcoDe3V306LL2cpDjbyMx/L6w2EkTEpg+LU+EkQIq97Q8pETgJk4Vlj5RYdqvFipS7G2vrxQBzsy4WBtafz0FiQERstmH30U8AM455nM6XJvFO9L9C0LbgvvtSKSvuxKpr0fCPuk8OGf1Q9S0uab7OVRG5ZuIBAVJWPL+HCVnybtz9Tfd+3oNQcnUK8llmtYcN0OkDP59kLLHJoQZiVa4tfAcPGYfi93Cd3BN+UBsVjFOjmSmdw89KZbiKZNY/ENEhc/F9VN0mcgs5MVyU5PWD56qfTbhBKQ8HAUV/jAK/jPPQ82aB3/PXRDutg2CUWPgzZqDcOTnUI8/DqfLxrCPPwx2/Tqx/sqR4lPrrxH9TfMczFsYof/FAerVU7iwn8JcIQiXX8eccjB3aYgCJ8RpxwG79fFRv2FC3pwzmNU+Iq67Lvf88msbD9wdYaftfRwj97WdCGnPw+svuXjjNSVK2ELKC9GjV4QjjwaaNCJrFQXN9nGGKlnzb5nnIG6I0aOfIVnGmkF4fL2KUtgzFyKSD5Uuykfi0y+gbh+EYOqvUKeeC+uII6GKCnWNjS0lnLUGa0G8/x7IR0mnl+L3BTNQURG3/ypqsaqKaFWKKXu80pZKlAqUouc6efjog7dw2e0+ZoanwXbZh4cn1yJEztbu9MkCuQeTCue+gKhsMqxW50rUWprnQMh+OGuIlBPOc3CMRGr2JvG1+N14Hz3PwX2AGO7Vm+eghuA9BNGMO0U1NkHQ+FDUC8tw5NLncLZ3F35Be9yYvAif528hZZIymClfmlSu/nflYydT72PAkaNw+YALJEZKOl9l9ZOoFrrZliMsRGFViIX25X2S8ou5vrqgBLKsibsmzofkK+cy+N+T8F96C/bAKxFs1h155QvhTZgCZ858OS8NKz+J9KZdETZsClcuDixxWuS+a/g6NYLYXDMJ0sowaYqHQVeVYb8DkjjogHjq0utvCXHL02XYbXMbF5zJGoNSOFzdDPlyeG1lXxozZgOXDbLwyogQA4QYnH+ueLyuj88/B269OYUDDkygezeFt4crvPJmiEv7A//ZldO7Fohu4bDKTFVfJawzcpC4Gc8N2Qubb75NrRTamkMKppRSJawgoI6loS8vgXruZaRefR32gfvB4rzmd9+JYOFMRKedD+eQg4DCOlo5+OxwpKepZj6vY2aztiD5MO23CTi3/zWYMLml2CGSx3KJly2tenxK7CVJfmmxkG0265bLRvnBURtUX+y7sOyAJQpf5aNk/iTMLu0Jv/E5Esclm3l1LULkzJCDGoL3WUfkIJxxu7DEplLGDkIgDlSREIRjlj6Ps/07MTcqxPWJARhetCs4ElzPVaBJ+OpjbZEDphHrDVEDqgLpCT8BZQHyunQSAy76fjUQEwyWA1vXnqUCD/YT/wfrhVeB6wch7N5LEwddduT8bOCjsyzpWgPW8tWML60x1hY5qFnOrgb+nlUZI8ydp/DhCBdde7jYdCPmTIjPvlb4baaNm65w0asrM96V2IRkPL3z+MraRcT1OfDkI8DXo0L4ImBdNomw/bYO0ikLd98bYnaJwgUXKHRoF6FxcwsfyzNK+UPvLaTQJLU1FMGi8l8enleBV4eNwI9rdVXGFOpZn2KX7RqjXv06WFpairKyP4dyCUtX8vvPoWS5/fKycgS+h4QrHFuXpD+gPdmQ7Yc20vI57EULED7zCoKH7oA99TOo779F+PG7csCFfcHlUAccIN+jQK7y5NOl4US2eDaSx9V8w/UW8iK/z5qDOx8cg59Lz8LcYGfMTfXBXH97zPG2k9AXcyXM8SVwX7b6dyYs209L0Mey12wn50rgNi1x6R1QstiSvElB1ekh913bqzJ2hSrukxHfrJqtBfAe8j8q+1EKzkK5x1YSRVVXS+lnoZVIJGTnW9kXg1LYXX7TYC4v02sM3odt4CXfiNwXQxV1jj9XbUK/i2xKvpR7FEredJQ3CZC2EhjvboKZYTv0CT7FjhJ+j9piitNGvGT65ryI2jZzvf67YvCxnWAytus2C9ttJw5IlsCv6sJVgUOV5Z+yJb1ff4I/eBD8775Hctut5XsVZ05aOdikwjfxSO7YmVF+WePHQn32GaKiesD8hcD4HxD+PAXq5x8R/DIWmDAV1rixCBbNhde4ie4M6az7ZjkxuWZVxhVi8s8RBl4XYf/DFA7Yk9maxvW3Onj3Uw9P3u+gZTO25yfFgMQTVbDSac3Ae0gQz013guG+UMcPPozw0H0BDjncwSOvAJt1CTH4Ihu//Wbj5PMqsPGGLq4bZKEoL42KlBCFaxKYPjnE/beEaNFCyIvQXw6tDNgbv9J66qWli3DKmddj6DfHr7Wag8grQXLOldig5ULUqZsn78WCK/eQ5HXBi89cBt49Gxfv81f2mTKQn9pT1aSHNSKSD34etulWjEsGnIzGLVqLWWdDgqUNO+l/qHwpoHLu73ORGHIf/BceEwU8U1NZFfqwrSJEh5yFoF9/OI0bcjCCeAt8Pqoo+aubZ+LnZU6LTMpD0CNgfNW3WHPob8P3q4z4g/yxrQ7VncN9onK8uEM/TRiN/Y/8H35OXSlOah05RjeJ37O2wPQsvR4BKqbAan6qfDy5z7IHqiVQzkzNQc3A+6yzZgXWHDSBanSwxLEGVvJLjlmij/ZY+h4uTV+L+lEJbnIvwvNFB6DMypdyy4nIyqXMJqV06xKoxUmv68DqLO3SS/qUL9lNpofHNQeXnS/S5ehTWIayoL5jmeW2OlArsgMi72OFNnymKzGunK9KFiO84w74T9wBbLUzEjffBdWsmWgYnqHkWS3Rr9WnyzxjMU7JmezGbFP/PvM0gmsHSVEoRphXR1JJgx03ue6ELQ/O1wxTorN6bwOL86o0b64tywrusFYg38rUHKwM8xcqvDncl4wNkRAbMH16iHc+CzHp1wq0a57Awjk2pkyxMPm3CPn5NuoU0vD9dbAKSvcaF0FixxU6JpMmhbjrDgt9tlPYbifg7eEBmjezseO2CrNmAC+/BbRpY2OHvvKMjhQLYZgffSnPOMnCPruHqF+fhciRdANMmPAThg//AN999x3GjBmDH77/Dh98Mg6zyneElWgcP8QyrKEo6gLMRUQq4C0apT3I6emDMX3pdhL6YHppH8wolX3ZTi/tmwkSVyK/l8a//3w8E+T4DMbr82RbItv5rRF4E7HXnpugQYPG+uktFlopi3ouAlGuVmkJnCH/Q/TUPUD5LEQ2RyfLN6NBlO+DX2chKKwLq7N4OG5CkwC2N8Z/+UVEeYji1kOamFe1SA6yiotETu/zH9Nl0msjyJ+SxYvxzNBvMS/oK7JG9SN5VgvvoqHToewJ0aW3HSwRb6uX/DY1ByuF/m5S/nOo5iAq+VLKWiGsArmH/may4TvKv8lOS/yMzugWfI99wmEo8wsx0d4Qm0pZPrLkKeQFKfxqN5eSJ+WQxGAZsg9Lo8+ZCqfENQd9t5EYkTmWIdGFWVKgz8w8T1XwKM08Z0aNB33p0ic+mvz1RYe9+TrwzgeIEglEjVrA2XF3yZciPdSRHRT1pGnyr9qaRUmPOp3DHkkAPOqP0SNFsU8HTj0N9lFHwN59V1i77Qxr1z2hdtsN/p47wN5lJ1hb9UbYqhUc0VN/w6Ao+Wy1X3NQy1L8d0GYXkKyXAzMSy94uPLSEAMut/Hp1wnMLynGHWKwL78qwmUSrrzGxvc/1EbuackUAZOiYHlYsMjCw4+LwCYj7LO/GDrL0nMu+IEo3cgRQ0LBZF97ira2gPJbjlnySwwYC5+Ioxg0SigNj8QLc6UB8kXouZ+dtKnWIfej58N3iiIPVl4z2IXtYee3gl3QNhPaVNpnaCfnSFjh8cohc15ec9m2AfJbCgeSd7U5ipifQAo7lYEj3ygRICWl3hfeqtz/b+88AKyqrvX/3TaNAYYiRcCGoihiVxQsUZ8mGkPiX5MYk6jYNRiNGnvDxBZF0WhsGI2a99RnSSyxRY3GxBoVsYsFbKh0hmn33vNf3zp3DWcud8qduYMMb/1gzzl3n31233utvc8++8iIoLxcGqvkhaSdHYt0kZJz0gmklyDWWBvmVwvC3+FX2ySf+epfrF46D742yvR1zajfkU6Mx6VLa/HeuzMx49V/4vUZ/8SM10Jj5zx21BS6d+br/8I7b8xEQ92isPRZXtJxhaNtx+l+pMYjE6/AM70m4OyK8/F2bEMc23Q1zlh8EU5ddgFOiV2gswq71r8oI3j2Z6ypufrJmRQa2vG/GO47YmPT6Nsx7Dfz21s++vaO7mMg/YN4wVfDdV5IBlGZ+x5GdrcJiO0oAjuWQmM8fOVZ5xSlDw4VBKamAFw0wIESr7KL1lSkkawsR2yzMUhvvQ2yW2+PYJsdEWwnysC245DYaicEO+wCjB0j/SZnQdjf896ez/JSKRFSoN/AY4UMli7J4h9PJTDro4xqiVlR3yhoUiK4M02iRUpFamLlkBH7nrvGMXpUV5POd87D+sT9DP72EHD8+WmMHhHDtlsksGxZCnc8lcbgAcBx+1Vg9KZZnPKbNNZZK4lLzgeqqySOmQAnXRDHf14Abr5Krq0jqgNH0Gw0eZozV6v/7NBzcOdzB3XbYwWOsoJPfgf0/7aMtrggUfznSF3jkh9We79zUIhl+W6hNGYR1OCa3vrPsf2IG3D7dfth3fU2lrJpFAWAIw12KnwgJFp9Jo2KRx9BcOlvEJ/9Evjd9kY+dhD7ypqByB4wGfGDDwtf82jRici5Ck85yiEWZ7fB62ztxaxd7jiv/OdFTLnwz5j1aSWSZbaIj4Z5YcdCFHLDcxL9HUNT7TLM+ng+GodeoqNHzUsd2ZVAv2f5spzEv+zX/ws0zEZ8yOHitT9WaJNcvq1uCxKD1CAk+Fno5je6KPBYP9g+OYUfx6b1b+Dc2vPwncTDSEr/l0pIPyt97HNNE/Cb8in4e9X2+sZA2D+yjsqJ/o8juexx7D3mJuy1104iTEWgir8c/AyXkff222+PPn3CNQJUFPKhd6wp/PSy9MAq/FmyiblfIXvx5RIHqV+nnID4jX9C/MO30XTxBWhcQwY74rZS4sc9ELjQma/urlgbOADjouYEEtw9TfqlpltuRvbeB1F2/inIbinKAJtdXMpc4sZHC+y19O0NyZ84B3qSPklhqWtam0ic/W2F1lANU0w2y8JlPZdKTGHEcWbQKImU6kM7ucgEJzhF3dWU6yYZoo1qWFm88GITHvxbBo11AapSZaitB+7+Vx0G9qvAMT8ox+7fzuLMC9L4ckESf7o6hv41wMKvgF+cmdbpqyt/k8GgQZVS+WXkHogyEyZE/ocRXRlvKyC9UDqHqYjV7CnKwXa0jBiGFQ2nUNj5bgg7FtrnrokSkKn/FEOazsWeO5ahX//h0qCSorglkcwuxeBgKTZLNWBCdglq3n0bn7xTi88aqrBO4kMMSn6BzxoH4Z7KsXhn/GaIrdEfiUZV8VvAkPg6KTLLMHKD/vje3nugPJWbitc40FUOi7Id88m3l9/mnJSVl4tS+jhOnPIRZi/+MVAuBWtp1rJrzeMoBQJpDiV3rH8fWPwQEmufLhWYygE76+jUbRdgPNU/Vw6KIpdvq79ywLDEaJrCcuLGSGctOx8/KPurjNDTaAhCt9yM7vmmHXFFajIerdoVSxPVIjjlPs2rQPpKEahUDjb9I/b6joy6pd3z+T434ho2bJgqBzU1bEO8ZcXyEh80GnER3k2SzY2xDMqXLUP2T7cjdv/9iE0+SoT45ohddhkSn32CzGlnI1h3JLKVCaQkjglRECj343wMkfPToGhnMnXdhOQvFZuGN98EPvgIye23QTBoCJLcAlH6+7QoB7xOw8mGGGclxUPxXtOzMnHloA2kbKTKUicVRYCjSx1RsRJTFww1RDOhPQuvBEnPVXrWl8amBjQ1iMKQLUcylcVnn8bxy9MDbDo2gXNOACqrs7jm+hhuuzON0ydnsdW4cjzzxDJcPb0RPzywAof9hKv3pSFJjKlN85vr9N+05+KVA7tGeL0ttwIbYtMCZD65DPEBey2fOdD78u+381xesmNXZSx6jfC3XOMaAbWX83g5goZPpKOTxttnawRVY6SBZbBuwyxsvexf2DX2DHaseEfshuCV7HjcXvZ9vFcxGgfX3YudMo/gL7E9cWPFtzFftPd4ljMRDKMlqgJScNa+jl71t2LkqPWRivcSWyp0YfyisSQW80IpMFrayy/Js6QMYZbMfwnvL/gv1Pc7U2RE5Yqed4VchILaN0UIXYv42mdJ9e4rFmKpsyIlQDtuVw6KJpdv/zeUA17nMUBZZilOXDQNxyeuwoDEArHhuDyOtKS5TIR1fboctzb9GBf2PgMfVayr7Zv+8x8XJJY1PYGTfvISzjr5uLC/Vl/Dvk4EnD5KTSRC+3zojmmPZSS8JFt6gMb3Z2Ppueei3+szEYzaSppFPWIfvYy0KA1f7vB9DDzoRyjfehMpmgqR6zI4kaSwew1TvBw+8mW58bGDSFs5JkWiZFHB+DPu0j5SohjQHQc0KUZF/+XSJtfCnKDSnu979+HKwSoPGw47OFYkUQ6+ymDK2TFsunEKRx/Lip/B3K8S+NMNwONPB0j2TaB+aQN23CqOSUckMXx4vTSiCrmVnYv4pQrOcjqlHGilFlRw60nOFICdQ3qhKAeXIt4/qhwUImcfcM2A3Ed3DGMFBYFxYIOjO3YQ0tlIJx00inLwxQ1I9tsX68pI+9u192OfzMMYHX8Xi1CDp7MT8GDZ7ni+chvMTw2QviCGIekvsEbTF5hdvg4Wx0TQc40EVXWGx0M+jNbSNxF8djUw7HggKaMRTQ/jmosj79dnjDkPmk/tGs9zaBojFvzNRVf1s4HZ4n/1FkiMuFA6ICoH9KiUSBcoik728+uQWOd8INVP7BjH8GqXYbpcOSieXL7931AOeAjbO2dLx9c+jxPrLsFuZY+hMs4Jfkm2uBMRidpMJZ5t3B4vJbbD4nh/lAV16kMmVq5vPTTG5mCbw4Zj3zNOEfcc1JEiykY84/ohyXm9KzN3MRqeeQa9vvgQTYleSDQ0IPbEw2hY9DWW/eAA9Nnr20itv6ZEsFyUg1SrykEhwnTlw9S0dndb17qH7lIOVky300lYIcJOgU2kd58Ejjk2gX32kSzm6zaZBPqvkcBhk4EzT4vh5z+I48yTqzD5hDIMG86viLEopHNm51mqYtFOUkyubUdOugj9pOLBeLKzYLqpBPCa/OG15s5eDLdajVdKoyzjvAh6SyczIfsppiy7ArcvnYQzcBGq4wtxFY7EYRXX4NSas/FI7z1FMRgkspurktP4KjEQb1eOxtJ4X2nY4ZsLOsvC5316nm/CpLOjTpQPRKJsDRk4SKdXPlhMgWOZGL2es2s+z5kKcx8xZQMkaQOl2Ch4SpW3HYWJc5yVBdtzCPunF6q2wcVVZ+CRpu+gno8GgkY9zmgcg1nBaAwrm4+JiYdwUOwWHBC/S8ydODD2J/wkfjt+FH8SG6fDb3qkZWyuI/ZiEOcxkfD81yTKRnJgNar33RuZXxyH1NGHIXnUwQg22Qqx9TdBzY8nIjNqfdRKH8Q1AjpzWITiVrgnbqvtrT7tskRSyGmGdS8bQ2UyhbFjAoxYWyq/SqqECLoAfXsH2HHnJH704xi+tUsTBtRwerxcGleVuBNxFxN9WEezXUUCldFFwKl3ht88gi+yIRaAwjf8zLU0a8ZZlRoqABqQOJAjT5uvc71HHAPS87Fb3T9wTsMt+EP1k/hJ6mEsEm3+d7FfY1Ll9Zja9xg8J53OUhkZBzIqj+lX3yS+HImJycYrQn/5qKW5gWtA7ZBzq/eIae4gWjlvzyg857Hr+ek4qz7S5viojnVe+pEGOf+3tNUzq6bgjvQBWJLuh382jccpMng9sOK/8YOKOzGx/E58v/yu5absLkwsuxs/i5+Kh7gBmvxL6FqFjrThEAbPkT/7SC79S4GPYPn1VbGUjpYvh3EhZGz9tVA+chTSyUqu4hJXZeEbDuKDviXmtIsrByVFqm5MKn1WqqyOppMiS2QUG0/ru68JOQ/40C0jx7QcVdCI0iCClitguRSGXw9jpe8qoaIh/kqD0WdijI/GKeegC3BczuaVkfjXNM3D3rUPYtv6l5HMLQhlGEw3r6cyTdigfhZ+XPtnXLr0VFxdeyz2aLwLr2T64+TY+Tik6iZcUTMZb5evrwoBFzRxoyP1iNOafHxARYRKjn4mVo5UdGinCorjON1PToBTUWcPwIGGtMU3KzfGRb1Oxinx8/HbyrPxeO//wsyKkXivfF3MqhyJdys3ELM+3pPj+1WjxIzErLKhWCp+pMToq4Whzx0mI82eu8+yi5Dec/mbBzIY4ndY0skypPfbCzj8IJT1HoBqiWoFuwy6kT8crHF+12kb711LitQ6FVqsuFL9+KiAI2oVylxoKGKf2jd/irag3xjXykpFQZwGCWksFOitVdycPWv5Ck5oyQPjIH7L9TF1MzFxyb1Yo+lLFeYJfaWQ7nJu2yUvkJzftOeym17ZBhxQexeuaDgBF9Sfge3qXpQrXA0serqEtU3dazi+9gZcVXciLqo7C1tmXsX9qb3xi9T5+GXdrrirYmd8WjFUFZnwq4Dit6ZdDGdPaKgIMN5aVXPXadROjo7jdD/6mJDtjX0AF9xxiMDPL2XwbtlI/KH3UfhH5XixDWQQ1CAmXJyXkAFDQhR7M3yVkAuJkzqKl34yTn87DrsEvsaoXQDjI+fsL3WTI4YtpkzGWYne/ZEdOEjGQ2IvAy/OyGYS3GJZrrEfZjqcNmEJOSWGugCFaKgnULeVxqSL8aRK5oQgX9MJv2zG63TIBhdeM8K5BK3/0hik2algZsughdqKIXKU33zXlu/mcsS+cd3rOLXuElySOR1HL70e/TKLROO2KTy7N7wvXCMgP0nukUZ4VRqvhMlHA/p4QG4NTRx9Mkvw89o7cGIwDSPLZ2GnxBM4q/4c7Ln0UVUKzlh6Ca6s/yWObZyGikw9/lh2OI6u+j2mVJ+Npyq2xYJYuQTFRZi5IJl+NRKAzXCwByC04+I/xj9eLr+ZX8wrx3FWCmyDzeTaqHZ0HPDIoIZre+hE2zD7OjnXdk2Tc6vtVv7zGOdAhRubUUzTUQcRpwwnJUYFvK4sDI/6tgN9SyTlmNRZCXa9zW54TcJudftkpwXew3YToewKKz5P9Z1dfSYfNija80pYTXOVlQc9FaFM+a0rkkOjDYrb2UrjUxvxjzsmqgDnUbT1bMBVwylsWD8Lv1x2JfZK/A0jyz7CEbHr8JOld6JCRtt8xBAabmZCoS9HNVQZwgiksvWoytaiJrMQQxs/xToNH2KjunewZe0MjFv6MnZd+i+cuPgqnJz9LdZLvS8KTBivXZLP4qrMCfhj4yRMyk7HsqAaFyR/hV9WXYDLqo/Dvyq3w5JEhYTMN4nDkceKaG7lDNOcUxqa7XIm1zE5jrMyyLXHZlq2Pbbn5rbZ7DZ6tHOO76Xfo+AW+Bh1he+StIc4V5/MyxzsYqk4hF2DKAFyLex9ua1caFwv6DiRrHVWGaSdsbElpPaH+4fTLhCBnUFNehH6yah9gAju/tlF6J9ZIMclGJhdir7ZOmxdPxPn1V2In6buQL/kUl0sOCTxOX6VvQhHLLoK42ufwV5LH8P+i+/DIYv+jMmLpuPXi67BlAUX4tJFF+DKxDO4uv4a/GH+cbh24WTcuPhoTF98JKYvPRzT6w7FjQ2H4tqGwzA5NhXrpuagKUjoimG++RuLNWL9xFsYgo9wPQ7H4b2vwx/7HIIZlWNQm6iUmHDajzB1rHodaKmcPbAZBMdxVgO8PfcEXDlYBeHjuCZRDPhYgeJTFxUuqMexiz/CnY3n4dYFP8ftCyfhjoWH4DYxty46HP+z6GDcvuhQTKs9FnvG7kZFvF4ENh9NhNudrpmYg5OCSzF12a8wpf4MnNE0BSdmLsHRmWk4OHstvo878F/xh7FjxUfYMDkXA/E5UqjDZ7E1MTO+KZ6M7Yr/jh2Aq2O/wDWxyXg5s6UoBSlp5+F+YMkYBX8MS7L9cHvmIFzb+wh8WL42uC1yUvoCfihFOwVd0ER8zYDjOM6qiisHqygUm2b4NxtksCSWxdeJasxL1ojpi69T/TEv0QcLE1X4MjUAC8W+TkbofLTAxY9puVlfilAfkpgd3wh/Tf0QN6SOwNTkr3Bmcgomp67ApNT1+FH5/2Dfstux75If48ex0/Dz3jfjsL7X4YQ+l+C0vlNwfr9TMLVmMq6tmYQra47AORXn4ZGmPcXfmO4axvUOi0UxmJ4Vv6t/ha+Sg0Qh4GeSYvoWQridtcREE6QqD08cx3GcVRBXDkoKJV9GRtQy8pdhP7cTzUnDHOFvCm264cJBsyPhXxZKoFtz5sSpLlNI9K/EDb3XwsHJc3BE7xtxaPUNOLh6Og7tcyMmyfkhvcT0vh6TK67EnzMHYG56DbktjfJ4WkbuMTyf2VGUgXNxcd8TcW3fw3FLzU9xb5+JeLzPbvh37x3wZq+N8H75WvgwXobPUv3wdfkgzE8NxNJUH9Qle6FRlA6+dcEvKFKs/6tqG0ypOBV/S+8j6UiJYtAfN+AY/K73ifg4NVSUBe5RQBWA6yE4SxD+8kcEjuN0C+kG4PMvgA8/Bj6YBXw5N7duywjPvQfqGK4cdBIuBcxyISD34M6I8JORc0N9Bo8/3YhrrmnC769qxLTrmvDEM0BDHafUm+SORsx8O4trrwtw1VUBpk9vwAsv16OuIbw/fDsh/KvrF6UWhytrY7ogkRt9NCYSqBdTlyxDfTyBhni5/E6JKZfzJN6q2AAX9z4Z03A8PkuP0Of8r2e2xNSyk/D3qvFoklE+C51rGXQNgAhrPdffnGaw5YoMXxQB/lbDJiVx0YWRXETUhJertsalFSfivoaJuC57GC6vOgqfJUUp0SiLRsMdyXRBIR8lyP1Mi6aH+UH/HMdxuk62qR6NDz2E9G8vQvbqG5C54vdouuASBK++JuMR6WvYV3M3RulnvefpGK4cdBJ+G1xHwRSg/DxHUI9HH27CZVfEUbcY6N8rjbmfBPI7gyefoTDM4pNPY7jp6np8MiuDPhVNePXlNC77XQzvvk2h2SCVNnybQCRqLpDwYKiAlkqugltchyYjQpwmrcKeK3Q/SQ3DddUH4ar4yXiqcW9ckDoLj1TujGSMyxPpLZtHtIlEzxloNOD834TKSpkc4nixYlOc3nsKLq8+Hp+nBmucwmpFpSB0G/4u5I/jOE4JePFlNN74R6R7VaHp27uK+TbSX3+JphtvRPDVXH0jSzelY98lfajTPuy1nU4Qi4uQjjfoMZBR+8Lacjz2VBYjBgEHH9qAn01K4rBJKVT1Bh58HJg7P46//DWJ1z5M4aDDGnDoYXX4yQEpLFicwLPPZdHUlNLC4GwBPwXdccStjsZNwMdl5B5gYWoApouC8IvqK3B/1W5o0NG7ma4iYensQRpNsRTer9wAc1NrSMiq2uSIKhyO4zjdRFb6ndmzUdanD5IHHYzk7rsitteeSH1rJ8RefxHBl1/ofKx+W0F7KP7y/qk9XDnoLKxbWY6Tc5UsnsCEnRL42U+zGNhfRvCJGAb0j6NvTYCltWl8+VUGz76UwZpD+KGlcsQSFdhkM2DEKFF6XxFhvjChYpsFolsd51Ho2+bN6NQ9NWOp9KoVx0XJyGJhvBxvlo9EfbxCH0+EcS1Bo2AYXEcg4TKu3AUtnDFwHMfpANqd5fq0Nrq2DsHp0m/tiOSZJyM7crgMUfhBZemDG+plLFQmXSPfowqDkSFN7sxpD1cOOo1kHTclEm0U3H+gqg7fnxjDDjskkMzJ9ldfy+C9dzPYenNx3ZjCwq8TGLZmGkk6CAJU946jemAMsz8LsGwZhWu4KRI/Rkr4XXMaot9ooAJQCFUI5E4qEFQQ9Jm+/BQBrhsOqafif/N0Whcbh647CB8rqF+qmJRI8XAcZ7WG/RGFtA5WpN8IsoH2c7o2oJPEBg8HRm6MeFL8pbcvvYT0k48AE8YjNmyECrpYjAujpQ+0fstpE+aS0wk4889vilMg6hagoiSUcRSNMmSCCjz+ZBxX3tCE0RsCP9ibu3XFsCwtYp+fDdPvAmRlNB8gGQ/Q1EQlgIsSWWUbxL9GvP/++3jggQdw3333qXng/gfx6edzpcTyiyxsYCFyzQS1tkAR4Fytq5f527ZPNvedhX4xA6hs0C8a+kvjOI5TGM6AZmT88tZb72i/dm+uf6N5/PHHMW/ePHXXrqJg3U7u0CSmMRnuu5J44mngtxcjMWAAkgf9HJk+NWLPvkoClj7X5zk7hisHnSRcHCiKAT/oIVUtAwreJNJS8//6UAznT82iegBw/ORyrLkmtyduCLcKzXJ2QO4VIc4FiIR7k4fbfPJzzWIySSxYsAAffPCBmlmzZuGDDz/C0iW1dK33LIeCmnYmmOVcH0vQXo76PQX+lHN1VyKaG29OKXBt3HGctuCAQuCaqnnzF2q/ZuaDWR9gzpw5qKurK2IWIXTDvzTxhmWI3fcgMpdPQ3bYIMROOBVNIzfWV8r1SWg2ySFZ8z1O25RQWvwfQys6p/D5uh/37M6gIZPG3X9pxA03BZiwXYDzTk5iw/WosQKDByQwrG9WGoUoE3zTQe5raAAWLU2juncCybJQwAaZSlEWkthqq61w3HHH4Ve/+hVOOOEETJ58DDbccN3crMOqgisDjuN0EJHQfPU7mYxh/IRx+JX0aydK//arE0Nz8MEHy0BqTVUMzLSJ9MF0w14olm5AcP8DyP7pVgTjxiFzxrlo3HA0GkXC8RVtLvTWB67ZQL/q6IKvfTyPOkmorXImIIV4IiNnWTz9RBOumR7DThPiOObgBIb3i6N2SRb1DU3oNzCBkevH8dbsBOZ8ToUhgfffrcRHbwUYs0kGvftIYxA7ziDwcUMsLmf68ZDQ8DefzTmO4/RMOACSgygJPPBLjjH2bzIoivZ1iYTY52YZVkC6QPaD7Am5cwHh093Eiy8jft21cv8SJMasidQ7byD598eQeuJZJBYtRUa0g0yC4k789W60Q7hy0EkCqZrMvpjUzHgsjc/mADf/dxavzsniqZeAX08JcMjkNI44Lo6bbk5i8dIM9tgng8F947j8kiSuuiImphG95P7v7hFDn+psuKkSP2WqpRJqxc14hXYcp0cTdmIcVOnmcRTv7OPkPx8lZLgYQbBF2K0rCHqn9sD8Om1aBl/1r76OxMIvkJi/DPHrb0P8wimIX3Qham/8bzR+OU+Ug4TcxtevJWz9kp3THq4cdIFswOwLlYRGZLDlVhlM3i+LrUcCw9eIYcSgJNYdksXgfpwnyGDrLRtx9mlpDB2Uwetv12PYsABn/boM4+S+WCamawczuouX+MnpstYah+M4Tk+E+gGH+qIghL1b7k0F+cdZA3uc0Grfl7OmGxPx/PRbavfdkb3qRjRdMBXBKWcje+qZyJ52Jnof/UOkhvYSF1mUyQ38+DuVg3DuwWkLVw46Caf/+UllfQMgSGHt4RU49qjeOPv0Xjj77ASmnBPD+VOAc86LY+K+cfSurkBZrApbbJbAaWclcPnlVTjtzDJstV0QvtoYK9MFi8lYOfS9XFcMHMdZ3WCXqXI5J5yln4sn2JdyETV/xtp+rCDwUUSChuc0qQRSI0cisf0OwITtEN95AuLf2g2xXXdFasL2SPSpUaWAwo7rpsMF4N6/tocrB51EK6WeyF+pbKysFakYyspogPKyuJqysoQK/xg/OKAVPoGK8gR6VfLIxxLcL0AMXyxgQ9FqrD47juOsRrBfi0XG7BTRy/u6Dg+IxBldNot4agkiyXhuL2tTsKm6oa9vy4BLbJpf4lIXTnu4cuA4juM4TgtcOXAcx3EcpwWuHDiO4ziO0wJXDlYahVbHmh2P/nqN4zhOZ2Evam8h8OhvJHQNVw5WAnzpJsOtkvnKTpabJvPFR76ymEZGfmf0eoNcEze66aIrCo7jOB0lK/8astx9ln1sFo2iF9TzPC19qdizY9V+WOzF2ukArhysBHR1bDqhwj8Wrwd3+E4EGcSyciWW1e8txIMy3edAd1bu6Kpdx3EcR/eJiWXiogw0IahdBiyr0/e+mpJxUQtEzAXc6UBfVfDutYO4crBSkOoZ40eTAtTXJ7FosZjaJOoD7q7IKisabiah7/um4025zzE5juM4HSHLPWe++gLZP/8Z2euvQeLqaxG7/15kFy/QXRQDGXVxk3s+aYi+TOm0jisHKwF+MwGJGOYtyeDWmzOYNjWLS6c14ubbGzH7E6my8QYxovFmRFEI9PMg4Y2O4zhOu8RrFyF+7wMIHv830NSI+Odzkf39H5B6+HEkMmlRELhps8At6rWPdQWhPVw5WAlQU61tKMM9dybw7NMZDBkUoF9FGf56TxP+544GLF3GBw9pnRpLBtz5yyuu45SKHjuLXGj+u8cmZkVK2ctlX3wBmYfvRvK730LspJORPfNEYMORyD78d2TnfYlMPKubInGjJX+s0DFcOVgpxPD6qzHcdm8jdt8zhSOOiWHyL2IYv0M5Hv9HBWZ9WCYlkZJKK8XBypvrAVp8eEnhbzE8cFWNLlwsYRPT8KJ+8lgK/8UPauu5b0aEv0sc9xaYvzxaOGa6gPUqtmBUf5bA3/ZgOLH8GaUShhmtZ1y8pQu4uhHmI9PE3odHDV4zszQwPeon9+i3h3Ql9D8f/ZCP1QlJ1ArttrOwzbAszL/cqLdd76MO8h0XuibH5lP9LFLuXNJkphQfK2K502v2cfG4hJMTP3lFs2K/l094nX81Vk0ZxP7zBhLLvgbGbIhsshyxAYOQ2HwrZD54E5kvPqcriH5Az+W+bqwLqxGuHKwUYnjzrTjm1iWxwWjd1BOp8gCjNyrHV4tS+PgT2oh9ktWWFTesvNHtROOJhOgPokRo46KhIiH3qMndo51uzuT/jpqCbkM/Y/EyOeVSnvB3aCJuO2OYNt27NOeXhidhcGtT/WnucseOmDbdMhwGxzzl1qm2JbXYR+9r7bw104IwDG53HdN0MD10J5fULc9LZAjDSFXIkfkoWAfawl3kvBijkWYZ8SDhJMpzfsnB/LRjV416KXnH74lYPSMt3ETOizXmlx4lHXGmhWmLuomct2Vac9ecJ0SOotiH2/RG63fE8HdrfuWbqLsg91uPcanOlaiIBZCuA2ylpTXh1sNxaf+aX2IX9i1MkxyDvDyMGnXbgd9GNsDCRQvw6Sez8cknczBnzmzMnj0bX3zxBerr69VJ6wpCTiXQwRHf9BJh39QEfDkPiYreQEVN6EyI9+mHRN18xOeKkTSpbmD9GePktEnJc0gKNZXNZmfG4/FROStHuPSyRtz8EHDr5TFsMZYVPIFHH4vj5AuzOPbwAIf9WHf/Fnt+nTGLzz77HB999JF+xpRKQkNDPS669CE88cY2iFeNQEwbjxjV6iOdrMAr9MmORmv2IXHxaimC+Y8gVr0lYhXrih1HXdKYhOg9+f7wSFb0k0jjlTiGio4YcRyk5yFY9C/E+mwr/fcwsQhHqtEw2qMtt6ZiBY2fIrvwaSTW+IE4LmdMxNbmZUI/SEfCbBkeu5nc+KrxK2TnXgaUr43EwMMluxiOrovOu6d4lt8vYTV+Lml5CvGB+0h/LUqClj87urB8SEfCi7rhOUenWpdEAARSj4IlL8tIbAFifXfQcGyc1Z7fdj3/GCW0k3Dq30P2899J+X8Lsf77iZ2UP8PPtYCOkO9/+Fv+Sl3SGEu+BEv+I4JjPhL9dlP/Q1eFsSv5fhLa5Z+H7vg3i+yiZ+U0IenZTmwoSNluxFWuXbbmd/Q3idrpuZYLS0D8CZpQ3fgKBpdXIx7bRFqmijq6ovMV0XsjvlHBaMWpecPcn7/wCcyP9UK8enMEcVF89TIFsbSbSF2Lkh+L1n/zq4sZlGfexrh1H8Ho0YNVuLNF8hXvIYOH4IADDsAGG2wQuo4XCo++SXyyco/ER9/uWlKLpim/QerN5xBMm45g/fW01wruugfx352B2GkXABMnIh1nWAkkmXWFk9IjEZmbEZl7djKZlISWjmgZlgRXDgpzyUVp3PIocNu0Rmy+KRtdSpSDLE66EDj8Z3Ec9bMMUklRDDLUcJvw3L+fxxNPPCFKQYMK1vq6ejz7zIvYcMOt0G9wpX7mNEahq76zY11elMsbY67h6blhv8wFz8KG39C4FC+9+ALWWWcMhq05RAYL9dJopdPL3cI7onebsCWhEAnPo4TuuE44K0cZm8QzWLY4ixmvvIaRo9fGoEGDJQy21hWJhrciy8NeEYlJXDq6+V/itVdnYPtxu6Fc5CmnRvWb7qGjVmGORfOTWGgaH2YIp6sTCcyfW4d3330VG4xaB4MGDpdyaRnj8D67u31WdM/zJObNm4fXZryEHcaPR0V5pViLINd85XWjY+G09D2nAAblMphP4p13Z2DJkiXYZMxYlJVRKIX+M9eiIS2nZZjhr5Z2BnM1LvXsiy+/xLtvv4ptthmHsupq1W/jFF4SFgXU8nAK+2PY1WjdC3SEmxXBksW7772DBQuWYOstRaGWJNJn3pNfU8PwQtvQv5Bo6OG52YRHtkuOcF9/fYbWt41Hj5X0lcnVBrncJC5S6po1P/THfFtONIyQMB6056eFeTWQsmF7f/2NV1DTqxobrLe+DCCk3KI3RjyK6gX5OgLdmF3kFoXpeeU/r6BX5UCsu+HwUO8Ux1TeqKBEcyc8D3/l+xMlvJb7q/mVweKFddhisxHYb/8fMVAtf8ZHhBv69u2LVCqlikE4oMjHQuRgRvKW5Sp9Y+Y3FyD5ylPIXEnlYAOqaMjcfS+CS85A6oyLEHz3O8ioQpBS5aAVPadH4spBD2fq5U248X7g9isCbD6W3xPjzAFw4gVpHDMpwBEH8jOkYUORnlKUBBGnuWe/bCQLFizAhRdciEMmHYxNN5WRQ5ozCnpZS7FQhxAe2ZBaL2a6IfxM6sKFCzB16mXYc4/viBDaQTsk3sq72QlaY23p/3I/LPx8mu8Vd2z0H388GzfdOB37/Xh/jB2zGTLZppzL9jG/ovExLD6En4B98603cd111+Hss85GTb9+eo9GIpcfGqVmf5bbF6LZb53iZSExz1J48803cffdd+L7++6LTTdZnpa24mm0lgb52+JemjffeAfXT78B55x9JvrX9NOy0RgX8Jp+FLI3otc1DE03P5WblLTcjU/mfCr17CBU9+4l13MKVTv1yGg7vcyzOP7z8qv43zv+Fyf9+iT0G1Ajgk7qMtMjPXb03rb8IpYOHkl4zvRIW5L6fPd9d+ODWR/h2GOOQXk5J80LuJWT0I5/mE6eh+RfLxQXupk+/WYVbD/96QGiYIXhmErAfOP95k++F9EweC3qRs/1TBT3+jrcKG1m6NCh2P+H+yOToVLXOnKr3mtHg79J/jXGgQOEadOmYfCgIdh3v+8jJWkxxUbdRj2KkJ+ulmmwEAlrWoAnn3wS/3npFZx08kn6uJTpI1G3PG9t5iCs+VJXpHukcsC3EbJXXIaGv/0vUtNuRmLMJuoy88ebsPS6S9Fr2k1Ibret1jMqOQmtz+KglfT0NCSvukU5WI30p1WbNYYkkJZRZf0yjiaY7VnU1oqQaQowaIB0zHxPl41KFAPWWnai1KBp2PEkkglpCHJNS4yfiE5KwxJtXkw8nlJBxWP0PDyWNdsXMnRDQ2UlHktKHCUAEaw8TyTKJBxzt9yflv4v98Our2D03lx8OdUqjb6JApajPOZGoXtaMRaPaHyWX1t+zjyi/2ntCML8SkheaJoi8V3uz4r+RY25j8mRec77WBj8NnxGhiS2rmG5+9bjaabQtTBueffGwk46kwm0PJiH+j17rkPJ3Rc10XwoZKLXE4nyXL6EZcG5KHahWl4SLvMldN96OqKm7fSynoX5pGFID82ZhISVT969bflFY+ngMTynH2G+sGyy6bjuQEqlR9PTwi2Pof+hnaVzucm/Hr2m9swTKYssp7i17CUdrBt6TfJV/QvrnPmzgh9516Ju1J+Y3K91NyVpYa4RpjH0tzWTzDtG7QtdY3hsJ1ka6Wc0Dky3hK19TIG4m8lPV4s0RMII+5Jws7dAuhlVBuQHHykYtKMppIgZdK0KgjhRV1LesQ3WRrwxicxLb6O+oR5N8+YjmPE6yoaujczQNdnNIhGOdUL9vnXvnRyuHKwUAowaFcOgsgyeeTqLeYsa8fW8JrzwShpD+mex/losBhkJ5BoKR2orwIqdEXsKb6LPz/hoQY4UgF00hNP71MbDxwjmf2H3xRiKTo1nrmtTu6x0OnK03yU16qsgYcY1v2gThl/QfVFGi4nFoaivVHJy5VL4nq4ZRcsmEjBzVXrYQu6LMtTRmCA5D31lHoUdNCl4TxcM0c6f+aY/5Y+kIxChVMh9cYb5QaUwDIdpi2l7YppKkFd5RpFsYr2K59Kk6eEsCO0L3FOUoV+aiDBJ7BcK9g0lRIOjsqvFL2kSC9ZssVkxfsUapoF9ivwLWB46UJBy58AoR+uPEwzrT8SN/Ndb6X7ceCR33hvpu+9D+rxzkD1rCtLvfIyK/X+O5JDBeheoIKpCGvrktE1O0jjdS4BNR2cwad8knn0yjbPOiOP0M4E3Xslg/4nAeuuxhw6FWK5PXhFtBLyYcyDusyqQxOi1LhrCad3mGkHLUvjNzpmx5mIk85zdabMWEnFbGrM8D2kheaswLfI74q4zhl7o83EKVIHT7qrYsVclEbclM4qcSBiSm/qLoqgU6WG2cIMYy7IV6l+he7pieJB46yK3nGUYpJxH3XXaUL3JkatfFEYt3ZTIEEmLPjqQUxXcchJugS4nUbedNCznZkWN5b08dd2ElIvGPYwAFd9QKSlBeuSPinadKcr1LRFMKeCxLQWBviTkctRJZtAIZI88BOV774DKRQtRXp5A6oifAxO/h2RZOVJ0S39D504HsN7a6VayqKpoxI8OTODwo2IYMSSOdUcEOOrIGH70wwDVVY1Suzmll5VDVo4rVmE2TuskorTViIol3/9C4RUPOxZJk4ymDEa5hNFegeY80XDC89byrzNEO69S5n9bhGEuH1WVOj1RVk6KWtavUuUj3+5p9le8LPzcurREi8HUrFKkx8o46lep8qk9LA8LxaErmH/mf6mgd5kRwxA/5CAkzpuC+nPOQGaf7yLeq1fOhVMsrhysFDiaSaCyOovvfC+GE3+dwUknJfDt78TQt7cIzYCr+EWIxsOvhrXWbHQRWqRRdUfHl06nm8MpVQNmx0JjftJ/Lqgslf/5mL9hOOnmcEuFpYFQGFkY3QnDa2pqag6nu9LDtKQlTd1JobSUMj0Gy4Zv+3SH31GidSBqSkHUPy0bMd0J08LyYXhWJ0qpkFg/0EKJKwFJiWJSvMuUVwEDBiPRtz8SfGzRvUW/WuPKwUpBlAMR5JwZyMroL1kWQyqVFluxz1ZIb5nSqd14EOeLNrpkK5+ysjJstNFGqKqSyi9Yh1HKBsYwtthiCwwaNEj9LWWnQEyZKS8vx6abboqamuUblpQSizdfi9p22211UWcp00N/aNjB9enTB2PHjtWwuhPm1TbbbKNlZJSq7JkWCgKaddZZR+sZF8F2FwMGDMBWW22l5UJhx/BLkRb6EfVnrbXWwiabbIJwgWL3MWrUKKy//voaNvOwO5R2poHlwjR1JxtvvDGGDx+u51bPS02/fv2w9tpr536VBqlB8o8fxpcBgZRDKsgiqbt9Lp+xdIqj5CUvDcRfZVwBqbjUlOMiUGLcdIZqARfkyeiJqq3usCdFIfVYH/cl2MG1LBp2OosXL0ZlZaV2qsQabqkasHVuBv0tRUdnnTb9s3NCv7uj8yEWBtNj4ZYiPIu/GfpZKr9bg/4TKiMm6CzMrmLpsDCM7hSoLBOGZ/ll56VKD/03vyxdpfC7NVguUSxdpSwf+mVtk/53V12zsrEwGY6dlwL6xV0QOaNDhZq/S5GerPjDORV+Bj+RkTToZgbZcPZgNR8DSx76Pgc9Fut3Jbd1IR4ra8CsD/cq0K82hpdDt9QQ2igaa1D556WilH52R/yKpdRxMP9WVtryw+mO9JCVkZZvgpVVTkZ3lE93ln9H6I4wS+knazCNfT8hfElJlBrtR1duXq1sJB99n4MeS6R+cj8B0ZOlUch5jEoBf0eqr540/ypItEF1RydRSj+7I37FUuo4mH8rK2354XRHelZWWr4JVnbauqN8onwTZdUdYZbST/qkwox/Enxdke9FqIZAW6cTuHLgOI7jOE4LXDlwHMdxHKcFrhw4juM4jtMCVw7+D8AVyPb+MhfrdAUuIjL/zPC3GftNd+a+WPL9yod+RsPtTBitEfW7FLQXV/62a9G8y3fXFSwONKX0N0p+/EuNpcH87s4wspnW615XMX/z/WfY0TR1Jn3mb2v3tne9I/Be88dMV/xzVl1KvlpDKoq/rbAKwAbLBT/cbObll1/Gq6++iv79+2P8DjtgWO495o5Af8wvsmzZMjz99NOYM2eO2slV8OM5BjuLNddcEztIOAyP9xbzGtT8+fPxzDPP4PPPP9dOaPDgwdh111313WhC/1977TU1TBtf6+TeDNw3wcLp7EIn+vevf/0L77zzju7FsOeee2LIkCGaBlKsvxbXV155Rc95P/dE4H4FPKdhev/xj3/gyy+/1Hv41b0JEyY0p7czabHysuPcuXPx97//HbW1tRgzZgy23HJLTR/ztxSvqPG1tOeff16/ULnGGmtg5513xsCBA3NXi6NQXnMvhKeeegrvv/8++tbUYKeddsIwqWPE3BudyS+WDf3+z3/+g0WLFiGeiKuCwDLYfPPNsd566zW/PlwM0bQwj1588UW89dZbase8r6iowMiRI3VvAe5jQTu+Qmr3FVM2TMNLL72kaWDe77jjji3qbmNjI5599lm8/fbb2l64z0R0z4yO8t577+G5559D3bK65m8i9O7dG2sMXAPDhg3T9spXFBl3hh2th073IPnbLW8rlByJaEoq6jtydL5BpLLosb6+Pjj99NMDEQaBdArBk08+qfYdhf6YIZ9++mnw3e9+N6jqVRX06tUrKCsvC8oqytR/GuncAum8gzfeeEPd230dZebMmcFuu+0WSMcVSIccbDR6o0AEW+5qECxevDg4+eSTA+mAgsrKykAUkGDqZVMDESB6Xepe0WEas2bNCr73ve8F0mkHAwYMCK688spAOtXc1eV50VFEIAQXXXRRIEJG/WR+HXHEEcGSJUtyLoLgn//8ZyDCOiivKFc3u+++eyAdeO5q57A4Mi+ICKVAlIJAOvHgtNNOCxYuXKj2dr2rLFiwIDjuuOM0fePGjQtEQOWuFA/L0eJvx3fffTfYZZddtE4MHz48uPHGG5vjbuVtplhEIQweeOCBYI899tByYhisV8lUMhg0aFCwzz77BKKY5FwXh8Xxiy++CK6//vpg66231jZidbu6ujoQxSA47pe/DF5//fUV0lQMdXV1wVlnnaV+i4IZTJs2Te0MUUKDI488MhABEpxyyinajjrDLbfcEgwbPiyoqqoKKqsqtc6yDYqSE4hSG0yaNCm46667AlFE1b2lqTNl43QMyVtpNunTcyK4ZHR92OCskpimziNHxBy5cOTIUVgxRP0hUhHVn2W1y9Ruyy22xLZbbQvp+NRwR0LuGMfNmojd11Ho/9KlS3Wkw3jPen+Wjoh4TjjSFsVDR3jS+emRn2g1ujIS5uj3ueee001a5s2bh3vvvRdfffWVXmO8SLHpYb4zPfST+TZjxgzMnj1br0nHCREK+PCjD9FQ36BultYubR7tMUw7Lxbea3lhZUbDMIxSzBoYtctC/zmzZHnVGRgn5jHTbWnnrAdnv1gnPvnkEzz26KPNMy10a4YUm1+i7OIPf/gDHhU/h645FN///vfx//7f/8P4Hcbj66+/xoMPPghRRvDZZ5/l7ug4TAs3Lrv+hutxxplnaD3m7oNsIzQ854zFNVdfjd/97nf46KOPmu8jxaSFblnXmEecdRMhrrMIhl1n+6+vrys6n4w6uXfJ4iVazoMHDca222yL0RuN1lkQltFNN90EGYzg/vvvb54tY32w8nF6Dq4crKaw8VsHYLvddaaBmh/W4dMPTruSDTbYAJdccgmuu/467WBprrv2Wpx66qk6pUk60wlZ5yijIFUKODVPAUtkdA8ZSeo548K0RTtTms6k06b3KRAYLv3gNLmM7PU6fxfrr8WFhtPSjCeFAf0lS5Ys0Q584YKFzWXERzQWDt0XGyaxcKN5H60DUftSQP8s3gzHwupMONH4Mf0y6tZHClQ8KIDISyKEKIjy6UxezZw5E6+9+qpuGX78L4/H73//e1xxxRWYOnUqvvOd72i9p8LIx3LFwnsfe+wx/PGPf8RXX36FH/3oR7hW2oe1lenTp+Ooo47SRzwy2sadd96pApzpLzbvLO8Ntplbb71VHymR6HV+wKtY/819WapM/WEbOeCAA/CHa6XNS/u/+eabce6552KNQWvoowcqJ1R2GG60TJ2egysHqynRRtnVhsn76RdRf3NLVfiskc+w+cyUz/zVjB2rz1E5c2BhFxu+ued+9VQyqAxwhEd7KgfsdPh8k4YCxNY8dCYsg+sMqAhU9arS0eMGozbQWYPHH39chbilv1gsThQ+3E+eSg6f+xL6z7QxDfymAb+bQYESTUNn0mRxtft4NOWuO2B4TIOdG13JM4NCmc/q+Q0Llgu/lcA6QEXOyiWaR8WEyTzhDMSS3EwVFUR+U4LffuBz+V//+teq6P785z/XtRTFwhE8Bf6HH3yobeOEE07A7rvvrm2Gv7ku59hjj9U1JpwFe+hvD+HDDz9szs/O5h/hqP2ee+7RGZFofpLO+Bu9h/5RQeDaIrZ9lglnDSdNmoQ999hT3bDcOEtGupIO55vDlYPVgPzGn//bBAMbaWc7hvzOgXA0xwVWFKwcDds5BSDd0HSlk9tss810MRiFAQ3D46iEU6OctWDnpH7nvOe5Cam2sLgZnJ3glC/DGLbmMBx88MHYbtvtNN+4QNE6OVKskGWcGFZ1dbV2oKmylD5K4AwFlZyPP/5Y07jhqFHqzhZ5Gby/vfzjfRYvS5f6FbmPv5k37NTb868tzP/WKBSXYrE6Q4HJ/KeQpSJ4+OGHY/z48eqGswk2g9RZGA4FG5XQhQsXYtq0aTjyyCNx9tln409/+pMuqD355JPVUFkoFj4CYXsgVAD4uI1E84iKNOs5lZK33nyrWXHsDJbfVEJHjBihis8NN9ygfkbLnIpDZ7EweLRzSwsXQu6yyy66IJF9QGcexTirDq4crCZEG6qdk64IAlLw/pwVFYKDDjkI35v4PR3VTZw4EYccckjzVDw732hcOgLdMw0Ml6NpCk4bbXOKmUKcU5dcRc7pWHZ01tl1JK0WH7q1c3bijzz6iD6P5ypuCoI99tgDNf1q8MEHH6gg4siSdET5iGLpYVz5lgJnW7hmgusO6Pdnn3+mo8h11l1X3TJeHUmHYffkE/WHcaZhPLoiGAjDs3yzY0b8zebOiYVbTDpIvr9U1p588klVEqhYsVy233579K3pq3WPdSG6hsbuKwYKZo7eN9xwQxWmnN4///zz1Y7T5jxnWNEp+47AuLC+UulgPrAu22waoR3PWS5c4c9rfI5P953F/KbCQUVqvZHr6RsKfHzBNtSchuKKpQXRso2eG1SoOAPGclmwYEHzWqGoG6dn4MrBagI7Bnb+JgisoyD8HUK74jvQfKKdQqYpg3RTWoUOOwIaU1BMyBcD3Vv8OdrmyI6Clc99OeLmzMHQIUP1lUA+92QYnYH+MyweKWRo+Ex73Lhx6NWrlwryURuMUsH01D+eal4sVmx4ln6ODDlC5auKnDV44YUXVOg0NjTqLAgFRLGddjQNZvjbDH9H3dm52ZPoeXvQLcsm6hfRfexzdl3B/LUj84hKYXlFub4eSQHKKfkNR22os0h85MNZBXPfGVi3fvKTn+Dqq6/G5MmTdaqfM1KE6xE4m3DmmWdq3SsWCki2Cwpllj/jaYZYWVie6u8utE/zN5VM4dt7fhsTvzdR7biwljMwy8urtN2+hUt4bv2N9QNOz8SVg9UANkgaNkQKM44+TGMnpW6g5h+F3bQrpunI5MYbbtDj5ZdfrqM8ozNh2z3sUDla5PvmFBR/+ctfdPU3V3lzmjnaKXWU6D0MhyMqPr+e+8Vcvcbz3/zmN7juuuv0mTaZ8doMHYGxs1uuaLUP/bOOn4KC0658u4OC7a9//avu58CRFr/Tr4vtmOxOFhXDYfxY7nyDg2FE8761cigmD+mWwo4jXIZhipKlkUT9K7bs6d7u4ajz3//+typStOPCvilTpujCN64NILxuK/IZbjFpIYw/2wrXfmy+2ebq//XXX6+LBrm4jvspJJIJrRMPPfRQizbVHowLZ4lYrix7Kpf2pgjTw7DphudcNMg8paJS3au62U0xmJ8knUmjd5/e+OlPf6p7WnBPEi6KtEccxeZTMXCGjYZhcAaBC3EZt2LT43zzuHKwmsDGyEV7XGl90UUX6Wpls2+edpdOPB4vbnq0ILl2zo1bdtxpR33O+K1dd9XNivhslYvvGC6FRrEdQ9QtOzs+O+WiRD6/fOCBB7Sj5SMFKgw87yyMHw2n9ilkCBUrjrIuvfRSXHnllc2dKaebn3ziSV1xXgxMC/OeR6aFwoKPLShkqBiwjKjkcFEXR5ea9iL67WheMS30929/+5uOdG+//fZm5Yau6JZuGE4xCk4+HMlTAWQeWf6I581xiSoKncHu5Uidr5aSpsYm3HHHHbj44ot1lT/LjLC+c/aAigrDj+ZHR2B+3XvffTpjcPElF6uiwJmqffbZByeddBJOOeUUrL3W2iq4KdypcBUD6+7QNYfqOZVbPmYgVg480l9uksW6TKWXjx+MYtJDv6L5znrHRyZcP8OZsCefelJnxwjddaUOGPl+MA2vzXhNFTvO+jE9DMvqntOzcOVgNYIjEL5nzM6bgpSjLj5P5wpoUtO3plOrrlcg187ZAdmzeAo/G7nwaJ1BscIi2nHRH8aXz+TZmXLvAY7E2IFT0HZGIBC7j50ZH1dwDQBH9VwvwcVoZ511Fs444wx9X/tb3/qW3vP8C89j5hsz9bwzWJ6w8+8/oL/OWNBu7bXXwuDBgzQuxabH8tWOLA+u9+DreFyIxmlxKgjviRCn4GPeUXHjCLWzsC5dc801uOqqq1QR4UzOB2LHhZWMO/ORihvPiyl3Yu6ppHEXTioffAxjiwRZJiyb0047TfcJIBzV266DxcLwPhbhfJ8oCHz1jm2GdYxKAI92zrrHGZ5i843CccL4CSgrL9NFrcw3Pkpi2VPhoJLDWQrWQUIlm7NxVgeKzb98GG9bC8R9NBgmKbaeRbH7WHdZtzjrQuWZis/DDz+MBx94UOsyH/tx1sLobHjON4crB6sRHGFzFEqBfdttt+kIkiutuYkMOwpO0XMlc2dgZ0C0kRdo5+zITKh3dVQS7YDYKTPefMRA+GyeixSZHrozQ+zYHtbpskOjQOC75ZyN4KtrFEB8fY2KAQ0VBgo77k/AkWx0E6GOYGHxyPgx7lzLQChsxo7dDDU1oTBtJnfaXnryhQefyY8ePVpfxeOrZHw8wrRcOvVSnYpfa621mrdOJh3Nryhc7EYBxtE6HyPRf9YzKiV8E2Pc9uNUASHF+m/uqWhwISLr8c677KwjeCoEViYM78ADD9RyoWLABaOcBcjPj/bgmhVuM8w8o4DjjNtxxx2njxd4POecc7SO8DqVROZvMVCB5YZKu+y8i9YxKmzHH388zjvvPJx7zrkaBh9jMC+5puKggw7SNJFi00IK3cP1E4ceemjzmxKE+dzZsmEYNCwbzk4dJYob92rg655MG5WgNYetqes4WNd5H90XG57zzePKQQ8n2tA5RX3MMcfoiu7Zc2bjpj/epM/p2XHuvffe+h4yO6yuwLDYqfJZIo8WdikbP/2moQJAYwv2GB47OSo4TBOVEO5LYIoDMSWmNRhP6+AoWDi6ZofM58sc1dMvjrApQCkMuEBxu3HbIRtkVQDa7oYdhXE0/xgmO2sKG6aLsyIcYfEdfsaL4XExmZSo3ltMp0p3DItvWRx8yMGaJk6533DjDXh9xkysu+66OgK39SCdLS+WBYUaZ2/4NsH0m6bru/TkwJ8ciAN+fECzEC02DEsvy4ULTzkLod9RkHrNsmc+2pHCmjNKvIezB7aTZbFst912+giBMxH2tgIfKd1515065c/RP9sNH5cVA9PBusip/d/+9reqzDBfqMhc9furcOVVV2q+scz2228/VeSoBLdXf9uCdZf+2XN+g/7+7Gc/0zphbYv5Vgzmnv4yHSwHltHfHn5YZww408OZS5bXlPOm6IwF40L3vLfY8JxvnpKXmFQG//DSSsY6AnYsPOezbHY8XMnNRsyOnI2WmnyxjdT8tvs4lchRHR9XcITIXeT4TNM6ga7CqVx29ow7O24KM3Y6DHPhggUqnHYRwcBpcj635zV7zY2dEfOAx9aw9Fg+8Vkw82jHCTti5Pojm9PA6zQcIXGlN5+18zkq11VQYHQETvPzeTJ382PHTIHGUT1nIDiy54ItTiVT2eHzYPtoDu04Y9JenvI600s30bRTyFExYPo4YjXlh+sdmAbCezpbXswTpuEpKZP5UiYUNhTUzBsqP9F4FxsGlT7Gmxsf9Za47ix5wWf3+XnBRw+sE5xlYD7utddenX5kxvTw0RKVP3s8QsO8Yh3kGwzMw/w4tAXLgoZKIO9he2H5sj5wpoB1g0ohZ6yogNobEoaF1dHwOJXPPGM94gwRlRnWNUsL08X2wkca9vGvYh+TEOYT2wzzjFg8mVZLD18LtZk9SwPPSUfT43Qcydtu+fBSyUtKIurKwTcAGydhI6SAYOOlYGBjpPBuS2C2RbRRM4zokZhQ4m+z6yrsOAn9pp8Wh+iR1+w3MTtz31pconFnh8p7aIj5x9/RNJm9xSs6U9EevNfiQxMN3+zNf5J/jdgxn+h9UeiecaUApRvGl6M9hh3119LdGegPH7FYHnI0T4FgaycYZmvxbg3LGx4Jz1srC2LnPNKYIC4G3mf3UDFhnhGGS/+isyDF+M38tzgRu5f+R/OI+WblQDtSbBoM3s+8ivpn+WeYXWfyyYjGk+fRI020/Ej0mlN6JH9dOXBWhA2PsDOKNkDrIAjddLaB2n3W4Omv2Rn5v7sK/SP0085Ja/HgkYZ2vE67QvGhG7tu+cPfUb/sdyHohhTyuzXMX8N+82gmOsoyou7aCo/X7Uh3rbnldXNr+dRaOtuCfkTzmMbCtmsG7YoJw+Jnftl5lGjY5oZYHPLdd4SoP+av+RMNr1h4r/lldYxE/TK7aJhGZ8I0f6JHC4O/zc5+d4X8sAzz37DrXQ3PKYzkb7coB8X3Ds4qhTU6Chh2QGYMa5i060zj5D30w+43/6J0xt/WoP8kP6xoGPl2PNJE41kI2lv+5IdD7H6Dv80YrfldDPSP/tAUUgyI/eYxGn5+fIyou6gbO/I6jaUv399iaC2PaWf10MLrKIXiXCh+5nf0Gn+3FqeOYPdF45Cv5BSKS3vwPotb9H4Lx+x4NLdmuoL5R3hk+Pl0JgyLL4nGPUqhtJhxehauHKwmtNYAS9EozY/Wwigl0TDyj6Q1IRC9ry3y/bT7zETJt8+/3hFa89POo8fW4PXoKNTc83e+HbHf0Y7b3Bn593QUuy96P48WFwuzkEBqC/phZWumLT+i7kqBhWd+Wth27Ew4UX/M30LGwo2S/7ujmJ/5RMPoit+GhWPGiJ4bheycVZ/iWrDjON8oUQHMIzv9fIFsv6Mdd3d20BYnhmHnjuP0bFw5cJweQHQESiiAzY6YUM4XztHz7oZhMU75cXUcp+fhyoHj9ACigt9Wuxs2YueRhsKZv20xXXdj4ZJovKLnjuP0LFw5cJwegAl9wn0FuM8D90rgHgrcG4LX8xUGvsHC7Y75/js39LFXMUsNw6VhmNxXn99F8G/5O07PxpUDx+khmAAm3FCH2wpz10NuAW2CP6ogcCMpfl2Q29veeuutzRvXRIm6NyHPGQf6Z4sgC7kxw10SuUmUfZSIGxhxi+NHHnlEZzhI1L3jOD0DVw4cpwfCbyVQEHPm4MEHH9SPbJGoEOZHfniNigQ/8mOv59mRmLJBeJ8pBNH1DFE3hNdpx022/vznP+vHvuybE5w54C6A3LnSyL/fcZxVH1cOHKeHwu1q+bEtKgjvvvuuCuGo4H7sscdEMgMD1xjYYr99Cn7ODHArXRqO+u1bFTS8n7MMNLyHX/Pj1xdNAaAb2vM+7q/PGQqbOeA+BwyLbqhocEdAbrlNv+hvVDFxHGfVxZUDx+mBUMhyW2zu/U+43z0VAgpnwq8Jck3C2E3HYu211m4hlLle4fbbbsPRRx+tXwI87LDDMG3aNP2olCkY/ADRxRdfrF/35IeW+OEefuHzzjvv1G838PsAN998M576x1M6U8CPF/373//W8OkH9/Lnp6PpN79seeGFF6odlQbHcVZ9vKU6Tg8kkH8NjQ36CWZ+RIdfxaPANvhhJD7z54ex+GEiCnwKbs4C8DPBl156qbrj1xr5gaFbbrkFF1xwgX7dkG45G3HFFVfg8ssvV3/48SN+1IdKwEMPPaQKQE1NDfr26avfB+CHgyycpnSTKhf33nuvfkCKH5O65557cPXVV+tjB8dxVn1cOXCcHkhM/qWb0vopa341kKP+999/X6/xEQFH8RTe/GSwrSMgzz77LKZPn65fO6Tg5+wAlQB+lphfOeTiRnvEwEcB/JIk3fEzxueddx4qKitUSeCXLPfff3/9oiDDOPXUU/XI+xivoUOHYsqUKXrv1KlTNY5UKt555x2Nh+M4qzauHDhOD4ajegpofn6Xwp3wDYK33nqrxWd7ufaA6wL4ZgHXDuy2+246oudsAh9P7L777vrJY65TsFcjKeD5GWZ+rphCn5/iHTF8hCoiXEdgjwhsVoJQEaH9+Anjsf322+uXBzmjwLURVDbot+M4qz6uHDhOD4TCm4aMHDlSDfcz4FsL3GeAwnvrrbfWET5JxBMqnLkWgUrBkMFD1N7WInAGgo8G+BYE1y5Q4NsnhQ0KfRr609qeCbTnfeuus64eDVMebAbDcZxVG1cOHKcHQiFrjws48t9555114yHODPDVxVGjRmGjjTbS6zRUJCjYqSzYHgZR+DudSbd408DuMfjbhLspJiR6TiUgeo9hcXUcp2fgyoHj9GAodCnQuSiR0/f33XefLiYcM2aMPiag4Kahu8rKSn00wIWLfDRATJDPmTMHc2bPwaBBg9RdW5jCQegvMX9MCXBlwHF6Nq4cOE4PxYQw4WMFKgh8Q4B7F2y77bY6rc81CWoyaX1EwHUIfEPh7rvv1jccuK3yc889h8suu0zXJOy99966xoD+5s8wWHhmR6UjmUrqq418nZHhmiLCe6MzCtG4Oo6z6uPKgeP0EChsbTTOBYhcbMhHCrTr27evPlqg3RZbbIGNN964hbve1b1VOI8dOxa//e1vEU/EccQRR2DixIm6DwEXMXLfgz322EMfDXD2gPdxVsKgPRUHW6BIZWOrLbfSWYdDDz1UFQ4qJJx9YLxMOWC4nNXgTEZ0HYLjOKsuy1X7EiEdVUo6g5nSeYzKWTmO00Vs5B19DMBXFzkLMHz4cBXcXEzIxYgUznx8QEHMnQ1nzJiB3r17Y5NNNmleGMgPMnHGgNepCPAxBBUKnjOcN954Qxc30p4LGAl3O6RfhK8tUjlgmP/85z91u2TuucC3Erhr4lprraVxM4WGrzByTQTD4FsQjuOUBmlfGWmzZ0t7vyBnVRJcOXCcHoApBxTuPFLo2sic10hrv6N09BrPeWRYZhc9kkLh5p9H7Qh/05iS4zhO15D21C3KgbdQx1nFMQFLgWrP8k3IEv42AWz25iZqR8ydQeFPE71uv82O4do5j3bd/IrezyPjaL8Jr9uR9q4YOM6qj7dSx+khUBhHBWu+IKcxN/bb3EV/R+E1GsP8MBNVDIjZc5FjvlsaYnGMxo3ntDc3juOs2rhy4DirOBSoJmSJCWUSvWbnUeyanedjdlH/8v2J2pk9H29E3dg1myXgOe+JKjOO4/QcvOU6Tg+AgtaO0RG4/TYhXMhd1I0JbcPc5GP+Ga35Z9fMUGmw6zySfLeO46z6uHLgOD2EUgjWtvwopeCO+uUKgeP0PFw5cBzHcRynBa4cOI7jOI7TAlcOHMdxHMdpgSsHjuM4juO0wJUDx3Ecx3Fa4MqB4ziO4zgtcOXAcRzHcZwWlPwF5CAIkplM5vRYLDaYP0Nbx3Ecx3G6gazI2wfj8fgjud8loVt2JxEFQeIaU8WA52qZg/ZRu/zfUaLX2nJHLDwSdddaeOY+ei2f6L3R+8yOFPO7I25zp0r0WhS7L3p/vl+kNTseW7Mn+ddIofuidjwvdB/Jv9d+k3z/2vqdT6Hr7fkdvU7MTWt+FbLLna6QnvzfRr4fnSE/LvlhkkJuor8Nszc/SKHfPEbdmp0RtSt0L2nvPqOQX9Hf+e5J1F2+G/sddWP2PJJC7qPn+XY82m8j3625I+bW7Ox3W5g/uZ/NRP1v63ruZ4vfPFdLgXZ2LeqGmLuonRG9J2fVavrMrZ3zGL3Xzs0NsWsk3z7ffb5d9MjrPI+647lRyA2PxPyIHmmfbxc92n3mzn6354bku4u6idrlH/Vmgb95NDv77TiO4ziO4ziO4ziO4ziO4ziO4ziO4ziO4ziO4ziO4ziO4ziO4ziO4ziO4ziO4ziO4ziO4ziO4ziO4ziO4ziO4ziO4ziO4ziO4ziO4ziO4ziO4ziO4ziO4ziO4ziO4ziO4ziO4ziO4ziO4ziO4ziO4ziO43QB4P8DZK1edhJzkHgAAAAASUVORK5CYII="/>
          <p:cNvSpPr>
            <a:spLocks noChangeAspect="1" noChangeArrowheads="1"/>
          </p:cNvSpPr>
          <p:nvPr/>
        </p:nvSpPr>
        <p:spPr bwMode="auto">
          <a:xfrm>
            <a:off x="36512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TextBox 6"/>
          <p:cNvSpPr txBox="1"/>
          <p:nvPr/>
        </p:nvSpPr>
        <p:spPr>
          <a:xfrm>
            <a:off x="701964" y="397164"/>
            <a:ext cx="7758546" cy="769441"/>
          </a:xfrm>
          <a:prstGeom prst="rect">
            <a:avLst/>
          </a:prstGeom>
          <a:solidFill>
            <a:schemeClr val="accent5">
              <a:lumMod val="75000"/>
            </a:schemeClr>
          </a:solidFill>
          <a:ln w="38100">
            <a:solidFill>
              <a:schemeClr val="tx1"/>
            </a:solidFill>
          </a:ln>
        </p:spPr>
        <p:txBody>
          <a:bodyPr wrap="square" rtlCol="0">
            <a:spAutoFit/>
          </a:bodyPr>
          <a:lstStyle/>
          <a:p>
            <a:pPr algn="ctr"/>
            <a:r>
              <a:rPr lang="en-GB" sz="4400" dirty="0">
                <a:solidFill>
                  <a:schemeClr val="bg1"/>
                </a:solidFill>
              </a:rPr>
              <a:t>Climate Graphs</a:t>
            </a:r>
          </a:p>
        </p:txBody>
      </p:sp>
      <p:pic>
        <p:nvPicPr>
          <p:cNvPr id="1026" name="Chart 1"/>
          <p:cNvPicPr>
            <a:picLocks noChangeArrowheads="1"/>
          </p:cNvPicPr>
          <p:nvPr/>
        </p:nvPicPr>
        <p:blipFill rotWithShape="1">
          <a:blip r:embed="rId2">
            <a:extLst>
              <a:ext uri="{28A0092B-C50C-407E-A947-70E740481C1C}">
                <a14:useLocalDpi xmlns:a14="http://schemas.microsoft.com/office/drawing/2010/main" val="0"/>
              </a:ext>
            </a:extLst>
          </a:blip>
          <a:srcRect l="2340" t="14671" r="28646" b="3461"/>
          <a:stretch/>
        </p:blipFill>
        <p:spPr bwMode="auto">
          <a:xfrm>
            <a:off x="1152236" y="1542020"/>
            <a:ext cx="6858001" cy="5136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6238827" y="1301249"/>
            <a:ext cx="2558521" cy="369332"/>
          </a:xfrm>
          <a:prstGeom prst="rect">
            <a:avLst/>
          </a:prstGeom>
          <a:solidFill>
            <a:schemeClr val="accent1">
              <a:lumMod val="20000"/>
              <a:lumOff val="80000"/>
            </a:schemeClr>
          </a:solidFill>
          <a:ln>
            <a:solidFill>
              <a:schemeClr val="tx1"/>
            </a:solidFill>
          </a:ln>
        </p:spPr>
        <p:txBody>
          <a:bodyPr wrap="none" rtlCol="0">
            <a:spAutoFit/>
          </a:bodyPr>
          <a:lstStyle/>
          <a:p>
            <a:r>
              <a:rPr lang="en-GB" b="1" dirty="0"/>
              <a:t>Precipitation BAR CHART</a:t>
            </a:r>
          </a:p>
        </p:txBody>
      </p:sp>
      <p:sp>
        <p:nvSpPr>
          <p:cNvPr id="8" name="TextBox 7"/>
          <p:cNvSpPr txBox="1"/>
          <p:nvPr/>
        </p:nvSpPr>
        <p:spPr>
          <a:xfrm>
            <a:off x="7062157" y="4746792"/>
            <a:ext cx="1896160" cy="369332"/>
          </a:xfrm>
          <a:prstGeom prst="rect">
            <a:avLst/>
          </a:prstGeom>
          <a:solidFill>
            <a:schemeClr val="accent1">
              <a:lumMod val="20000"/>
              <a:lumOff val="80000"/>
            </a:schemeClr>
          </a:solidFill>
          <a:ln>
            <a:solidFill>
              <a:schemeClr val="tx1"/>
            </a:solidFill>
          </a:ln>
        </p:spPr>
        <p:txBody>
          <a:bodyPr wrap="none" rtlCol="0">
            <a:spAutoFit/>
          </a:bodyPr>
          <a:lstStyle/>
          <a:p>
            <a:r>
              <a:rPr lang="en-GB" b="1" dirty="0"/>
              <a:t>Precipitation AXIS</a:t>
            </a:r>
          </a:p>
        </p:txBody>
      </p:sp>
      <p:sp>
        <p:nvSpPr>
          <p:cNvPr id="9" name="TextBox 8"/>
          <p:cNvSpPr txBox="1"/>
          <p:nvPr/>
        </p:nvSpPr>
        <p:spPr>
          <a:xfrm>
            <a:off x="6972311" y="6145896"/>
            <a:ext cx="1945020" cy="369332"/>
          </a:xfrm>
          <a:prstGeom prst="rect">
            <a:avLst/>
          </a:prstGeom>
          <a:solidFill>
            <a:schemeClr val="accent1">
              <a:lumMod val="20000"/>
              <a:lumOff val="80000"/>
            </a:schemeClr>
          </a:solidFill>
          <a:ln>
            <a:solidFill>
              <a:schemeClr val="tx1"/>
            </a:solidFill>
          </a:ln>
        </p:spPr>
        <p:txBody>
          <a:bodyPr wrap="none" rtlCol="0">
            <a:spAutoFit/>
          </a:bodyPr>
          <a:lstStyle/>
          <a:p>
            <a:r>
              <a:rPr lang="en-GB" b="1" dirty="0"/>
              <a:t>Precipitation BLUE</a:t>
            </a:r>
          </a:p>
        </p:txBody>
      </p:sp>
      <p:sp>
        <p:nvSpPr>
          <p:cNvPr id="10" name="TextBox 9"/>
          <p:cNvSpPr txBox="1"/>
          <p:nvPr/>
        </p:nvSpPr>
        <p:spPr>
          <a:xfrm>
            <a:off x="212725" y="1301249"/>
            <a:ext cx="2622000" cy="369332"/>
          </a:xfrm>
          <a:prstGeom prst="rect">
            <a:avLst/>
          </a:prstGeom>
          <a:solidFill>
            <a:srgbClr val="FF5050"/>
          </a:solidFill>
          <a:ln>
            <a:solidFill>
              <a:schemeClr val="tx1"/>
            </a:solidFill>
          </a:ln>
        </p:spPr>
        <p:txBody>
          <a:bodyPr wrap="none" rtlCol="0">
            <a:spAutoFit/>
          </a:bodyPr>
          <a:lstStyle/>
          <a:p>
            <a:r>
              <a:rPr lang="en-GB" b="1" dirty="0"/>
              <a:t>Temperature LINE GRAPH</a:t>
            </a:r>
          </a:p>
        </p:txBody>
      </p:sp>
      <p:sp>
        <p:nvSpPr>
          <p:cNvPr id="11" name="TextBox 10"/>
          <p:cNvSpPr txBox="1"/>
          <p:nvPr/>
        </p:nvSpPr>
        <p:spPr>
          <a:xfrm>
            <a:off x="0" y="5483214"/>
            <a:ext cx="1895840" cy="369332"/>
          </a:xfrm>
          <a:prstGeom prst="rect">
            <a:avLst/>
          </a:prstGeom>
          <a:solidFill>
            <a:srgbClr val="FF5050"/>
          </a:solidFill>
          <a:ln>
            <a:solidFill>
              <a:schemeClr val="tx1"/>
            </a:solidFill>
          </a:ln>
        </p:spPr>
        <p:txBody>
          <a:bodyPr wrap="none" rtlCol="0">
            <a:spAutoFit/>
          </a:bodyPr>
          <a:lstStyle/>
          <a:p>
            <a:r>
              <a:rPr lang="en-GB" b="1" dirty="0"/>
              <a:t>Temperature AXIS</a:t>
            </a:r>
          </a:p>
        </p:txBody>
      </p:sp>
      <p:sp>
        <p:nvSpPr>
          <p:cNvPr id="12" name="TextBox 11"/>
          <p:cNvSpPr txBox="1"/>
          <p:nvPr/>
        </p:nvSpPr>
        <p:spPr>
          <a:xfrm>
            <a:off x="365125" y="6115957"/>
            <a:ext cx="1847750" cy="369332"/>
          </a:xfrm>
          <a:prstGeom prst="rect">
            <a:avLst/>
          </a:prstGeom>
          <a:solidFill>
            <a:srgbClr val="FF5050"/>
          </a:solidFill>
          <a:ln>
            <a:solidFill>
              <a:schemeClr val="tx1"/>
            </a:solidFill>
          </a:ln>
        </p:spPr>
        <p:txBody>
          <a:bodyPr wrap="none" rtlCol="0">
            <a:spAutoFit/>
          </a:bodyPr>
          <a:lstStyle/>
          <a:p>
            <a:r>
              <a:rPr lang="en-GB" b="1" dirty="0"/>
              <a:t>Temperature RED</a:t>
            </a:r>
          </a:p>
        </p:txBody>
      </p:sp>
      <p:cxnSp>
        <p:nvCxnSpPr>
          <p:cNvPr id="13" name="Straight Arrow Connector 12"/>
          <p:cNvCxnSpPr>
            <a:stCxn id="10" idx="2"/>
          </p:cNvCxnSpPr>
          <p:nvPr/>
        </p:nvCxnSpPr>
        <p:spPr>
          <a:xfrm>
            <a:off x="1523725" y="1670581"/>
            <a:ext cx="2762525" cy="872594"/>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11" idx="0"/>
          </p:cNvCxnSpPr>
          <p:nvPr/>
        </p:nvCxnSpPr>
        <p:spPr>
          <a:xfrm flipV="1">
            <a:off x="947920" y="3971925"/>
            <a:ext cx="1052330" cy="151128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2" idx="3"/>
          </p:cNvCxnSpPr>
          <p:nvPr/>
        </p:nvCxnSpPr>
        <p:spPr>
          <a:xfrm flipV="1">
            <a:off x="2212875" y="4746792"/>
            <a:ext cx="939511" cy="155383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6086475" y="1670581"/>
            <a:ext cx="1431613" cy="1544107"/>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8" idx="0"/>
          </p:cNvCxnSpPr>
          <p:nvPr/>
        </p:nvCxnSpPr>
        <p:spPr>
          <a:xfrm flipH="1" flipV="1">
            <a:off x="7062157" y="4386263"/>
            <a:ext cx="948080" cy="36052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9" idx="0"/>
          </p:cNvCxnSpPr>
          <p:nvPr/>
        </p:nvCxnSpPr>
        <p:spPr>
          <a:xfrm flipH="1" flipV="1">
            <a:off x="6137424" y="5483214"/>
            <a:ext cx="1807397" cy="662682"/>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3892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animBg="1"/>
      <p:bldP spid="9" grpId="0" animBg="1"/>
      <p:bldP spid="10" grpId="0" animBg="1"/>
      <p:bldP spid="11" grpId="0" animBg="1"/>
      <p:bldP spid="1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701964" y="397164"/>
            <a:ext cx="7758546" cy="769441"/>
          </a:xfrm>
          <a:prstGeom prst="rect">
            <a:avLst/>
          </a:prstGeom>
          <a:solidFill>
            <a:schemeClr val="accent5">
              <a:lumMod val="75000"/>
            </a:schemeClr>
          </a:solidFill>
          <a:ln w="38100">
            <a:solidFill>
              <a:schemeClr val="tx1"/>
            </a:solidFill>
          </a:ln>
        </p:spPr>
        <p:txBody>
          <a:bodyPr wrap="square" rtlCol="0">
            <a:spAutoFit/>
          </a:bodyPr>
          <a:lstStyle/>
          <a:p>
            <a:pPr algn="ctr"/>
            <a:r>
              <a:rPr lang="en-GB" sz="4400" dirty="0">
                <a:solidFill>
                  <a:schemeClr val="bg1"/>
                </a:solidFill>
              </a:rPr>
              <a:t>Climate Data</a:t>
            </a:r>
          </a:p>
        </p:txBody>
      </p:sp>
      <p:sp>
        <p:nvSpPr>
          <p:cNvPr id="9" name="Rectangle 8"/>
          <p:cNvSpPr/>
          <p:nvPr/>
        </p:nvSpPr>
        <p:spPr>
          <a:xfrm>
            <a:off x="855765" y="1265109"/>
            <a:ext cx="7517418" cy="1200329"/>
          </a:xfrm>
          <a:prstGeom prst="rect">
            <a:avLst/>
          </a:prstGeom>
        </p:spPr>
        <p:txBody>
          <a:bodyPr wrap="square" lIns="91440" tIns="45720" rIns="91440" bIns="45720" anchor="t">
            <a:spAutoFit/>
          </a:bodyPr>
          <a:lstStyle/>
          <a:p>
            <a:pPr>
              <a:lnSpc>
                <a:spcPct val="90000"/>
              </a:lnSpc>
            </a:pPr>
            <a:r>
              <a:rPr lang="en-GB" altLang="en-US" sz="2000" b="1" dirty="0"/>
              <a:t>Climate data is used when plotting climate graphs. </a:t>
            </a:r>
            <a:endParaRPr lang="en-US" dirty="0"/>
          </a:p>
          <a:p>
            <a:pPr>
              <a:lnSpc>
                <a:spcPct val="90000"/>
              </a:lnSpc>
            </a:pPr>
            <a:r>
              <a:rPr lang="en-GB" altLang="en-US" sz="2000" b="1" dirty="0">
                <a:cs typeface="Calibri"/>
              </a:rPr>
              <a:t>In the Year column the average temperature and total precipitation </a:t>
            </a:r>
            <a:r>
              <a:rPr lang="en-GB" altLang="en-US" sz="2000" b="1" dirty="0" smtClean="0">
                <a:cs typeface="Calibri"/>
              </a:rPr>
              <a:t>are given</a:t>
            </a:r>
            <a:r>
              <a:rPr lang="en-GB" altLang="en-US" sz="2000" b="1" dirty="0">
                <a:cs typeface="Calibri"/>
              </a:rPr>
              <a:t>.</a:t>
            </a:r>
          </a:p>
          <a:p>
            <a:pPr>
              <a:lnSpc>
                <a:spcPct val="90000"/>
              </a:lnSpc>
            </a:pPr>
            <a:r>
              <a:rPr lang="en-GB" altLang="en-US" sz="2000" b="1" dirty="0">
                <a:cs typeface="Calibri"/>
              </a:rPr>
              <a:t>The </a:t>
            </a:r>
            <a:r>
              <a:rPr lang="en-GB" altLang="en-US" sz="2000" b="1" dirty="0" smtClean="0">
                <a:cs typeface="Calibri"/>
              </a:rPr>
              <a:t>graph </a:t>
            </a:r>
            <a:r>
              <a:rPr lang="en-GB" altLang="en-US" sz="2000" b="1" dirty="0">
                <a:cs typeface="Calibri"/>
              </a:rPr>
              <a:t>for </a:t>
            </a:r>
            <a:r>
              <a:rPr lang="en-GB" altLang="en-US" sz="2000" b="1" dirty="0" smtClean="0">
                <a:cs typeface="Calibri"/>
              </a:rPr>
              <a:t>Las Vegas’ climate </a:t>
            </a:r>
            <a:r>
              <a:rPr lang="en-GB" altLang="en-US" sz="2000" b="1" dirty="0">
                <a:cs typeface="Calibri"/>
              </a:rPr>
              <a:t>data is shown on the next slide</a:t>
            </a:r>
          </a:p>
        </p:txBody>
      </p:sp>
      <p:pic>
        <p:nvPicPr>
          <p:cNvPr id="13" name="table"/>
          <p:cNvPicPr>
            <a:picLocks noChangeAspect="1"/>
          </p:cNvPicPr>
          <p:nvPr/>
        </p:nvPicPr>
        <p:blipFill>
          <a:blip r:embed="rId2"/>
          <a:stretch>
            <a:fillRect/>
          </a:stretch>
        </p:blipFill>
        <p:spPr>
          <a:xfrm>
            <a:off x="194974" y="2643667"/>
            <a:ext cx="8750578" cy="1660478"/>
          </a:xfrm>
          <a:prstGeom prst="rect">
            <a:avLst/>
          </a:prstGeom>
        </p:spPr>
      </p:pic>
    </p:spTree>
    <p:extLst>
      <p:ext uri="{BB962C8B-B14F-4D97-AF65-F5344CB8AC3E}">
        <p14:creationId xmlns:p14="http://schemas.microsoft.com/office/powerpoint/2010/main" val="40377289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509" name="Group 77">
            <a:extLst>
              <a:ext uri="{FF2B5EF4-FFF2-40B4-BE49-F238E27FC236}">
                <a16:creationId xmlns:a16="http://schemas.microsoft.com/office/drawing/2014/main" id="{45035980-05DB-4E9E-8FFA-F1FC878C15F7}"/>
              </a:ext>
            </a:extLst>
          </p:cNvPr>
          <p:cNvGraphicFramePr>
            <a:graphicFrameLocks noGrp="1"/>
          </p:cNvGraphicFramePr>
          <p:nvPr>
            <p:extLst/>
          </p:nvPr>
        </p:nvGraphicFramePr>
        <p:xfrm>
          <a:off x="107504" y="569005"/>
          <a:ext cx="8569325" cy="1626084"/>
        </p:xfrm>
        <a:graphic>
          <a:graphicData uri="http://schemas.openxmlformats.org/drawingml/2006/table">
            <a:tbl>
              <a:tblPr/>
              <a:tblGrid>
                <a:gridCol w="1374775">
                  <a:extLst>
                    <a:ext uri="{9D8B030D-6E8A-4147-A177-3AD203B41FA5}">
                      <a16:colId xmlns:a16="http://schemas.microsoft.com/office/drawing/2014/main" val="20000"/>
                    </a:ext>
                  </a:extLst>
                </a:gridCol>
                <a:gridCol w="554037">
                  <a:extLst>
                    <a:ext uri="{9D8B030D-6E8A-4147-A177-3AD203B41FA5}">
                      <a16:colId xmlns:a16="http://schemas.microsoft.com/office/drawing/2014/main" val="20001"/>
                    </a:ext>
                  </a:extLst>
                </a:gridCol>
                <a:gridCol w="552450">
                  <a:extLst>
                    <a:ext uri="{9D8B030D-6E8A-4147-A177-3AD203B41FA5}">
                      <a16:colId xmlns:a16="http://schemas.microsoft.com/office/drawing/2014/main" val="20002"/>
                    </a:ext>
                  </a:extLst>
                </a:gridCol>
                <a:gridCol w="554038">
                  <a:extLst>
                    <a:ext uri="{9D8B030D-6E8A-4147-A177-3AD203B41FA5}">
                      <a16:colId xmlns:a16="http://schemas.microsoft.com/office/drawing/2014/main" val="20003"/>
                    </a:ext>
                  </a:extLst>
                </a:gridCol>
                <a:gridCol w="552450">
                  <a:extLst>
                    <a:ext uri="{9D8B030D-6E8A-4147-A177-3AD203B41FA5}">
                      <a16:colId xmlns:a16="http://schemas.microsoft.com/office/drawing/2014/main" val="20004"/>
                    </a:ext>
                  </a:extLst>
                </a:gridCol>
                <a:gridCol w="554037">
                  <a:extLst>
                    <a:ext uri="{9D8B030D-6E8A-4147-A177-3AD203B41FA5}">
                      <a16:colId xmlns:a16="http://schemas.microsoft.com/office/drawing/2014/main" val="20005"/>
                    </a:ext>
                  </a:extLst>
                </a:gridCol>
                <a:gridCol w="554038">
                  <a:extLst>
                    <a:ext uri="{9D8B030D-6E8A-4147-A177-3AD203B41FA5}">
                      <a16:colId xmlns:a16="http://schemas.microsoft.com/office/drawing/2014/main" val="20006"/>
                    </a:ext>
                  </a:extLst>
                </a:gridCol>
                <a:gridCol w="552450">
                  <a:extLst>
                    <a:ext uri="{9D8B030D-6E8A-4147-A177-3AD203B41FA5}">
                      <a16:colId xmlns:a16="http://schemas.microsoft.com/office/drawing/2014/main" val="20007"/>
                    </a:ext>
                  </a:extLst>
                </a:gridCol>
                <a:gridCol w="554037">
                  <a:extLst>
                    <a:ext uri="{9D8B030D-6E8A-4147-A177-3AD203B41FA5}">
                      <a16:colId xmlns:a16="http://schemas.microsoft.com/office/drawing/2014/main" val="20008"/>
                    </a:ext>
                  </a:extLst>
                </a:gridCol>
                <a:gridCol w="552450">
                  <a:extLst>
                    <a:ext uri="{9D8B030D-6E8A-4147-A177-3AD203B41FA5}">
                      <a16:colId xmlns:a16="http://schemas.microsoft.com/office/drawing/2014/main" val="20009"/>
                    </a:ext>
                  </a:extLst>
                </a:gridCol>
                <a:gridCol w="554038">
                  <a:extLst>
                    <a:ext uri="{9D8B030D-6E8A-4147-A177-3AD203B41FA5}">
                      <a16:colId xmlns:a16="http://schemas.microsoft.com/office/drawing/2014/main" val="20010"/>
                    </a:ext>
                  </a:extLst>
                </a:gridCol>
                <a:gridCol w="554037">
                  <a:extLst>
                    <a:ext uri="{9D8B030D-6E8A-4147-A177-3AD203B41FA5}">
                      <a16:colId xmlns:a16="http://schemas.microsoft.com/office/drawing/2014/main" val="20011"/>
                    </a:ext>
                  </a:extLst>
                </a:gridCol>
                <a:gridCol w="552450">
                  <a:extLst>
                    <a:ext uri="{9D8B030D-6E8A-4147-A177-3AD203B41FA5}">
                      <a16:colId xmlns:a16="http://schemas.microsoft.com/office/drawing/2014/main" val="20012"/>
                    </a:ext>
                  </a:extLst>
                </a:gridCol>
                <a:gridCol w="554038">
                  <a:extLst>
                    <a:ext uri="{9D8B030D-6E8A-4147-A177-3AD203B41FA5}">
                      <a16:colId xmlns:a16="http://schemas.microsoft.com/office/drawing/2014/main" val="20013"/>
                    </a:ext>
                  </a:extLst>
                </a:gridCol>
              </a:tblGrid>
              <a:tr h="391205">
                <a:tc gridSpan="3">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pt-BR" sz="1200" b="0" i="0" u="none" strike="noStrike" cap="none" normalizeH="0" baseline="0">
                          <a:ln>
                            <a:noFill/>
                          </a:ln>
                          <a:solidFill>
                            <a:srgbClr val="000000"/>
                          </a:solidFill>
                          <a:effectLst/>
                          <a:latin typeface="Calibri" pitchFamily="34" charset="0"/>
                        </a:rPr>
                        <a:t>Climate data for Las Vegas, 36°N, 115°W</a:t>
                      </a:r>
                    </a:p>
                  </a:txBody>
                  <a:tcPr marL="0" marR="0" marT="0" marB="0" anchor="b" horzOverflow="overflow">
                    <a:lnL>
                      <a:noFill/>
                    </a:lnL>
                    <a:lnR>
                      <a:noFill/>
                    </a:lnR>
                    <a:lnT>
                      <a:noFill/>
                    </a:lnT>
                    <a:lnB>
                      <a:noFill/>
                    </a:lnB>
                    <a:lnTlToBr>
                      <a:noFill/>
                    </a:lnTlToBr>
                    <a:lnBlToTr>
                      <a:noFill/>
                    </a:lnBlToTr>
                    <a:noFill/>
                  </a:tcPr>
                </a:tc>
                <a:tc hMerge="1">
                  <a:txBody>
                    <a:bodyPr/>
                    <a:lstStyle/>
                    <a:p>
                      <a:endParaRPr lang="en-GB"/>
                    </a:p>
                  </a:txBody>
                  <a:tcPr/>
                </a:tc>
                <a:tc h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5686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Jan</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Feb</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Mar</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Apr</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May</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Jun</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Jul</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Aug</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Sep</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Oct</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Nov</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Dec</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Year</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8680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Calibri" pitchFamily="34" charset="0"/>
                        </a:rPr>
                        <a:t>24 Hour Average Temperature °C</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8</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11</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14</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18</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23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29</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33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32</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27</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20</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Calibri" pitchFamily="34" charset="0"/>
                        </a:rPr>
                        <a:t>8</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20</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9120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Precipitation (mm)</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Calibri" pitchFamily="34" charset="0"/>
                        </a:rPr>
                        <a:t>14</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Calibri" pitchFamily="34" charset="0"/>
                        </a:rPr>
                        <a:t>12</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Calibri" pitchFamily="34" charset="0"/>
                        </a:rPr>
                        <a:t>5</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Calibri" pitchFamily="34" charset="0"/>
                        </a:rPr>
                        <a:t>5</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Calibri" pitchFamily="34" charset="0"/>
                        </a:rPr>
                        <a:t>9</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Calibri" pitchFamily="34" charset="0"/>
                        </a:rPr>
                        <a:t>13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Calibri" pitchFamily="34" charset="0"/>
                        </a:rPr>
                        <a:t>7</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6</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Calibri" pitchFamily="34" charset="0"/>
                        </a:rPr>
                        <a:t>11</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Calibri" pitchFamily="34" charset="0"/>
                        </a:rPr>
                        <a:t>10</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rgbClr val="000000"/>
                          </a:solidFill>
                          <a:effectLst/>
                          <a:latin typeface="Calibri" pitchFamily="34" charset="0"/>
                        </a:rPr>
                        <a:t>108</a:t>
                      </a:r>
                      <a:endParaRPr kumimoji="0" lang="en-GB" sz="1200" b="0" i="0" u="none" strike="noStrike" cap="none" normalizeH="0" baseline="0" dirty="0">
                        <a:ln>
                          <a:noFill/>
                        </a:ln>
                        <a:solidFill>
                          <a:srgbClr val="000000"/>
                        </a:solidFill>
                        <a:effectLst/>
                        <a:latin typeface="Calibri" pitchFamily="34"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6" name="Chart 5">
            <a:extLst>
              <a:ext uri="{FF2B5EF4-FFF2-40B4-BE49-F238E27FC236}">
                <a16:creationId xmlns:a16="http://schemas.microsoft.com/office/drawing/2014/main" id="{7071119E-2270-4CC4-BC39-5C63CA306E52}"/>
              </a:ext>
            </a:extLst>
          </p:cNvPr>
          <p:cNvGraphicFramePr>
            <a:graphicFrameLocks noGrp="1"/>
          </p:cNvGraphicFramePr>
          <p:nvPr>
            <p:extLst/>
          </p:nvPr>
        </p:nvGraphicFramePr>
        <p:xfrm>
          <a:off x="143001" y="2328555"/>
          <a:ext cx="8718425" cy="3960440"/>
        </p:xfrm>
        <a:graphic>
          <a:graphicData uri="http://schemas.openxmlformats.org/drawingml/2006/chart">
            <c:chart xmlns:c="http://schemas.openxmlformats.org/drawingml/2006/chart" xmlns:r="http://schemas.openxmlformats.org/officeDocument/2006/relationships" r:id="rId2"/>
          </a:graphicData>
        </a:graphic>
      </p:graphicFrame>
      <p:sp>
        <p:nvSpPr>
          <p:cNvPr id="151" name="TextBox 150">
            <a:extLst>
              <a:ext uri="{FF2B5EF4-FFF2-40B4-BE49-F238E27FC236}">
                <a16:creationId xmlns:a16="http://schemas.microsoft.com/office/drawing/2014/main" id="{14BD74A8-612E-4BBF-AA89-D44E8229730E}"/>
              </a:ext>
            </a:extLst>
          </p:cNvPr>
          <p:cNvSpPr txBox="1"/>
          <p:nvPr/>
        </p:nvSpPr>
        <p:spPr>
          <a:xfrm>
            <a:off x="30288" y="107340"/>
            <a:ext cx="8934200" cy="461665"/>
          </a:xfrm>
          <a:prstGeom prst="rect">
            <a:avLst/>
          </a:prstGeom>
          <a:noFill/>
        </p:spPr>
        <p:txBody>
          <a:bodyPr wrap="square">
            <a:spAutoFit/>
          </a:bodyPr>
          <a:lstStyle/>
          <a:p>
            <a:pPr marL="0" indent="0" algn="ctr" eaLnBrk="1" hangingPunct="1">
              <a:buFont typeface="Wingdings" panose="05000000000000000000" pitchFamily="2" charset="2"/>
              <a:buNone/>
            </a:pPr>
            <a:r>
              <a:rPr lang="en-GB" altLang="en-US" sz="2400" b="1" dirty="0">
                <a:solidFill>
                  <a:schemeClr val="tx2"/>
                </a:solidFill>
              </a:rPr>
              <a:t>PLOT A CLIMATE GRAPH FOR LAS VEGAS USING THE DATA PROVIDED</a:t>
            </a:r>
          </a:p>
        </p:txBody>
      </p:sp>
      <p:sp>
        <p:nvSpPr>
          <p:cNvPr id="3" name="Rectangle 2">
            <a:extLst>
              <a:ext uri="{FF2B5EF4-FFF2-40B4-BE49-F238E27FC236}">
                <a16:creationId xmlns:a16="http://schemas.microsoft.com/office/drawing/2014/main" id="{D02DBF91-AE4B-4AE0-8A62-47A23C1B9A1C}"/>
              </a:ext>
            </a:extLst>
          </p:cNvPr>
          <p:cNvSpPr/>
          <p:nvPr/>
        </p:nvSpPr>
        <p:spPr>
          <a:xfrm>
            <a:off x="1115616" y="3212976"/>
            <a:ext cx="288032" cy="23400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3" name="Rectangle 152">
            <a:extLst>
              <a:ext uri="{FF2B5EF4-FFF2-40B4-BE49-F238E27FC236}">
                <a16:creationId xmlns:a16="http://schemas.microsoft.com/office/drawing/2014/main" id="{AECF7F4E-1668-4B2E-AE6D-3B0BEE5E3BA9}"/>
              </a:ext>
            </a:extLst>
          </p:cNvPr>
          <p:cNvSpPr/>
          <p:nvPr/>
        </p:nvSpPr>
        <p:spPr>
          <a:xfrm>
            <a:off x="1475656" y="3572976"/>
            <a:ext cx="288032" cy="19800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Multiplication Sign 3">
            <a:extLst>
              <a:ext uri="{FF2B5EF4-FFF2-40B4-BE49-F238E27FC236}">
                <a16:creationId xmlns:a16="http://schemas.microsoft.com/office/drawing/2014/main" id="{19C47301-8E65-40E7-9922-DEEE00AC7200}"/>
              </a:ext>
            </a:extLst>
          </p:cNvPr>
          <p:cNvSpPr/>
          <p:nvPr/>
        </p:nvSpPr>
        <p:spPr>
          <a:xfrm>
            <a:off x="1187624" y="4941168"/>
            <a:ext cx="144016" cy="144016"/>
          </a:xfrm>
          <a:prstGeom prst="mathMultiply">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5" name="Multiplication Sign 154">
            <a:extLst>
              <a:ext uri="{FF2B5EF4-FFF2-40B4-BE49-F238E27FC236}">
                <a16:creationId xmlns:a16="http://schemas.microsoft.com/office/drawing/2014/main" id="{525B263D-CEB2-4688-9760-85D3E049A29A}"/>
              </a:ext>
            </a:extLst>
          </p:cNvPr>
          <p:cNvSpPr/>
          <p:nvPr/>
        </p:nvSpPr>
        <p:spPr>
          <a:xfrm>
            <a:off x="2771800" y="4005064"/>
            <a:ext cx="144016" cy="144016"/>
          </a:xfrm>
          <a:prstGeom prst="mathMultiply">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6" name="Multiplication Sign 155">
            <a:extLst>
              <a:ext uri="{FF2B5EF4-FFF2-40B4-BE49-F238E27FC236}">
                <a16:creationId xmlns:a16="http://schemas.microsoft.com/office/drawing/2014/main" id="{9FF2F253-1178-4438-98DB-F5C3AF46D5BD}"/>
              </a:ext>
            </a:extLst>
          </p:cNvPr>
          <p:cNvSpPr/>
          <p:nvPr/>
        </p:nvSpPr>
        <p:spPr>
          <a:xfrm>
            <a:off x="2345640" y="4273062"/>
            <a:ext cx="144016" cy="144016"/>
          </a:xfrm>
          <a:prstGeom prst="mathMultiply">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7" name="Multiplication Sign 156">
            <a:extLst>
              <a:ext uri="{FF2B5EF4-FFF2-40B4-BE49-F238E27FC236}">
                <a16:creationId xmlns:a16="http://schemas.microsoft.com/office/drawing/2014/main" id="{488A7359-37CC-4E51-9FB1-5DEC40408DFE}"/>
              </a:ext>
            </a:extLst>
          </p:cNvPr>
          <p:cNvSpPr/>
          <p:nvPr/>
        </p:nvSpPr>
        <p:spPr>
          <a:xfrm>
            <a:off x="1982656" y="4553952"/>
            <a:ext cx="144016" cy="144016"/>
          </a:xfrm>
          <a:prstGeom prst="mathMultiply">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8" name="Multiplication Sign 157">
            <a:extLst>
              <a:ext uri="{FF2B5EF4-FFF2-40B4-BE49-F238E27FC236}">
                <a16:creationId xmlns:a16="http://schemas.microsoft.com/office/drawing/2014/main" id="{E1E2EA0E-7ACF-480C-ACA3-03C73D8BC251}"/>
              </a:ext>
            </a:extLst>
          </p:cNvPr>
          <p:cNvSpPr/>
          <p:nvPr/>
        </p:nvSpPr>
        <p:spPr>
          <a:xfrm>
            <a:off x="1547664" y="4725144"/>
            <a:ext cx="144016" cy="144016"/>
          </a:xfrm>
          <a:prstGeom prst="mathMultiply">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81449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53"/>
                                        </p:tgtEl>
                                        <p:attrNameLst>
                                          <p:attrName>style.visibility</p:attrName>
                                        </p:attrNameLst>
                                      </p:cBhvr>
                                      <p:to>
                                        <p:strVal val="visible"/>
                                      </p:to>
                                    </p:set>
                                    <p:animEffect transition="in" filter="wipe(down)">
                                      <p:cBhvr>
                                        <p:cTn id="10" dur="500"/>
                                        <p:tgtEl>
                                          <p:spTgt spid="1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5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a:extLst>
              <a:ext uri="{FF2B5EF4-FFF2-40B4-BE49-F238E27FC236}">
                <a16:creationId xmlns:a16="http://schemas.microsoft.com/office/drawing/2014/main" id="{91E1F1BF-DF67-4E81-B4F6-13E255D5E73C}"/>
              </a:ext>
            </a:extLst>
          </p:cNvPr>
          <p:cNvSpPr>
            <a:spLocks noGrp="1"/>
          </p:cNvSpPr>
          <p:nvPr>
            <p:ph type="title" idx="4294967295"/>
          </p:nvPr>
        </p:nvSpPr>
        <p:spPr>
          <a:xfrm>
            <a:off x="0" y="146050"/>
            <a:ext cx="8229600" cy="417513"/>
          </a:xfrm>
        </p:spPr>
        <p:txBody>
          <a:bodyPr anchor="b">
            <a:normAutofit fontScale="90000"/>
          </a:bodyPr>
          <a:lstStyle/>
          <a:p>
            <a:pPr eaLnBrk="1" hangingPunct="1"/>
            <a:r>
              <a:rPr lang="en-GB" altLang="en-US"/>
              <a:t>What does the graph show?</a:t>
            </a:r>
          </a:p>
        </p:txBody>
      </p:sp>
      <p:graphicFrame>
        <p:nvGraphicFramePr>
          <p:cNvPr id="7" name="Content Placeholder 6">
            <a:extLst>
              <a:ext uri="{FF2B5EF4-FFF2-40B4-BE49-F238E27FC236}">
                <a16:creationId xmlns:a16="http://schemas.microsoft.com/office/drawing/2014/main" id="{E6F0ED72-1743-428A-BC4B-94CCE9EA2F9C}"/>
              </a:ext>
            </a:extLst>
          </p:cNvPr>
          <p:cNvGraphicFramePr>
            <a:graphicFrameLocks noGrp="1"/>
          </p:cNvGraphicFramePr>
          <p:nvPr>
            <p:ph sz="half" idx="4294967295"/>
            <p:extLst/>
          </p:nvPr>
        </p:nvGraphicFramePr>
        <p:xfrm>
          <a:off x="0" y="2192339"/>
          <a:ext cx="8676456" cy="397296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Group 77">
            <a:extLst>
              <a:ext uri="{FF2B5EF4-FFF2-40B4-BE49-F238E27FC236}">
                <a16:creationId xmlns:a16="http://schemas.microsoft.com/office/drawing/2014/main" id="{E016481C-3A2A-4BCE-9E38-0B7CDB9E5C9D}"/>
              </a:ext>
            </a:extLst>
          </p:cNvPr>
          <p:cNvGraphicFramePr>
            <a:graphicFrameLocks noGrp="1"/>
          </p:cNvGraphicFramePr>
          <p:nvPr>
            <p:extLst/>
          </p:nvPr>
        </p:nvGraphicFramePr>
        <p:xfrm>
          <a:off x="179388" y="398463"/>
          <a:ext cx="8569325" cy="1400175"/>
        </p:xfrm>
        <a:graphic>
          <a:graphicData uri="http://schemas.openxmlformats.org/drawingml/2006/table">
            <a:tbl>
              <a:tblPr/>
              <a:tblGrid>
                <a:gridCol w="1374775">
                  <a:extLst>
                    <a:ext uri="{9D8B030D-6E8A-4147-A177-3AD203B41FA5}">
                      <a16:colId xmlns:a16="http://schemas.microsoft.com/office/drawing/2014/main" val="20000"/>
                    </a:ext>
                  </a:extLst>
                </a:gridCol>
                <a:gridCol w="554037">
                  <a:extLst>
                    <a:ext uri="{9D8B030D-6E8A-4147-A177-3AD203B41FA5}">
                      <a16:colId xmlns:a16="http://schemas.microsoft.com/office/drawing/2014/main" val="20001"/>
                    </a:ext>
                  </a:extLst>
                </a:gridCol>
                <a:gridCol w="552450">
                  <a:extLst>
                    <a:ext uri="{9D8B030D-6E8A-4147-A177-3AD203B41FA5}">
                      <a16:colId xmlns:a16="http://schemas.microsoft.com/office/drawing/2014/main" val="20002"/>
                    </a:ext>
                  </a:extLst>
                </a:gridCol>
                <a:gridCol w="554038">
                  <a:extLst>
                    <a:ext uri="{9D8B030D-6E8A-4147-A177-3AD203B41FA5}">
                      <a16:colId xmlns:a16="http://schemas.microsoft.com/office/drawing/2014/main" val="20003"/>
                    </a:ext>
                  </a:extLst>
                </a:gridCol>
                <a:gridCol w="552450">
                  <a:extLst>
                    <a:ext uri="{9D8B030D-6E8A-4147-A177-3AD203B41FA5}">
                      <a16:colId xmlns:a16="http://schemas.microsoft.com/office/drawing/2014/main" val="20004"/>
                    </a:ext>
                  </a:extLst>
                </a:gridCol>
                <a:gridCol w="554037">
                  <a:extLst>
                    <a:ext uri="{9D8B030D-6E8A-4147-A177-3AD203B41FA5}">
                      <a16:colId xmlns:a16="http://schemas.microsoft.com/office/drawing/2014/main" val="20005"/>
                    </a:ext>
                  </a:extLst>
                </a:gridCol>
                <a:gridCol w="554038">
                  <a:extLst>
                    <a:ext uri="{9D8B030D-6E8A-4147-A177-3AD203B41FA5}">
                      <a16:colId xmlns:a16="http://schemas.microsoft.com/office/drawing/2014/main" val="20006"/>
                    </a:ext>
                  </a:extLst>
                </a:gridCol>
                <a:gridCol w="552450">
                  <a:extLst>
                    <a:ext uri="{9D8B030D-6E8A-4147-A177-3AD203B41FA5}">
                      <a16:colId xmlns:a16="http://schemas.microsoft.com/office/drawing/2014/main" val="20007"/>
                    </a:ext>
                  </a:extLst>
                </a:gridCol>
                <a:gridCol w="554037">
                  <a:extLst>
                    <a:ext uri="{9D8B030D-6E8A-4147-A177-3AD203B41FA5}">
                      <a16:colId xmlns:a16="http://schemas.microsoft.com/office/drawing/2014/main" val="20008"/>
                    </a:ext>
                  </a:extLst>
                </a:gridCol>
                <a:gridCol w="552450">
                  <a:extLst>
                    <a:ext uri="{9D8B030D-6E8A-4147-A177-3AD203B41FA5}">
                      <a16:colId xmlns:a16="http://schemas.microsoft.com/office/drawing/2014/main" val="20009"/>
                    </a:ext>
                  </a:extLst>
                </a:gridCol>
                <a:gridCol w="554038">
                  <a:extLst>
                    <a:ext uri="{9D8B030D-6E8A-4147-A177-3AD203B41FA5}">
                      <a16:colId xmlns:a16="http://schemas.microsoft.com/office/drawing/2014/main" val="20010"/>
                    </a:ext>
                  </a:extLst>
                </a:gridCol>
                <a:gridCol w="554037">
                  <a:extLst>
                    <a:ext uri="{9D8B030D-6E8A-4147-A177-3AD203B41FA5}">
                      <a16:colId xmlns:a16="http://schemas.microsoft.com/office/drawing/2014/main" val="20011"/>
                    </a:ext>
                  </a:extLst>
                </a:gridCol>
                <a:gridCol w="552450">
                  <a:extLst>
                    <a:ext uri="{9D8B030D-6E8A-4147-A177-3AD203B41FA5}">
                      <a16:colId xmlns:a16="http://schemas.microsoft.com/office/drawing/2014/main" val="20012"/>
                    </a:ext>
                  </a:extLst>
                </a:gridCol>
                <a:gridCol w="554038">
                  <a:extLst>
                    <a:ext uri="{9D8B030D-6E8A-4147-A177-3AD203B41FA5}">
                      <a16:colId xmlns:a16="http://schemas.microsoft.com/office/drawing/2014/main" val="20013"/>
                    </a:ext>
                  </a:extLst>
                </a:gridCol>
              </a:tblGrid>
              <a:tr h="365783">
                <a:tc gridSpan="3">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pt-BR" sz="1200" b="0" i="0" u="none" strike="noStrike" cap="none" normalizeH="0" baseline="0">
                          <a:ln>
                            <a:noFill/>
                          </a:ln>
                          <a:solidFill>
                            <a:srgbClr val="000000"/>
                          </a:solidFill>
                          <a:effectLst/>
                          <a:latin typeface="Calibri" pitchFamily="34" charset="0"/>
                        </a:rPr>
                        <a:t>Climate data for Las Vegas, 36°N, 115°W</a:t>
                      </a:r>
                    </a:p>
                  </a:txBody>
                  <a:tcPr marL="0" marR="0" marT="0" marB="0" anchor="b" horzOverflow="overflow">
                    <a:lnL>
                      <a:noFill/>
                    </a:lnL>
                    <a:lnR>
                      <a:noFill/>
                    </a:lnR>
                    <a:lnT>
                      <a:noFill/>
                    </a:lnT>
                    <a:lnB>
                      <a:noFill/>
                    </a:lnB>
                    <a:lnTlToBr>
                      <a:noFill/>
                    </a:lnTlToBr>
                    <a:lnBlToTr>
                      <a:noFill/>
                    </a:lnBlToTr>
                    <a:noFill/>
                  </a:tcPr>
                </a:tc>
                <a:tc hMerge="1">
                  <a:txBody>
                    <a:bodyPr/>
                    <a:lstStyle/>
                    <a:p>
                      <a:endParaRPr lang="en-GB"/>
                    </a:p>
                  </a:txBody>
                  <a:tcPr/>
                </a:tc>
                <a:tc h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82891">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Jan</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Feb</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Mar</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Apr</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May</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Jun</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Jul</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Aug</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Sep</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Oct</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Nov</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Dec</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Year</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090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Calibri" pitchFamily="34" charset="0"/>
                        </a:rPr>
                        <a:t>24 Hour Average Temperature °C</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8</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11</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14</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18</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23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29</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33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32</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27</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20</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8</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20</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406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Precipitation (mm)</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14</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12</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5</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5</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9</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7</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6</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11</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10</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Calibri" pitchFamily="34" charset="0"/>
                        </a:rPr>
                        <a:t>107</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949683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50F6E757-902D-4B46-A4A9-350BFE8A724B}"/>
              </a:ext>
            </a:extLst>
          </p:cNvPr>
          <p:cNvGraphicFramePr>
            <a:graphicFrameLocks noGrp="1"/>
          </p:cNvGraphicFramePr>
          <p:nvPr>
            <p:extLst/>
          </p:nvPr>
        </p:nvGraphicFramePr>
        <p:xfrm>
          <a:off x="-108520" y="0"/>
          <a:ext cx="9300072" cy="607763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941857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a:extLst>
              <a:ext uri="{FF2B5EF4-FFF2-40B4-BE49-F238E27FC236}">
                <a16:creationId xmlns:a16="http://schemas.microsoft.com/office/drawing/2014/main" id="{AB22B69B-487A-4661-A3D2-C23F75CF938E}"/>
              </a:ext>
            </a:extLst>
          </p:cNvPr>
          <p:cNvSpPr>
            <a:spLocks noGrp="1"/>
          </p:cNvSpPr>
          <p:nvPr>
            <p:ph type="title" idx="4294967295"/>
          </p:nvPr>
        </p:nvSpPr>
        <p:spPr>
          <a:xfrm>
            <a:off x="0" y="146050"/>
            <a:ext cx="8229600" cy="417513"/>
          </a:xfrm>
        </p:spPr>
        <p:txBody>
          <a:bodyPr anchor="b">
            <a:normAutofit fontScale="90000"/>
          </a:bodyPr>
          <a:lstStyle/>
          <a:p>
            <a:pPr eaLnBrk="1" hangingPunct="1"/>
            <a:r>
              <a:rPr lang="en-GB" altLang="en-US" dirty="0"/>
              <a:t>What does the graph show?</a:t>
            </a:r>
          </a:p>
        </p:txBody>
      </p:sp>
      <p:graphicFrame>
        <p:nvGraphicFramePr>
          <p:cNvPr id="6" name="Group 77">
            <a:extLst>
              <a:ext uri="{FF2B5EF4-FFF2-40B4-BE49-F238E27FC236}">
                <a16:creationId xmlns:a16="http://schemas.microsoft.com/office/drawing/2014/main" id="{731979BA-2E32-4A10-A876-260C9FEB5ED0}"/>
              </a:ext>
            </a:extLst>
          </p:cNvPr>
          <p:cNvGraphicFramePr>
            <a:graphicFrameLocks noGrp="1"/>
          </p:cNvGraphicFramePr>
          <p:nvPr>
            <p:extLst>
              <p:ext uri="{D42A27DB-BD31-4B8C-83A1-F6EECF244321}">
                <p14:modId xmlns:p14="http://schemas.microsoft.com/office/powerpoint/2010/main" val="25827919"/>
              </p:ext>
            </p:extLst>
          </p:nvPr>
        </p:nvGraphicFramePr>
        <p:xfrm>
          <a:off x="107504" y="403138"/>
          <a:ext cx="8304942" cy="1114974"/>
        </p:xfrm>
        <a:graphic>
          <a:graphicData uri="http://schemas.openxmlformats.org/drawingml/2006/table">
            <a:tbl>
              <a:tblPr/>
              <a:tblGrid>
                <a:gridCol w="1332360">
                  <a:extLst>
                    <a:ext uri="{9D8B030D-6E8A-4147-A177-3AD203B41FA5}">
                      <a16:colId xmlns:a16="http://schemas.microsoft.com/office/drawing/2014/main" val="20000"/>
                    </a:ext>
                  </a:extLst>
                </a:gridCol>
                <a:gridCol w="536944">
                  <a:extLst>
                    <a:ext uri="{9D8B030D-6E8A-4147-A177-3AD203B41FA5}">
                      <a16:colId xmlns:a16="http://schemas.microsoft.com/office/drawing/2014/main" val="20001"/>
                    </a:ext>
                  </a:extLst>
                </a:gridCol>
                <a:gridCol w="535406">
                  <a:extLst>
                    <a:ext uri="{9D8B030D-6E8A-4147-A177-3AD203B41FA5}">
                      <a16:colId xmlns:a16="http://schemas.microsoft.com/office/drawing/2014/main" val="20002"/>
                    </a:ext>
                  </a:extLst>
                </a:gridCol>
                <a:gridCol w="536944">
                  <a:extLst>
                    <a:ext uri="{9D8B030D-6E8A-4147-A177-3AD203B41FA5}">
                      <a16:colId xmlns:a16="http://schemas.microsoft.com/office/drawing/2014/main" val="20003"/>
                    </a:ext>
                  </a:extLst>
                </a:gridCol>
                <a:gridCol w="535406">
                  <a:extLst>
                    <a:ext uri="{9D8B030D-6E8A-4147-A177-3AD203B41FA5}">
                      <a16:colId xmlns:a16="http://schemas.microsoft.com/office/drawing/2014/main" val="20004"/>
                    </a:ext>
                  </a:extLst>
                </a:gridCol>
                <a:gridCol w="536944">
                  <a:extLst>
                    <a:ext uri="{9D8B030D-6E8A-4147-A177-3AD203B41FA5}">
                      <a16:colId xmlns:a16="http://schemas.microsoft.com/office/drawing/2014/main" val="20005"/>
                    </a:ext>
                  </a:extLst>
                </a:gridCol>
                <a:gridCol w="536944">
                  <a:extLst>
                    <a:ext uri="{9D8B030D-6E8A-4147-A177-3AD203B41FA5}">
                      <a16:colId xmlns:a16="http://schemas.microsoft.com/office/drawing/2014/main" val="20006"/>
                    </a:ext>
                  </a:extLst>
                </a:gridCol>
                <a:gridCol w="535406">
                  <a:extLst>
                    <a:ext uri="{9D8B030D-6E8A-4147-A177-3AD203B41FA5}">
                      <a16:colId xmlns:a16="http://schemas.microsoft.com/office/drawing/2014/main" val="20007"/>
                    </a:ext>
                  </a:extLst>
                </a:gridCol>
                <a:gridCol w="536944">
                  <a:extLst>
                    <a:ext uri="{9D8B030D-6E8A-4147-A177-3AD203B41FA5}">
                      <a16:colId xmlns:a16="http://schemas.microsoft.com/office/drawing/2014/main" val="20008"/>
                    </a:ext>
                  </a:extLst>
                </a:gridCol>
                <a:gridCol w="535406">
                  <a:extLst>
                    <a:ext uri="{9D8B030D-6E8A-4147-A177-3AD203B41FA5}">
                      <a16:colId xmlns:a16="http://schemas.microsoft.com/office/drawing/2014/main" val="20009"/>
                    </a:ext>
                  </a:extLst>
                </a:gridCol>
                <a:gridCol w="536944">
                  <a:extLst>
                    <a:ext uri="{9D8B030D-6E8A-4147-A177-3AD203B41FA5}">
                      <a16:colId xmlns:a16="http://schemas.microsoft.com/office/drawing/2014/main" val="20010"/>
                    </a:ext>
                  </a:extLst>
                </a:gridCol>
                <a:gridCol w="536944">
                  <a:extLst>
                    <a:ext uri="{9D8B030D-6E8A-4147-A177-3AD203B41FA5}">
                      <a16:colId xmlns:a16="http://schemas.microsoft.com/office/drawing/2014/main" val="20011"/>
                    </a:ext>
                  </a:extLst>
                </a:gridCol>
                <a:gridCol w="535406">
                  <a:extLst>
                    <a:ext uri="{9D8B030D-6E8A-4147-A177-3AD203B41FA5}">
                      <a16:colId xmlns:a16="http://schemas.microsoft.com/office/drawing/2014/main" val="20012"/>
                    </a:ext>
                  </a:extLst>
                </a:gridCol>
                <a:gridCol w="536944">
                  <a:extLst>
                    <a:ext uri="{9D8B030D-6E8A-4147-A177-3AD203B41FA5}">
                      <a16:colId xmlns:a16="http://schemas.microsoft.com/office/drawing/2014/main" val="20013"/>
                    </a:ext>
                  </a:extLst>
                </a:gridCol>
              </a:tblGrid>
              <a:tr h="287028">
                <a:tc gridSpan="3">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pt-BR" sz="1200" b="0" i="0" u="none" strike="noStrike" cap="none" normalizeH="0" baseline="0">
                          <a:ln>
                            <a:noFill/>
                          </a:ln>
                          <a:solidFill>
                            <a:srgbClr val="000000"/>
                          </a:solidFill>
                          <a:effectLst/>
                          <a:latin typeface="Calibri" pitchFamily="34" charset="0"/>
                        </a:rPr>
                        <a:t>Climate data for Las Vegas, 36°N, 115°W</a:t>
                      </a:r>
                    </a:p>
                  </a:txBody>
                  <a:tcPr marL="0" marR="0" marT="0" marB="0" anchor="b" horzOverflow="overflow">
                    <a:lnL>
                      <a:noFill/>
                    </a:lnL>
                    <a:lnR>
                      <a:noFill/>
                    </a:lnR>
                    <a:lnT>
                      <a:noFill/>
                    </a:lnT>
                    <a:lnB>
                      <a:noFill/>
                    </a:lnB>
                    <a:lnTlToBr>
                      <a:noFill/>
                    </a:lnTlToBr>
                    <a:lnBlToTr>
                      <a:noFill/>
                    </a:lnBlToTr>
                    <a:noFill/>
                  </a:tcPr>
                </a:tc>
                <a:tc hMerge="1">
                  <a:txBody>
                    <a:bodyPr/>
                    <a:lstStyle/>
                    <a:p>
                      <a:endParaRPr lang="en-GB"/>
                    </a:p>
                  </a:txBody>
                  <a:tcPr/>
                </a:tc>
                <a:tc h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43514">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00000"/>
                        </a:solidFill>
                        <a:effectLst/>
                        <a:latin typeface="Calibri" pitchFamily="34" charset="0"/>
                      </a:endParaRPr>
                    </a:p>
                  </a:txBody>
                  <a:tcPr marL="0" marR="0" marT="0"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Jan</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Feb</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Mar</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Apr</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May</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Jun</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Jul</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Aug</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Sep</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Oct</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Nov</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Dec</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rgbClr val="000000"/>
                          </a:solidFill>
                          <a:effectLst/>
                          <a:latin typeface="Calibri" pitchFamily="34" charset="0"/>
                        </a:rPr>
                        <a:t>Year</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2349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Calibri" pitchFamily="34" charset="0"/>
                        </a:rPr>
                        <a:t>24 Hour Average Temperature °C</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Calibri" pitchFamily="34" charset="0"/>
                        </a:rPr>
                        <a:t>8</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11</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14</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18</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23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29</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33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32</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27</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20</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8</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Calibri" pitchFamily="34" charset="0"/>
                        </a:rPr>
                        <a:t>20</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057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Precipitation (mm)</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14</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12</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5</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5</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9</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13</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7</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6</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11</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rgbClr val="000000"/>
                          </a:solidFill>
                          <a:effectLst/>
                          <a:latin typeface="Calibri" pitchFamily="34" charset="0"/>
                        </a:rPr>
                        <a:t>10</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Calibri" pitchFamily="34" charset="0"/>
                        </a:rPr>
                        <a:t>107</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8" name="Rectangle 6">
            <a:extLst>
              <a:ext uri="{FF2B5EF4-FFF2-40B4-BE49-F238E27FC236}">
                <a16:creationId xmlns:a16="http://schemas.microsoft.com/office/drawing/2014/main" id="{80CAEC72-9605-4334-A6EB-35DAE8A92043}"/>
              </a:ext>
            </a:extLst>
          </p:cNvPr>
          <p:cNvSpPr txBox="1">
            <a:spLocks noChangeArrowheads="1"/>
          </p:cNvSpPr>
          <p:nvPr/>
        </p:nvSpPr>
        <p:spPr>
          <a:xfrm>
            <a:off x="5171998" y="1692074"/>
            <a:ext cx="3972002" cy="3312368"/>
          </a:xfrm>
          <a:prstGeom prst="rect">
            <a:avLst/>
          </a:prstGeom>
        </p:spPr>
        <p:txBody>
          <a:bodyPr/>
          <a:lstStyle>
            <a:lvl1pPr marL="342900" indent="-342900" algn="l" rtl="0" eaLnBrk="0" fontAlgn="base" hangingPunct="0">
              <a:spcBef>
                <a:spcPct val="20000"/>
              </a:spcBef>
              <a:spcAft>
                <a:spcPct val="0"/>
              </a:spcAft>
              <a:buClr>
                <a:schemeClr val="accent1"/>
              </a:buClr>
              <a:buFont typeface="Wingdings" panose="05000000000000000000"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700">
                <a:solidFill>
                  <a:schemeClr val="tx1"/>
                </a:solidFill>
                <a:latin typeface="+mn-lt"/>
              </a:defRPr>
            </a:lvl2pPr>
            <a:lvl3pPr marL="1143000" indent="-228600" algn="l" rtl="0" eaLnBrk="0" fontAlgn="base" hangingPunct="0">
              <a:spcBef>
                <a:spcPct val="20000"/>
              </a:spcBef>
              <a:spcAft>
                <a:spcPct val="0"/>
              </a:spcAft>
              <a:buClr>
                <a:schemeClr val="accent1"/>
              </a:buClr>
              <a:buFont typeface="Wingdings" panose="05000000000000000000" pitchFamily="2" charset="2"/>
              <a:buChar char="l"/>
              <a:defRPr sz="2300">
                <a:solidFill>
                  <a:schemeClr val="tx1"/>
                </a:solidFill>
                <a:latin typeface="+mn-lt"/>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a:lstStyle>
          <a:p>
            <a:pPr eaLnBrk="1" hangingPunct="1">
              <a:lnSpc>
                <a:spcPct val="80000"/>
              </a:lnSpc>
              <a:buFont typeface="Wingdings" panose="05000000000000000000" pitchFamily="2" charset="2"/>
              <a:buNone/>
              <a:defRPr/>
            </a:pPr>
            <a:r>
              <a:rPr lang="en-GB" altLang="en-US" sz="1400" u="sng" kern="0" dirty="0" smtClean="0"/>
              <a:t>Temperature</a:t>
            </a:r>
            <a:endParaRPr lang="en-GB" altLang="en-US" sz="1400" kern="0" dirty="0"/>
          </a:p>
          <a:p>
            <a:pPr eaLnBrk="1" hangingPunct="1">
              <a:lnSpc>
                <a:spcPct val="80000"/>
              </a:lnSpc>
              <a:defRPr/>
            </a:pPr>
            <a:r>
              <a:rPr lang="en-GB" altLang="en-US" sz="1400" kern="0" dirty="0"/>
              <a:t>The overall temperatures in Las Vegas </a:t>
            </a:r>
            <a:r>
              <a:rPr lang="en-GB" altLang="en-US" sz="1400" kern="0" dirty="0" smtClean="0"/>
              <a:t>is high with an average temperature of 20</a:t>
            </a:r>
            <a:r>
              <a:rPr lang="en-GB" altLang="en-US" sz="1400" kern="0" baseline="30000" dirty="0" smtClean="0"/>
              <a:t>0</a:t>
            </a:r>
            <a:r>
              <a:rPr lang="en-GB" altLang="en-US" sz="1400" kern="0" dirty="0" smtClean="0"/>
              <a:t>C.</a:t>
            </a:r>
            <a:endParaRPr lang="en-GB" altLang="en-US" sz="1400" kern="0" dirty="0"/>
          </a:p>
          <a:p>
            <a:pPr eaLnBrk="1" hangingPunct="1">
              <a:lnSpc>
                <a:spcPct val="80000"/>
              </a:lnSpc>
              <a:defRPr/>
            </a:pPr>
            <a:r>
              <a:rPr lang="en-GB" altLang="en-US" sz="1400" kern="0" dirty="0"/>
              <a:t>The Highest or Maximum temperature in Las Vegas </a:t>
            </a:r>
            <a:r>
              <a:rPr lang="en-GB" altLang="en-US" sz="1400" kern="0" dirty="0" smtClean="0"/>
              <a:t>is 33</a:t>
            </a:r>
            <a:r>
              <a:rPr lang="en-GB" altLang="en-US" sz="1400" kern="0" baseline="30000" dirty="0" smtClean="0"/>
              <a:t>o</a:t>
            </a:r>
            <a:r>
              <a:rPr lang="en-GB" altLang="en-US" sz="1400" kern="0" dirty="0" smtClean="0"/>
              <a:t>C during </a:t>
            </a:r>
            <a:r>
              <a:rPr lang="en-GB" altLang="en-US" sz="1400" kern="0" dirty="0"/>
              <a:t>the month of </a:t>
            </a:r>
            <a:r>
              <a:rPr lang="en-GB" altLang="en-US" sz="1400" kern="0" dirty="0" smtClean="0"/>
              <a:t>July</a:t>
            </a:r>
            <a:r>
              <a:rPr lang="en-GB" altLang="en-US" sz="1400" kern="0" dirty="0"/>
              <a:t>		</a:t>
            </a:r>
          </a:p>
          <a:p>
            <a:pPr eaLnBrk="1" hangingPunct="1">
              <a:lnSpc>
                <a:spcPct val="80000"/>
              </a:lnSpc>
              <a:defRPr/>
            </a:pPr>
            <a:r>
              <a:rPr lang="en-GB" altLang="en-US" sz="1400" kern="0" dirty="0"/>
              <a:t>The Minimum or lowest temperature </a:t>
            </a:r>
            <a:r>
              <a:rPr lang="en-GB" altLang="en-US" sz="1400" kern="0" dirty="0" smtClean="0"/>
              <a:t>is</a:t>
            </a:r>
            <a:r>
              <a:rPr lang="en-GB" altLang="en-US" sz="1400" kern="0" dirty="0"/>
              <a:t> </a:t>
            </a:r>
            <a:r>
              <a:rPr lang="en-GB" altLang="en-US" sz="1400" kern="0" dirty="0" smtClean="0"/>
              <a:t>8</a:t>
            </a:r>
            <a:r>
              <a:rPr lang="en-GB" altLang="en-US" sz="1400" kern="0" baseline="30000" dirty="0" smtClean="0"/>
              <a:t>o</a:t>
            </a:r>
            <a:r>
              <a:rPr lang="en-GB" altLang="en-US" sz="1400" kern="0" dirty="0" smtClean="0"/>
              <a:t>C </a:t>
            </a:r>
            <a:r>
              <a:rPr lang="en-GB" altLang="en-US" sz="1400" kern="0" dirty="0" smtClean="0"/>
              <a:t>during </a:t>
            </a:r>
            <a:r>
              <a:rPr lang="en-GB" altLang="en-US" sz="1400" kern="0" dirty="0"/>
              <a:t>the </a:t>
            </a:r>
            <a:r>
              <a:rPr lang="en-GB" altLang="en-US" sz="1400" kern="0" dirty="0" smtClean="0"/>
              <a:t>months of January and December</a:t>
            </a:r>
            <a:endParaRPr lang="en-GB" altLang="en-US" sz="1400" kern="0" dirty="0"/>
          </a:p>
          <a:p>
            <a:pPr eaLnBrk="1" hangingPunct="1">
              <a:lnSpc>
                <a:spcPct val="80000"/>
              </a:lnSpc>
              <a:defRPr/>
            </a:pPr>
            <a:r>
              <a:rPr lang="en-GB" altLang="en-US" sz="1400" kern="0" dirty="0"/>
              <a:t>Compared to </a:t>
            </a:r>
            <a:r>
              <a:rPr lang="en-GB" altLang="en-US" sz="1400" kern="0" dirty="0" smtClean="0"/>
              <a:t>London this make Las Vegas warmer by 14.3</a:t>
            </a:r>
            <a:r>
              <a:rPr lang="en-GB" altLang="en-US" sz="1400" kern="0" baseline="30000" dirty="0" smtClean="0"/>
              <a:t>o</a:t>
            </a:r>
            <a:r>
              <a:rPr lang="en-GB" altLang="en-US" sz="1400" kern="0" dirty="0" smtClean="0"/>
              <a:t>C.</a:t>
            </a:r>
            <a:r>
              <a:rPr lang="en-GB" altLang="en-US" sz="1400" kern="0" dirty="0"/>
              <a:t>					</a:t>
            </a:r>
          </a:p>
          <a:p>
            <a:pPr eaLnBrk="1" hangingPunct="1">
              <a:lnSpc>
                <a:spcPct val="80000"/>
              </a:lnSpc>
              <a:buFont typeface="Wingdings" panose="05000000000000000000" pitchFamily="2" charset="2"/>
              <a:buNone/>
              <a:defRPr/>
            </a:pPr>
            <a:r>
              <a:rPr lang="en-GB" altLang="en-US" sz="1400" u="sng" kern="0" dirty="0"/>
              <a:t>Precipitation</a:t>
            </a:r>
            <a:endParaRPr lang="en-GB" altLang="en-US" sz="1400" kern="0" dirty="0"/>
          </a:p>
          <a:p>
            <a:pPr eaLnBrk="1" hangingPunct="1">
              <a:lnSpc>
                <a:spcPct val="80000"/>
              </a:lnSpc>
              <a:defRPr/>
            </a:pPr>
            <a:r>
              <a:rPr lang="en-GB" altLang="en-US" sz="1400" kern="0" dirty="0"/>
              <a:t>The maximum precipitation or rainfall in Las Vegas </a:t>
            </a:r>
            <a:r>
              <a:rPr lang="en-GB" altLang="en-US" sz="1400" kern="0" dirty="0" smtClean="0"/>
              <a:t>is 14mm in January.</a:t>
            </a:r>
            <a:endParaRPr lang="en-GB" altLang="en-US" sz="1400" kern="0" dirty="0"/>
          </a:p>
          <a:p>
            <a:pPr eaLnBrk="1" hangingPunct="1">
              <a:lnSpc>
                <a:spcPct val="80000"/>
              </a:lnSpc>
              <a:defRPr/>
            </a:pPr>
            <a:r>
              <a:rPr lang="en-GB" altLang="en-US" sz="1400" kern="0" dirty="0"/>
              <a:t>The minimum precipitation </a:t>
            </a:r>
            <a:r>
              <a:rPr lang="en-GB" altLang="en-US" sz="1400" kern="0" dirty="0" smtClean="0"/>
              <a:t>is 3mm in June</a:t>
            </a:r>
          </a:p>
          <a:p>
            <a:pPr eaLnBrk="1" hangingPunct="1">
              <a:lnSpc>
                <a:spcPct val="80000"/>
              </a:lnSpc>
              <a:defRPr/>
            </a:pPr>
            <a:r>
              <a:rPr lang="en-GB" altLang="en-US" sz="1400" kern="0" dirty="0" smtClean="0"/>
              <a:t>This </a:t>
            </a:r>
            <a:r>
              <a:rPr lang="en-GB" altLang="en-US" sz="1400" kern="0" dirty="0"/>
              <a:t>means that overall Las Vegas </a:t>
            </a:r>
            <a:r>
              <a:rPr lang="en-GB" altLang="en-US" sz="1400" kern="0" dirty="0" smtClean="0"/>
              <a:t>is very dry with a total rainfall for the year of only 107mm.</a:t>
            </a:r>
            <a:endParaRPr lang="en-GB" altLang="en-US" sz="1400" kern="0" dirty="0"/>
          </a:p>
          <a:p>
            <a:pPr eaLnBrk="1" hangingPunct="1">
              <a:lnSpc>
                <a:spcPct val="80000"/>
              </a:lnSpc>
              <a:defRPr/>
            </a:pPr>
            <a:r>
              <a:rPr lang="en-GB" altLang="en-US" sz="1400" kern="0" dirty="0"/>
              <a:t>Compared to </a:t>
            </a:r>
            <a:r>
              <a:rPr lang="en-GB" altLang="en-US" sz="1400" kern="0" dirty="0" smtClean="0"/>
              <a:t>London the </a:t>
            </a:r>
            <a:r>
              <a:rPr lang="en-GB" altLang="en-US" sz="1400" kern="0" dirty="0"/>
              <a:t>precipitation of Las Vegas </a:t>
            </a:r>
            <a:r>
              <a:rPr lang="en-GB" altLang="en-US" sz="1400" kern="0" dirty="0" smtClean="0"/>
              <a:t>is</a:t>
            </a:r>
            <a:r>
              <a:rPr lang="en-GB" altLang="en-US" sz="1400" kern="0" dirty="0"/>
              <a:t> </a:t>
            </a:r>
            <a:r>
              <a:rPr lang="en-GB" altLang="en-US" sz="1400" kern="0" dirty="0" smtClean="0"/>
              <a:t>extremely dry.</a:t>
            </a:r>
            <a:endParaRPr lang="en-GB" altLang="en-US" sz="1400" kern="0" dirty="0"/>
          </a:p>
          <a:p>
            <a:pPr marL="0" indent="0" eaLnBrk="1" hangingPunct="1">
              <a:lnSpc>
                <a:spcPct val="80000"/>
              </a:lnSpc>
              <a:buNone/>
              <a:defRPr/>
            </a:pPr>
            <a:endParaRPr lang="en-GB" altLang="en-US" sz="1400" kern="0" dirty="0" smtClean="0"/>
          </a:p>
        </p:txBody>
      </p:sp>
      <p:graphicFrame>
        <p:nvGraphicFramePr>
          <p:cNvPr id="9" name="Content Placeholder 6">
            <a:extLst>
              <a:ext uri="{FF2B5EF4-FFF2-40B4-BE49-F238E27FC236}">
                <a16:creationId xmlns:a16="http://schemas.microsoft.com/office/drawing/2014/main" id="{0325B081-D8B3-4FF2-B59C-97FBEB52CD2D}"/>
              </a:ext>
            </a:extLst>
          </p:cNvPr>
          <p:cNvGraphicFramePr>
            <a:graphicFrameLocks/>
          </p:cNvGraphicFramePr>
          <p:nvPr>
            <p:extLst>
              <p:ext uri="{D42A27DB-BD31-4B8C-83A1-F6EECF244321}">
                <p14:modId xmlns:p14="http://schemas.microsoft.com/office/powerpoint/2010/main" val="1314227924"/>
              </p:ext>
            </p:extLst>
          </p:nvPr>
        </p:nvGraphicFramePr>
        <p:xfrm>
          <a:off x="107504" y="1775200"/>
          <a:ext cx="4968551" cy="3312368"/>
        </p:xfrm>
        <a:graphic>
          <a:graphicData uri="http://schemas.openxmlformats.org/drawingml/2006/chart">
            <c:chart xmlns:c="http://schemas.openxmlformats.org/drawingml/2006/chart" xmlns:r="http://schemas.openxmlformats.org/officeDocument/2006/relationships" r:id="rId2"/>
          </a:graphicData>
        </a:graphic>
      </p:graphicFrame>
      <p:sp>
        <p:nvSpPr>
          <p:cNvPr id="2" name="Rectangle 1"/>
          <p:cNvSpPr/>
          <p:nvPr/>
        </p:nvSpPr>
        <p:spPr>
          <a:xfrm>
            <a:off x="107504" y="5261530"/>
            <a:ext cx="8740932" cy="1205843"/>
          </a:xfrm>
          <a:prstGeom prst="rect">
            <a:avLst/>
          </a:prstGeom>
        </p:spPr>
        <p:txBody>
          <a:bodyPr wrap="square">
            <a:spAutoFit/>
          </a:bodyPr>
          <a:lstStyle/>
          <a:p>
            <a:pPr>
              <a:lnSpc>
                <a:spcPct val="80000"/>
              </a:lnSpc>
              <a:defRPr/>
            </a:pPr>
            <a:r>
              <a:rPr lang="en-GB" altLang="en-US" kern="0" dirty="0"/>
              <a:t>Overall, Las Vegas seems to have a hot and dry climate. This would make it an improbable place as it is classified as a desert. This means that there will be very little vegetation growth and so there is little food availability and crop growth for animals and people living there. This lack of food as well as low levels of water would make living in Las Vegas very hard to </a:t>
            </a:r>
            <a:r>
              <a:rPr lang="en-GB" altLang="en-US" kern="0" dirty="0" smtClean="0"/>
              <a:t>live in without </a:t>
            </a:r>
            <a:r>
              <a:rPr lang="en-GB" altLang="en-US" kern="0" dirty="0"/>
              <a:t>technology.</a:t>
            </a:r>
            <a:endParaRPr lang="en-GB" altLang="en-US" kern="0" dirty="0"/>
          </a:p>
        </p:txBody>
      </p:sp>
    </p:spTree>
    <p:extLst>
      <p:ext uri="{BB962C8B-B14F-4D97-AF65-F5344CB8AC3E}">
        <p14:creationId xmlns:p14="http://schemas.microsoft.com/office/powerpoint/2010/main" val="6949496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8c49430d-f190-4cd8-83c3-84bb6a3d29af" xsi:nil="true"/>
    <lcf76f155ced4ddcb4097134ff3c332f xmlns="070f71ce-64c7-4b17-bb6b-21ebf0c68387">
      <Terms xmlns="http://schemas.microsoft.com/office/infopath/2007/PartnerControls"/>
    </lcf76f155ced4ddcb4097134ff3c332f>
    <Completed xmlns="070f71ce-64c7-4b17-bb6b-21ebf0c68387">false</Completed>
    <Notes xmlns="070f71ce-64c7-4b17-bb6b-21ebf0c6838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ED9C647E071ED4D9B7D0BA81432F5C2" ma:contentTypeVersion="17" ma:contentTypeDescription="Create a new document." ma:contentTypeScope="" ma:versionID="48b29fa8638abee717d1fdd10b1328d1">
  <xsd:schema xmlns:xsd="http://www.w3.org/2001/XMLSchema" xmlns:xs="http://www.w3.org/2001/XMLSchema" xmlns:p="http://schemas.microsoft.com/office/2006/metadata/properties" xmlns:ns2="070f71ce-64c7-4b17-bb6b-21ebf0c68387" xmlns:ns3="8c49430d-f190-4cd8-83c3-84bb6a3d29af" targetNamespace="http://schemas.microsoft.com/office/2006/metadata/properties" ma:root="true" ma:fieldsID="e44dfcf108e842c73ed980802cedbc8a" ns2:_="" ns3:_="">
    <xsd:import namespace="070f71ce-64c7-4b17-bb6b-21ebf0c68387"/>
    <xsd:import namespace="8c49430d-f190-4cd8-83c3-84bb6a3d29a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Completed"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0f71ce-64c7-4b17-bb6b-21ebf0c683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Completed" ma:index="17" nillable="true" ma:displayName="Completed" ma:default="0" ma:format="Dropdown" ma:internalName="Completed">
      <xsd:simpleType>
        <xsd:restriction base="dms:Boolea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a72bb472-3a9c-4f56-9e6f-fdae2be011ae"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Notes" ma:index="24" nillable="true" ma:displayName="Notes" ma:format="Dropdown" ma:internalName="Note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c49430d-f190-4cd8-83c3-84bb6a3d29a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199d808-df6e-4fcd-b362-d9c1aab5c644}" ma:internalName="TaxCatchAll" ma:showField="CatchAllData" ma:web="8c49430d-f190-4cd8-83c3-84bb6a3d29a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09E9797-11AA-44C8-8B8F-A8420065335E}">
  <ds:schemaRefs>
    <ds:schemaRef ds:uri="http://schemas.microsoft.com/sharepoint/v3/contenttype/forms"/>
  </ds:schemaRefs>
</ds:datastoreItem>
</file>

<file path=customXml/itemProps2.xml><?xml version="1.0" encoding="utf-8"?>
<ds:datastoreItem xmlns:ds="http://schemas.openxmlformats.org/officeDocument/2006/customXml" ds:itemID="{A7BD291C-258C-4B72-965F-66902B30BB8D}">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8c49430d-f190-4cd8-83c3-84bb6a3d29af"/>
    <ds:schemaRef ds:uri="070f71ce-64c7-4b17-bb6b-21ebf0c68387"/>
    <ds:schemaRef ds:uri="http://www.w3.org/XML/1998/namespace"/>
    <ds:schemaRef ds:uri="http://purl.org/dc/dcmitype/"/>
  </ds:schemaRefs>
</ds:datastoreItem>
</file>

<file path=customXml/itemProps3.xml><?xml version="1.0" encoding="utf-8"?>
<ds:datastoreItem xmlns:ds="http://schemas.openxmlformats.org/officeDocument/2006/customXml" ds:itemID="{BF00B08F-E77B-4895-B5F6-7476071B5F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70f71ce-64c7-4b17-bb6b-21ebf0c68387"/>
    <ds:schemaRef ds:uri="8c49430d-f190-4cd8-83c3-84bb6a3d29a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728</TotalTime>
  <Words>487</Words>
  <Application>Microsoft Office PowerPoint</Application>
  <PresentationFormat>On-screen Show (4:3)</PresentationFormat>
  <Paragraphs>166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Wingdings</vt:lpstr>
      <vt:lpstr>Office Theme</vt:lpstr>
      <vt:lpstr>PowerPoint Presentation</vt:lpstr>
      <vt:lpstr>PowerPoint Presentation</vt:lpstr>
      <vt:lpstr>PowerPoint Presentation</vt:lpstr>
      <vt:lpstr>What does the graph show?</vt:lpstr>
      <vt:lpstr>PowerPoint Presentation</vt:lpstr>
      <vt:lpstr>What does the graph show?</vt:lpstr>
    </vt:vector>
  </TitlesOfParts>
  <Company>St Mary's Catholic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Henzell, Julia</dc:creator>
  <cp:lastModifiedBy>Bilton, Jennifer</cp:lastModifiedBy>
  <cp:revision>151</cp:revision>
  <cp:lastPrinted>2021-09-21T11:48:58Z</cp:lastPrinted>
  <dcterms:created xsi:type="dcterms:W3CDTF">2019-09-11T15:42:19Z</dcterms:created>
  <dcterms:modified xsi:type="dcterms:W3CDTF">2023-01-23T11:45:53Z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0x0101001ED9C647E071ED4D9B7D0BA81432F5C2</vt:lpwstr>
  </property>
  <property fmtid="{D5CDD505-2E9C-101B-9397-08002B2CF9AE}" pid="3" name="MediaServiceImageTags">
    <vt:lpwstr/>
  </property>
</Properties>
</file>