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147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B82AC5A-031B-45FF-B69F-0EE86B2260E1}" type="datetimeFigureOut">
              <a:rPr lang="en-GB" smtClean="0"/>
              <a:t>23/01/2023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910561-4DEA-494A-8963-EB7565710251}" type="slidenum">
              <a:rPr lang="en-GB" smtClean="0"/>
              <a:t>‹#›</a:t>
            </a:fld>
            <a:endParaRPr lang="en-GB"/>
          </a:p>
        </p:txBody>
      </p:sp>
    </p:spTree>
    <p:extLst>
      <p:ext uri="{BB962C8B-B14F-4D97-AF65-F5344CB8AC3E}">
        <p14:creationId xmlns:p14="http://schemas.microsoft.com/office/powerpoint/2010/main" val="2029167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B82AC5A-031B-45FF-B69F-0EE86B2260E1}" type="datetimeFigureOut">
              <a:rPr lang="en-GB" smtClean="0"/>
              <a:t>23/01/2023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910561-4DEA-494A-8963-EB7565710251}" type="slidenum">
              <a:rPr lang="en-GB" smtClean="0"/>
              <a:t>‹#›</a:t>
            </a:fld>
            <a:endParaRPr lang="en-GB"/>
          </a:p>
        </p:txBody>
      </p:sp>
    </p:spTree>
    <p:extLst>
      <p:ext uri="{BB962C8B-B14F-4D97-AF65-F5344CB8AC3E}">
        <p14:creationId xmlns:p14="http://schemas.microsoft.com/office/powerpoint/2010/main" val="2927105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B82AC5A-031B-45FF-B69F-0EE86B2260E1}" type="datetimeFigureOut">
              <a:rPr lang="en-GB" smtClean="0"/>
              <a:t>23/01/2023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910561-4DEA-494A-8963-EB7565710251}" type="slidenum">
              <a:rPr lang="en-GB" smtClean="0"/>
              <a:t>‹#›</a:t>
            </a:fld>
            <a:endParaRPr lang="en-GB"/>
          </a:p>
        </p:txBody>
      </p:sp>
    </p:spTree>
    <p:extLst>
      <p:ext uri="{BB962C8B-B14F-4D97-AF65-F5344CB8AC3E}">
        <p14:creationId xmlns:p14="http://schemas.microsoft.com/office/powerpoint/2010/main" val="411529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B82AC5A-031B-45FF-B69F-0EE86B2260E1}" type="datetimeFigureOut">
              <a:rPr lang="en-GB" smtClean="0"/>
              <a:t>23/01/2023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910561-4DEA-494A-8963-EB7565710251}" type="slidenum">
              <a:rPr lang="en-GB" smtClean="0"/>
              <a:t>‹#›</a:t>
            </a:fld>
            <a:endParaRPr lang="en-GB"/>
          </a:p>
        </p:txBody>
      </p:sp>
    </p:spTree>
    <p:extLst>
      <p:ext uri="{BB962C8B-B14F-4D97-AF65-F5344CB8AC3E}">
        <p14:creationId xmlns:p14="http://schemas.microsoft.com/office/powerpoint/2010/main" val="933856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B82AC5A-031B-45FF-B69F-0EE86B2260E1}" type="datetimeFigureOut">
              <a:rPr lang="en-GB" smtClean="0"/>
              <a:t>23/01/2023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910561-4DEA-494A-8963-EB7565710251}" type="slidenum">
              <a:rPr lang="en-GB" smtClean="0"/>
              <a:t>‹#›</a:t>
            </a:fld>
            <a:endParaRPr lang="en-GB"/>
          </a:p>
        </p:txBody>
      </p:sp>
    </p:spTree>
    <p:extLst>
      <p:ext uri="{BB962C8B-B14F-4D97-AF65-F5344CB8AC3E}">
        <p14:creationId xmlns:p14="http://schemas.microsoft.com/office/powerpoint/2010/main" val="488749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B82AC5A-031B-45FF-B69F-0EE86B2260E1}" type="datetimeFigureOut">
              <a:rPr lang="en-GB" smtClean="0"/>
              <a:t>23/01/2023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910561-4DEA-494A-8963-EB7565710251}" type="slidenum">
              <a:rPr lang="en-GB" smtClean="0"/>
              <a:t>‹#›</a:t>
            </a:fld>
            <a:endParaRPr lang="en-GB"/>
          </a:p>
        </p:txBody>
      </p:sp>
    </p:spTree>
    <p:extLst>
      <p:ext uri="{BB962C8B-B14F-4D97-AF65-F5344CB8AC3E}">
        <p14:creationId xmlns:p14="http://schemas.microsoft.com/office/powerpoint/2010/main" val="3949444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B82AC5A-031B-45FF-B69F-0EE86B2260E1}" type="datetimeFigureOut">
              <a:rPr lang="en-GB" smtClean="0"/>
              <a:t>23/01/2023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A910561-4DEA-494A-8963-EB7565710251}" type="slidenum">
              <a:rPr lang="en-GB" smtClean="0"/>
              <a:t>‹#›</a:t>
            </a:fld>
            <a:endParaRPr lang="en-GB"/>
          </a:p>
        </p:txBody>
      </p:sp>
    </p:spTree>
    <p:extLst>
      <p:ext uri="{BB962C8B-B14F-4D97-AF65-F5344CB8AC3E}">
        <p14:creationId xmlns:p14="http://schemas.microsoft.com/office/powerpoint/2010/main" val="1561570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B82AC5A-031B-45FF-B69F-0EE86B2260E1}" type="datetimeFigureOut">
              <a:rPr lang="en-GB" smtClean="0"/>
              <a:t>23/01/2023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A910561-4DEA-494A-8963-EB7565710251}" type="slidenum">
              <a:rPr lang="en-GB" smtClean="0"/>
              <a:t>‹#›</a:t>
            </a:fld>
            <a:endParaRPr lang="en-GB"/>
          </a:p>
        </p:txBody>
      </p:sp>
    </p:spTree>
    <p:extLst>
      <p:ext uri="{BB962C8B-B14F-4D97-AF65-F5344CB8AC3E}">
        <p14:creationId xmlns:p14="http://schemas.microsoft.com/office/powerpoint/2010/main" val="3406732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2AC5A-031B-45FF-B69F-0EE86B2260E1}" type="datetimeFigureOut">
              <a:rPr lang="en-GB" smtClean="0"/>
              <a:t>23/01/2023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A910561-4DEA-494A-8963-EB7565710251}" type="slidenum">
              <a:rPr lang="en-GB" smtClean="0"/>
              <a:t>‹#›</a:t>
            </a:fld>
            <a:endParaRPr lang="en-GB"/>
          </a:p>
        </p:txBody>
      </p:sp>
    </p:spTree>
    <p:extLst>
      <p:ext uri="{BB962C8B-B14F-4D97-AF65-F5344CB8AC3E}">
        <p14:creationId xmlns:p14="http://schemas.microsoft.com/office/powerpoint/2010/main" val="3267749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B82AC5A-031B-45FF-B69F-0EE86B2260E1}" type="datetimeFigureOut">
              <a:rPr lang="en-GB" smtClean="0"/>
              <a:t>23/01/2023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910561-4DEA-494A-8963-EB7565710251}" type="slidenum">
              <a:rPr lang="en-GB" smtClean="0"/>
              <a:t>‹#›</a:t>
            </a:fld>
            <a:endParaRPr lang="en-GB"/>
          </a:p>
        </p:txBody>
      </p:sp>
    </p:spTree>
    <p:extLst>
      <p:ext uri="{BB962C8B-B14F-4D97-AF65-F5344CB8AC3E}">
        <p14:creationId xmlns:p14="http://schemas.microsoft.com/office/powerpoint/2010/main" val="2953953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B82AC5A-031B-45FF-B69F-0EE86B2260E1}" type="datetimeFigureOut">
              <a:rPr lang="en-GB" smtClean="0"/>
              <a:t>23/01/2023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910561-4DEA-494A-8963-EB7565710251}" type="slidenum">
              <a:rPr lang="en-GB" smtClean="0"/>
              <a:t>‹#›</a:t>
            </a:fld>
            <a:endParaRPr lang="en-GB"/>
          </a:p>
        </p:txBody>
      </p:sp>
    </p:spTree>
    <p:extLst>
      <p:ext uri="{BB962C8B-B14F-4D97-AF65-F5344CB8AC3E}">
        <p14:creationId xmlns:p14="http://schemas.microsoft.com/office/powerpoint/2010/main" val="1246919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82AC5A-031B-45FF-B69F-0EE86B2260E1}" type="datetimeFigureOut">
              <a:rPr lang="en-GB" smtClean="0"/>
              <a:t>23/01/2023</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910561-4DEA-494A-8963-EB7565710251}" type="slidenum">
              <a:rPr lang="en-GB" smtClean="0"/>
              <a:t>‹#›</a:t>
            </a:fld>
            <a:endParaRPr lang="en-GB"/>
          </a:p>
        </p:txBody>
      </p:sp>
    </p:spTree>
    <p:extLst>
      <p:ext uri="{BB962C8B-B14F-4D97-AF65-F5344CB8AC3E}">
        <p14:creationId xmlns:p14="http://schemas.microsoft.com/office/powerpoint/2010/main" val="18538547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250" y="67477"/>
            <a:ext cx="5719156" cy="698269"/>
          </a:xfrm>
        </p:spPr>
        <p:txBody>
          <a:bodyPr>
            <a:normAutofit/>
          </a:bodyPr>
          <a:lstStyle/>
          <a:p>
            <a:r>
              <a:rPr lang="en-GB" sz="3200" dirty="0" smtClean="0"/>
              <a:t>Improbable and forbidden places</a:t>
            </a:r>
            <a:endParaRPr lang="en-GB" sz="3200" dirty="0"/>
          </a:p>
        </p:txBody>
      </p:sp>
      <p:sp>
        <p:nvSpPr>
          <p:cNvPr id="3" name="Content Placeholder 2"/>
          <p:cNvSpPr>
            <a:spLocks noGrp="1"/>
          </p:cNvSpPr>
          <p:nvPr>
            <p:ph idx="1"/>
          </p:nvPr>
        </p:nvSpPr>
        <p:spPr>
          <a:xfrm>
            <a:off x="99753" y="675990"/>
            <a:ext cx="5624375" cy="5949254"/>
          </a:xfrm>
        </p:spPr>
        <p:txBody>
          <a:bodyPr>
            <a:noAutofit/>
          </a:bodyPr>
          <a:lstStyle/>
          <a:p>
            <a:pPr>
              <a:lnSpc>
                <a:spcPct val="90000"/>
              </a:lnSpc>
            </a:pPr>
            <a:r>
              <a:rPr lang="en-GB" altLang="en-US" sz="1800" dirty="0" smtClean="0"/>
              <a:t>An </a:t>
            </a:r>
            <a:r>
              <a:rPr lang="en-GB" altLang="en-US" sz="1800" dirty="0" smtClean="0"/>
              <a:t>improbable place </a:t>
            </a:r>
            <a:r>
              <a:rPr lang="en-GB" altLang="en-US" sz="1800" dirty="0" smtClean="0"/>
              <a:t>is a place where human beings should not really be able to live naturally without technological </a:t>
            </a:r>
            <a:r>
              <a:rPr lang="en-GB" altLang="en-US" sz="1800" dirty="0" smtClean="0"/>
              <a:t>help.</a:t>
            </a:r>
            <a:endParaRPr lang="en-GB" altLang="en-US" sz="1800" dirty="0" smtClean="0"/>
          </a:p>
          <a:p>
            <a:pPr>
              <a:lnSpc>
                <a:spcPct val="90000"/>
              </a:lnSpc>
            </a:pPr>
            <a:r>
              <a:rPr lang="en-GB" sz="1800" dirty="0" smtClean="0"/>
              <a:t>This </a:t>
            </a:r>
            <a:r>
              <a:rPr lang="en-GB" sz="1800" dirty="0"/>
              <a:t>can be because of </a:t>
            </a:r>
            <a:r>
              <a:rPr lang="en-GB" sz="1800" dirty="0" smtClean="0"/>
              <a:t>physical reasons such as climate, relief and vegetation type or human reasons such as war and pollution.</a:t>
            </a:r>
          </a:p>
          <a:p>
            <a:pPr>
              <a:lnSpc>
                <a:spcPct val="90000"/>
              </a:lnSpc>
            </a:pPr>
            <a:r>
              <a:rPr lang="en-GB" sz="1800" dirty="0" smtClean="0"/>
              <a:t>Some examples include the Arctic where it is too cold all year round, there is very little plant growth so finding food is hard, there is little water as it is frozen or salt water, there are dangerous animals. The Sahara desert is hot and very dry so again our bodies are not designed to cope with these conditions and there will be very little food or water to help us survive. The Amazon rainforest is another improbable place as it is so densely covered by vegetation it would be very hard to make shelter and navigate around. There are also lots of dangerous animals that might hurt people.</a:t>
            </a:r>
          </a:p>
          <a:p>
            <a:r>
              <a:rPr lang="en-GB" sz="1800" dirty="0" smtClean="0"/>
              <a:t>A forbidden place is a place where people are not allowed to go.</a:t>
            </a:r>
            <a:r>
              <a:rPr lang="en-GB" sz="1800" dirty="0"/>
              <a:t> </a:t>
            </a:r>
            <a:r>
              <a:rPr lang="en-GB" sz="1800" dirty="0" smtClean="0"/>
              <a:t>For example Area 51 which is closed for </a:t>
            </a:r>
            <a:r>
              <a:rPr lang="en-GB" sz="1800" dirty="0"/>
              <a:t>military testing or </a:t>
            </a:r>
            <a:r>
              <a:rPr lang="en-GB" sz="1800" dirty="0" smtClean="0"/>
              <a:t>Chernobyl in Ukraine as the land is contaminated from the nuclear explosion in 1986.</a:t>
            </a:r>
            <a:endParaRPr lang="en-GB" sz="1800" dirty="0" smtClean="0"/>
          </a:p>
        </p:txBody>
      </p:sp>
      <p:pic>
        <p:nvPicPr>
          <p:cNvPr id="1026" name="Picture 2" descr="https://c402277.ssl.cf1.rackcdn.com/photos/1579/images/hero_small/HI_115201.jpg?134559809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8917" y="4605242"/>
            <a:ext cx="2880320" cy="216024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c402277.ssl.cf1.rackcdn.com/photos/2325/images/hero_small/mountains-hero.jpg?134583850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5077" y="2240076"/>
            <a:ext cx="3048000" cy="22860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mariposajunglelodge.com/images/bg-page.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24128" y="0"/>
            <a:ext cx="3188949" cy="21609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70738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ED9C647E071ED4D9B7D0BA81432F5C2" ma:contentTypeVersion="17" ma:contentTypeDescription="Create a new document." ma:contentTypeScope="" ma:versionID="48b29fa8638abee717d1fdd10b1328d1">
  <xsd:schema xmlns:xsd="http://www.w3.org/2001/XMLSchema" xmlns:xs="http://www.w3.org/2001/XMLSchema" xmlns:p="http://schemas.microsoft.com/office/2006/metadata/properties" xmlns:ns2="070f71ce-64c7-4b17-bb6b-21ebf0c68387" xmlns:ns3="8c49430d-f190-4cd8-83c3-84bb6a3d29af" targetNamespace="http://schemas.microsoft.com/office/2006/metadata/properties" ma:root="true" ma:fieldsID="e44dfcf108e842c73ed980802cedbc8a" ns2:_="" ns3:_="">
    <xsd:import namespace="070f71ce-64c7-4b17-bb6b-21ebf0c68387"/>
    <xsd:import namespace="8c49430d-f190-4cd8-83c3-84bb6a3d29a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MediaServiceAutoTags" minOccurs="0"/>
                <xsd:element ref="ns2:Completed"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70f71ce-64c7-4b17-bb6b-21ebf0c683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Completed" ma:index="17" nillable="true" ma:displayName="Completed" ma:default="0" ma:format="Dropdown" ma:internalName="Completed">
      <xsd:simpleType>
        <xsd:restriction base="dms:Boolea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a72bb472-3a9c-4f56-9e6f-fdae2be011ae"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Notes" ma:index="24" nillable="true" ma:displayName="Notes" ma:format="Dropdown" ma:internalName="Notes">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c49430d-f190-4cd8-83c3-84bb6a3d29a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199d808-df6e-4fcd-b362-d9c1aab5c644}" ma:internalName="TaxCatchAll" ma:showField="CatchAllData" ma:web="8c49430d-f190-4cd8-83c3-84bb6a3d29a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Notes xmlns="070f71ce-64c7-4b17-bb6b-21ebf0c68387" xsi:nil="true"/>
    <TaxCatchAll xmlns="8c49430d-f190-4cd8-83c3-84bb6a3d29af" xsi:nil="true"/>
    <lcf76f155ced4ddcb4097134ff3c332f xmlns="070f71ce-64c7-4b17-bb6b-21ebf0c68387">
      <Terms xmlns="http://schemas.microsoft.com/office/infopath/2007/PartnerControls"/>
    </lcf76f155ced4ddcb4097134ff3c332f>
    <Completed xmlns="070f71ce-64c7-4b17-bb6b-21ebf0c68387">false</Completed>
  </documentManagement>
</p:properties>
</file>

<file path=customXml/itemProps1.xml><?xml version="1.0" encoding="utf-8"?>
<ds:datastoreItem xmlns:ds="http://schemas.openxmlformats.org/officeDocument/2006/customXml" ds:itemID="{98ABC009-FD25-4D57-B95D-DA77C77DE89B}"/>
</file>

<file path=customXml/itemProps2.xml><?xml version="1.0" encoding="utf-8"?>
<ds:datastoreItem xmlns:ds="http://schemas.openxmlformats.org/officeDocument/2006/customXml" ds:itemID="{B354AD06-584B-4D6B-B5CD-60156F7D2350}"/>
</file>

<file path=customXml/itemProps3.xml><?xml version="1.0" encoding="utf-8"?>
<ds:datastoreItem xmlns:ds="http://schemas.openxmlformats.org/officeDocument/2006/customXml" ds:itemID="{F6C9E87B-13ED-4C6C-94E8-5F04EC2E64A5}"/>
</file>

<file path=docProps/app.xml><?xml version="1.0" encoding="utf-8"?>
<Properties xmlns="http://schemas.openxmlformats.org/officeDocument/2006/extended-properties" xmlns:vt="http://schemas.openxmlformats.org/officeDocument/2006/docPropsVTypes">
  <Template>Office Theme</Template>
  <TotalTime>6</TotalTime>
  <Words>205</Words>
  <Application>Microsoft Office PowerPoint</Application>
  <PresentationFormat>On-screen Show (4:3)</PresentationFormat>
  <Paragraphs>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Improbable and forbidden places</vt:lpstr>
    </vt:vector>
  </TitlesOfParts>
  <Company>NCC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Improbable and forbidden places</dc:title>
  <dc:creator>Bilton, Jennifer</dc:creator>
  <cp:lastModifiedBy>Bilton, Jennifer</cp:lastModifiedBy>
  <cp:revision>1</cp:revision>
  <dcterms:created xsi:type="dcterms:W3CDTF">2023-01-23T11:47:39Z</dcterms:created>
  <dcterms:modified xsi:type="dcterms:W3CDTF">2023-01-23T11:54:37Z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0x0101001ED9C647E071ED4D9B7D0BA81432F5C2</vt:lpwstr>
  </property>
</Properties>
</file>