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ton, Jennifer" initials="BJ" lastIdx="1" clrIdx="0">
    <p:extLst>
      <p:ext uri="{19B8F6BF-5375-455C-9EA6-DF929625EA0E}">
        <p15:presenceInfo xmlns:p15="http://schemas.microsoft.com/office/powerpoint/2012/main" userId="S-1-5-21-3234017329-2938558657-2957000930-1305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FF00"/>
    <a:srgbClr val="00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1-23T22:37:08.518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B23D-5EC6-4E46-979F-D513545DCA0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1CAD-D972-493A-A143-696473DFA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10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B23D-5EC6-4E46-979F-D513545DCA0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1CAD-D972-493A-A143-696473DFA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82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B23D-5EC6-4E46-979F-D513545DCA0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1CAD-D972-493A-A143-696473DFA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14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B23D-5EC6-4E46-979F-D513545DCA0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1CAD-D972-493A-A143-696473DFA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7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B23D-5EC6-4E46-979F-D513545DCA0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1CAD-D972-493A-A143-696473DFA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969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B23D-5EC6-4E46-979F-D513545DCA0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1CAD-D972-493A-A143-696473DFA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57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B23D-5EC6-4E46-979F-D513545DCA0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1CAD-D972-493A-A143-696473DFA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66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B23D-5EC6-4E46-979F-D513545DCA0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1CAD-D972-493A-A143-696473DFA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13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B23D-5EC6-4E46-979F-D513545DCA0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1CAD-D972-493A-A143-696473DFA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60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B23D-5EC6-4E46-979F-D513545DCA0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1CAD-D972-493A-A143-696473DFA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92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B23D-5EC6-4E46-979F-D513545DCA0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1CAD-D972-493A-A143-696473DFA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911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0B23D-5EC6-4E46-979F-D513545DCA0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21CAD-D972-493A-A143-696473DFA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30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" y="1"/>
            <a:ext cx="5617029" cy="574766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Improbable places example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3694" r="3428" b="4370"/>
          <a:stretch/>
        </p:blipFill>
        <p:spPr>
          <a:xfrm rot="5400000">
            <a:off x="5188875" y="898416"/>
            <a:ext cx="6839093" cy="5042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4218" y="574767"/>
            <a:ext cx="306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Location is identified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177855" y="759433"/>
            <a:ext cx="30459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Left Brace 8"/>
          <p:cNvSpPr/>
          <p:nvPr/>
        </p:nvSpPr>
        <p:spPr>
          <a:xfrm>
            <a:off x="5675129" y="944099"/>
            <a:ext cx="548640" cy="1433341"/>
          </a:xfrm>
          <a:prstGeom prst="leftBrace">
            <a:avLst>
              <a:gd name="adj1" fmla="val 8333"/>
              <a:gd name="adj2" fmla="val 40692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519758" y="1195699"/>
            <a:ext cx="2155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Climate of the area is described with data</a:t>
            </a:r>
            <a:endParaRPr lang="en-GB" dirty="0"/>
          </a:p>
        </p:txBody>
      </p:sp>
      <p:sp>
        <p:nvSpPr>
          <p:cNvPr id="11" name="Left Brace 10"/>
          <p:cNvSpPr/>
          <p:nvPr/>
        </p:nvSpPr>
        <p:spPr>
          <a:xfrm>
            <a:off x="5623560" y="2702876"/>
            <a:ext cx="548640" cy="1433341"/>
          </a:xfrm>
          <a:prstGeom prst="leftBrace">
            <a:avLst>
              <a:gd name="adj1" fmla="val 8333"/>
              <a:gd name="adj2" fmla="val 40692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899954" y="2805548"/>
            <a:ext cx="2909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difficulty of finding food is explained with specific examples from the Sahara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58436" y="4535642"/>
            <a:ext cx="4683035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It is clear from this piece of work why the Sahara desert is an improbable place. There is evidence the student has researched this location and included their findings in this work.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650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t="23352" r="3455" b="4220"/>
          <a:stretch/>
        </p:blipFill>
        <p:spPr bwMode="auto">
          <a:xfrm>
            <a:off x="3343503" y="678588"/>
            <a:ext cx="5878286" cy="604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0"/>
            <a:ext cx="10515600" cy="815975"/>
          </a:xfrm>
        </p:spPr>
        <p:txBody>
          <a:bodyPr/>
          <a:lstStyle/>
          <a:p>
            <a:pPr algn="ctr"/>
            <a:r>
              <a:rPr lang="en-GB" dirty="0" smtClean="0"/>
              <a:t>Climate graph example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27450" y="1616787"/>
            <a:ext cx="1142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Axis are labelled correctly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47257" y="2091690"/>
            <a:ext cx="796246" cy="3896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880197" y="919918"/>
            <a:ext cx="1142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Axis are labelled correctly</a:t>
            </a:r>
            <a:endParaRPr lang="en-GB" dirty="0"/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>
            <a:off x="9203534" y="1381583"/>
            <a:ext cx="676663" cy="828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8654" y="148819"/>
            <a:ext cx="3063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Sensible title is added to the graph with the location for the data.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946366" y="774223"/>
            <a:ext cx="2886891" cy="4467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499600" y="127892"/>
            <a:ext cx="1952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Key is completed with symbols</a:t>
            </a:r>
            <a:endParaRPr lang="en-GB" dirty="0"/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>
            <a:off x="8778241" y="451058"/>
            <a:ext cx="721359" cy="3649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3195" y="2935936"/>
            <a:ext cx="2912497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Precipitation is plotted as a bar graph and a ruler is used so the lines are straight and accurate. These are </a:t>
            </a:r>
            <a:r>
              <a:rPr lang="en-GB" dirty="0" smtClean="0"/>
              <a:t>coloured in </a:t>
            </a:r>
            <a:r>
              <a:rPr lang="en-GB" dirty="0" smtClean="0"/>
              <a:t>to make it even clearer the location of the bar</a:t>
            </a:r>
            <a:endParaRPr lang="en-GB" dirty="0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flipV="1">
            <a:off x="3065692" y="3790612"/>
            <a:ext cx="1093558" cy="224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613900" y="2774950"/>
            <a:ext cx="25781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Temperature is plotted as a line graph. Points are in the middle of the month and a ruler is used to connect the points together and it does not connect to the axis</a:t>
            </a:r>
            <a:endParaRPr lang="en-GB" dirty="0"/>
          </a:p>
        </p:txBody>
      </p:sp>
      <p:cxnSp>
        <p:nvCxnSpPr>
          <p:cNvPr id="29" name="Straight Arrow Connector 28"/>
          <p:cNvCxnSpPr>
            <a:stCxn id="27" idx="1"/>
          </p:cNvCxnSpPr>
          <p:nvPr/>
        </p:nvCxnSpPr>
        <p:spPr>
          <a:xfrm flipH="1" flipV="1">
            <a:off x="8112034" y="3141502"/>
            <a:ext cx="1501866" cy="6491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894844" y="4947581"/>
            <a:ext cx="2079171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Precipitation description is completed accurately using data from the graph</a:t>
            </a:r>
            <a:endParaRPr lang="en-GB" dirty="0"/>
          </a:p>
        </p:txBody>
      </p:sp>
      <p:sp>
        <p:nvSpPr>
          <p:cNvPr id="30" name="Left Brace 29"/>
          <p:cNvSpPr/>
          <p:nvPr/>
        </p:nvSpPr>
        <p:spPr>
          <a:xfrm flipH="1">
            <a:off x="9265444" y="4711471"/>
            <a:ext cx="439783" cy="2053012"/>
          </a:xfrm>
          <a:prstGeom prst="leftBrace">
            <a:avLst>
              <a:gd name="adj1" fmla="val 8333"/>
              <a:gd name="adj2" fmla="val 40692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198009" y="5086081"/>
            <a:ext cx="255264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Temperature description is completed accurately using data from the graph</a:t>
            </a:r>
            <a:endParaRPr lang="en-GB" dirty="0"/>
          </a:p>
        </p:txBody>
      </p:sp>
      <p:sp>
        <p:nvSpPr>
          <p:cNvPr id="32" name="Left Brace 31"/>
          <p:cNvSpPr/>
          <p:nvPr/>
        </p:nvSpPr>
        <p:spPr>
          <a:xfrm>
            <a:off x="2823666" y="4758882"/>
            <a:ext cx="434146" cy="2053012"/>
          </a:xfrm>
          <a:prstGeom prst="leftBrace">
            <a:avLst>
              <a:gd name="adj1" fmla="val 8333"/>
              <a:gd name="adj2" fmla="val 40692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452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" t="5856" r="2831" b="2206"/>
          <a:stretch/>
        </p:blipFill>
        <p:spPr>
          <a:xfrm rot="5400000">
            <a:off x="6023168" y="941429"/>
            <a:ext cx="6858000" cy="4975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63" y="0"/>
            <a:ext cx="5171902" cy="806335"/>
          </a:xfrm>
        </p:spPr>
        <p:txBody>
          <a:bodyPr/>
          <a:lstStyle/>
          <a:p>
            <a:r>
              <a:rPr lang="en-GB" dirty="0" smtClean="0"/>
              <a:t>Writing an evaluation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63937" y="806335"/>
            <a:ext cx="52305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Introduction to the answer </a:t>
            </a:r>
            <a:r>
              <a:rPr lang="en-GB" dirty="0" smtClean="0"/>
              <a:t>showing clear knowledge of Mount Everest characteristics and its location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473337" y="770990"/>
            <a:ext cx="2203466" cy="2087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8307" y="2447587"/>
            <a:ext cx="450059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First point introduced and mentions that it is an economic point.</a:t>
            </a:r>
            <a:endParaRPr lang="en-GB" dirty="0"/>
          </a:p>
        </p:txBody>
      </p:sp>
      <p:cxnSp>
        <p:nvCxnSpPr>
          <p:cNvPr id="12" name="Straight Arrow Connector 11"/>
          <p:cNvCxnSpPr>
            <a:stCxn id="11" idx="3"/>
          </p:cNvCxnSpPr>
          <p:nvPr/>
        </p:nvCxnSpPr>
        <p:spPr>
          <a:xfrm>
            <a:off x="5168900" y="2770753"/>
            <a:ext cx="2248057" cy="6370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7644070" y="3285205"/>
            <a:ext cx="4261045" cy="650699"/>
          </a:xfrm>
          <a:custGeom>
            <a:avLst/>
            <a:gdLst>
              <a:gd name="connsiteX0" fmla="*/ 0 w 4480560"/>
              <a:gd name="connsiteY0" fmla="*/ 24938 h 648393"/>
              <a:gd name="connsiteX1" fmla="*/ 8313 w 4480560"/>
              <a:gd name="connsiteY1" fmla="*/ 631767 h 648393"/>
              <a:gd name="connsiteX2" fmla="*/ 2493818 w 4480560"/>
              <a:gd name="connsiteY2" fmla="*/ 648393 h 648393"/>
              <a:gd name="connsiteX3" fmla="*/ 2502131 w 4480560"/>
              <a:gd name="connsiteY3" fmla="*/ 390698 h 648393"/>
              <a:gd name="connsiteX4" fmla="*/ 4480560 w 4480560"/>
              <a:gd name="connsiteY4" fmla="*/ 374073 h 648393"/>
              <a:gd name="connsiteX5" fmla="*/ 4472247 w 4480560"/>
              <a:gd name="connsiteY5" fmla="*/ 0 h 648393"/>
              <a:gd name="connsiteX6" fmla="*/ 0 w 4480560"/>
              <a:gd name="connsiteY6" fmla="*/ 24938 h 648393"/>
              <a:gd name="connsiteX0" fmla="*/ 0 w 4480560"/>
              <a:gd name="connsiteY0" fmla="*/ 24938 h 648393"/>
              <a:gd name="connsiteX1" fmla="*/ 8313 w 4480560"/>
              <a:gd name="connsiteY1" fmla="*/ 631767 h 648393"/>
              <a:gd name="connsiteX2" fmla="*/ 2493818 w 4480560"/>
              <a:gd name="connsiteY2" fmla="*/ 648393 h 648393"/>
              <a:gd name="connsiteX3" fmla="*/ 4480560 w 4480560"/>
              <a:gd name="connsiteY3" fmla="*/ 374073 h 648393"/>
              <a:gd name="connsiteX4" fmla="*/ 4472247 w 4480560"/>
              <a:gd name="connsiteY4" fmla="*/ 0 h 648393"/>
              <a:gd name="connsiteX5" fmla="*/ 0 w 4480560"/>
              <a:gd name="connsiteY5" fmla="*/ 24938 h 648393"/>
              <a:gd name="connsiteX0" fmla="*/ 0 w 4480560"/>
              <a:gd name="connsiteY0" fmla="*/ 24938 h 631767"/>
              <a:gd name="connsiteX1" fmla="*/ 8313 w 4480560"/>
              <a:gd name="connsiteY1" fmla="*/ 631767 h 631767"/>
              <a:gd name="connsiteX2" fmla="*/ 4480560 w 4480560"/>
              <a:gd name="connsiteY2" fmla="*/ 374073 h 631767"/>
              <a:gd name="connsiteX3" fmla="*/ 4472247 w 4480560"/>
              <a:gd name="connsiteY3" fmla="*/ 0 h 631767"/>
              <a:gd name="connsiteX4" fmla="*/ 0 w 4480560"/>
              <a:gd name="connsiteY4" fmla="*/ 24938 h 631767"/>
              <a:gd name="connsiteX0" fmla="*/ 0 w 4519207"/>
              <a:gd name="connsiteY0" fmla="*/ 24938 h 669275"/>
              <a:gd name="connsiteX1" fmla="*/ 8313 w 4519207"/>
              <a:gd name="connsiteY1" fmla="*/ 631767 h 669275"/>
              <a:gd name="connsiteX2" fmla="*/ 4519207 w 4519207"/>
              <a:gd name="connsiteY2" fmla="*/ 669275 h 669275"/>
              <a:gd name="connsiteX3" fmla="*/ 4472247 w 4519207"/>
              <a:gd name="connsiteY3" fmla="*/ 0 h 669275"/>
              <a:gd name="connsiteX4" fmla="*/ 0 w 4519207"/>
              <a:gd name="connsiteY4" fmla="*/ 24938 h 669275"/>
              <a:gd name="connsiteX0" fmla="*/ 43217 w 4562424"/>
              <a:gd name="connsiteY0" fmla="*/ 24938 h 725695"/>
              <a:gd name="connsiteX1" fmla="*/ 0 w 4562424"/>
              <a:gd name="connsiteY1" fmla="*/ 725695 h 725695"/>
              <a:gd name="connsiteX2" fmla="*/ 4562424 w 4562424"/>
              <a:gd name="connsiteY2" fmla="*/ 669275 h 725695"/>
              <a:gd name="connsiteX3" fmla="*/ 4515464 w 4562424"/>
              <a:gd name="connsiteY3" fmla="*/ 0 h 725695"/>
              <a:gd name="connsiteX4" fmla="*/ 43217 w 4562424"/>
              <a:gd name="connsiteY4" fmla="*/ 24938 h 725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2424" h="725695">
                <a:moveTo>
                  <a:pt x="43217" y="24938"/>
                </a:moveTo>
                <a:lnTo>
                  <a:pt x="0" y="725695"/>
                </a:lnTo>
                <a:lnTo>
                  <a:pt x="4562424" y="669275"/>
                </a:lnTo>
                <a:lnTo>
                  <a:pt x="4515464" y="0"/>
                </a:lnTo>
                <a:lnTo>
                  <a:pt x="43217" y="24938"/>
                </a:lnTo>
                <a:close/>
              </a:path>
            </a:pathLst>
          </a:custGeom>
          <a:solidFill>
            <a:srgbClr val="FF3300">
              <a:alpha val="1411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17021" y="3129016"/>
            <a:ext cx="40297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Evidence is used to support the point</a:t>
            </a:r>
            <a:endParaRPr lang="en-GB" dirty="0"/>
          </a:p>
        </p:txBody>
      </p:sp>
      <p:cxnSp>
        <p:nvCxnSpPr>
          <p:cNvPr id="16" name="Straight Arrow Connector 15"/>
          <p:cNvCxnSpPr>
            <a:endCxn id="17" idx="1"/>
          </p:cNvCxnSpPr>
          <p:nvPr/>
        </p:nvCxnSpPr>
        <p:spPr>
          <a:xfrm>
            <a:off x="4001026" y="3407834"/>
            <a:ext cx="5515953" cy="59008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516979" y="3889406"/>
            <a:ext cx="782053" cy="217029"/>
          </a:xfrm>
          <a:prstGeom prst="rect">
            <a:avLst/>
          </a:prstGeom>
          <a:solidFill>
            <a:srgbClr val="00FFFF">
              <a:alpha val="1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7644070" y="4058115"/>
            <a:ext cx="4261045" cy="1994753"/>
          </a:xfrm>
          <a:custGeom>
            <a:avLst/>
            <a:gdLst>
              <a:gd name="connsiteX0" fmla="*/ 24938 w 4580313"/>
              <a:gd name="connsiteY0" fmla="*/ 24938 h 2585258"/>
              <a:gd name="connsiteX1" fmla="*/ 0 w 4580313"/>
              <a:gd name="connsiteY1" fmla="*/ 2585258 h 2585258"/>
              <a:gd name="connsiteX2" fmla="*/ 4580313 w 4580313"/>
              <a:gd name="connsiteY2" fmla="*/ 2502131 h 2585258"/>
              <a:gd name="connsiteX3" fmla="*/ 4497186 w 4580313"/>
              <a:gd name="connsiteY3" fmla="*/ 0 h 2585258"/>
              <a:gd name="connsiteX4" fmla="*/ 24938 w 4580313"/>
              <a:gd name="connsiteY4" fmla="*/ 24938 h 2585258"/>
              <a:gd name="connsiteX0" fmla="*/ 24938 w 4580313"/>
              <a:gd name="connsiteY0" fmla="*/ 24938 h 2870342"/>
              <a:gd name="connsiteX1" fmla="*/ 0 w 4580313"/>
              <a:gd name="connsiteY1" fmla="*/ 2870342 h 2870342"/>
              <a:gd name="connsiteX2" fmla="*/ 4580313 w 4580313"/>
              <a:gd name="connsiteY2" fmla="*/ 2502131 h 2870342"/>
              <a:gd name="connsiteX3" fmla="*/ 4497186 w 4580313"/>
              <a:gd name="connsiteY3" fmla="*/ 0 h 2870342"/>
              <a:gd name="connsiteX4" fmla="*/ 24938 w 4580313"/>
              <a:gd name="connsiteY4" fmla="*/ 24938 h 2870342"/>
              <a:gd name="connsiteX0" fmla="*/ 24938 w 4580313"/>
              <a:gd name="connsiteY0" fmla="*/ 24938 h 2870342"/>
              <a:gd name="connsiteX1" fmla="*/ 0 w 4580313"/>
              <a:gd name="connsiteY1" fmla="*/ 2870342 h 2870342"/>
              <a:gd name="connsiteX2" fmla="*/ 2947440 w 4580313"/>
              <a:gd name="connsiteY2" fmla="*/ 2756970 h 2870342"/>
              <a:gd name="connsiteX3" fmla="*/ 4580313 w 4580313"/>
              <a:gd name="connsiteY3" fmla="*/ 2502131 h 2870342"/>
              <a:gd name="connsiteX4" fmla="*/ 4497186 w 4580313"/>
              <a:gd name="connsiteY4" fmla="*/ 0 h 2870342"/>
              <a:gd name="connsiteX5" fmla="*/ 24938 w 4580313"/>
              <a:gd name="connsiteY5" fmla="*/ 24938 h 2870342"/>
              <a:gd name="connsiteX0" fmla="*/ 24938 w 4580313"/>
              <a:gd name="connsiteY0" fmla="*/ 24938 h 2870342"/>
              <a:gd name="connsiteX1" fmla="*/ 0 w 4580313"/>
              <a:gd name="connsiteY1" fmla="*/ 2870342 h 2870342"/>
              <a:gd name="connsiteX2" fmla="*/ 2947440 w 4580313"/>
              <a:gd name="connsiteY2" fmla="*/ 2756970 h 2870342"/>
              <a:gd name="connsiteX3" fmla="*/ 2955630 w 4580313"/>
              <a:gd name="connsiteY3" fmla="*/ 2482851 h 2870342"/>
              <a:gd name="connsiteX4" fmla="*/ 4580313 w 4580313"/>
              <a:gd name="connsiteY4" fmla="*/ 2502131 h 2870342"/>
              <a:gd name="connsiteX5" fmla="*/ 4497186 w 4580313"/>
              <a:gd name="connsiteY5" fmla="*/ 0 h 2870342"/>
              <a:gd name="connsiteX6" fmla="*/ 24938 w 4580313"/>
              <a:gd name="connsiteY6" fmla="*/ 24938 h 287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80313" h="2870342">
                <a:moveTo>
                  <a:pt x="24938" y="24938"/>
                </a:moveTo>
                <a:lnTo>
                  <a:pt x="0" y="2870342"/>
                </a:lnTo>
                <a:cubicBezTo>
                  <a:pt x="982480" y="2785037"/>
                  <a:pt x="1964960" y="2842275"/>
                  <a:pt x="2947440" y="2756970"/>
                </a:cubicBezTo>
                <a:cubicBezTo>
                  <a:pt x="3007507" y="2738695"/>
                  <a:pt x="2895563" y="2501126"/>
                  <a:pt x="2955630" y="2482851"/>
                </a:cubicBezTo>
                <a:lnTo>
                  <a:pt x="4580313" y="2502131"/>
                </a:lnTo>
                <a:lnTo>
                  <a:pt x="4497186" y="0"/>
                </a:lnTo>
                <a:lnTo>
                  <a:pt x="24938" y="24938"/>
                </a:lnTo>
                <a:close/>
              </a:path>
            </a:pathLst>
          </a:custGeom>
          <a:solidFill>
            <a:srgbClr val="00FF00">
              <a:alpha val="18039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09564" y="3673258"/>
            <a:ext cx="55229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 point is then explained in detail – why will it bring benefits to the economy and the wider impacts this has.</a:t>
            </a:r>
            <a:endParaRPr lang="en-GB" dirty="0"/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>
          <a:xfrm>
            <a:off x="5632507" y="3996424"/>
            <a:ext cx="1949545" cy="445989"/>
          </a:xfrm>
          <a:prstGeom prst="straightConnector1">
            <a:avLst/>
          </a:prstGeom>
          <a:ln>
            <a:solidFill>
              <a:srgbClr val="00FF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4196" y="4473612"/>
            <a:ext cx="580863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Stakeholders are also mentioned – who will be affected by </a:t>
            </a:r>
            <a:r>
              <a:rPr lang="en-GB" dirty="0" smtClean="0"/>
              <a:t>the economic gains from commercial climbing</a:t>
            </a:r>
            <a:endParaRPr lang="en-GB" dirty="0"/>
          </a:p>
        </p:txBody>
      </p:sp>
      <p:cxnSp>
        <p:nvCxnSpPr>
          <p:cNvPr id="25" name="Straight Arrow Connector 24"/>
          <p:cNvCxnSpPr>
            <a:endCxn id="28" idx="1"/>
          </p:cNvCxnSpPr>
          <p:nvPr/>
        </p:nvCxnSpPr>
        <p:spPr>
          <a:xfrm flipV="1">
            <a:off x="4766253" y="4285742"/>
            <a:ext cx="5348127" cy="60627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10114380" y="4052985"/>
            <a:ext cx="1130531" cy="249382"/>
          </a:xfrm>
          <a:custGeom>
            <a:avLst/>
            <a:gdLst>
              <a:gd name="connsiteX0" fmla="*/ 8313 w 1130531"/>
              <a:gd name="connsiteY0" fmla="*/ 8313 h 249382"/>
              <a:gd name="connsiteX1" fmla="*/ 0 w 1130531"/>
              <a:gd name="connsiteY1" fmla="*/ 232757 h 249382"/>
              <a:gd name="connsiteX2" fmla="*/ 1130531 w 1130531"/>
              <a:gd name="connsiteY2" fmla="*/ 249382 h 249382"/>
              <a:gd name="connsiteX3" fmla="*/ 1130531 w 1130531"/>
              <a:gd name="connsiteY3" fmla="*/ 8313 h 249382"/>
              <a:gd name="connsiteX4" fmla="*/ 74815 w 1130531"/>
              <a:gd name="connsiteY4" fmla="*/ 0 h 249382"/>
              <a:gd name="connsiteX5" fmla="*/ 8313 w 1130531"/>
              <a:gd name="connsiteY5" fmla="*/ 8313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531" h="249382">
                <a:moveTo>
                  <a:pt x="8313" y="8313"/>
                </a:moveTo>
                <a:lnTo>
                  <a:pt x="0" y="232757"/>
                </a:lnTo>
                <a:lnTo>
                  <a:pt x="1130531" y="249382"/>
                </a:lnTo>
                <a:lnTo>
                  <a:pt x="1130531" y="8313"/>
                </a:lnTo>
                <a:lnTo>
                  <a:pt x="74815" y="0"/>
                </a:lnTo>
                <a:lnTo>
                  <a:pt x="8313" y="8313"/>
                </a:lnTo>
                <a:close/>
              </a:path>
            </a:pathLst>
          </a:custGeom>
          <a:solidFill>
            <a:srgbClr val="CC00CC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>
            <a:off x="10114380" y="4052985"/>
            <a:ext cx="1130531" cy="249382"/>
          </a:xfrm>
          <a:custGeom>
            <a:avLst/>
            <a:gdLst>
              <a:gd name="connsiteX0" fmla="*/ 8313 w 1130531"/>
              <a:gd name="connsiteY0" fmla="*/ 8313 h 249382"/>
              <a:gd name="connsiteX1" fmla="*/ 0 w 1130531"/>
              <a:gd name="connsiteY1" fmla="*/ 232757 h 249382"/>
              <a:gd name="connsiteX2" fmla="*/ 1130531 w 1130531"/>
              <a:gd name="connsiteY2" fmla="*/ 249382 h 249382"/>
              <a:gd name="connsiteX3" fmla="*/ 1130531 w 1130531"/>
              <a:gd name="connsiteY3" fmla="*/ 8313 h 249382"/>
              <a:gd name="connsiteX4" fmla="*/ 74815 w 1130531"/>
              <a:gd name="connsiteY4" fmla="*/ 0 h 249382"/>
              <a:gd name="connsiteX5" fmla="*/ 8313 w 1130531"/>
              <a:gd name="connsiteY5" fmla="*/ 8313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531" h="249382">
                <a:moveTo>
                  <a:pt x="8313" y="8313"/>
                </a:moveTo>
                <a:lnTo>
                  <a:pt x="0" y="232757"/>
                </a:lnTo>
                <a:lnTo>
                  <a:pt x="1130531" y="249382"/>
                </a:lnTo>
                <a:lnTo>
                  <a:pt x="1130531" y="8313"/>
                </a:lnTo>
                <a:lnTo>
                  <a:pt x="74815" y="0"/>
                </a:lnTo>
                <a:lnTo>
                  <a:pt x="8313" y="8313"/>
                </a:lnTo>
                <a:close/>
              </a:path>
            </a:pathLst>
          </a:custGeom>
          <a:solidFill>
            <a:srgbClr val="CC00CC">
              <a:alpha val="20000"/>
            </a:srgbClr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28"/>
          <p:cNvSpPr/>
          <p:nvPr/>
        </p:nvSpPr>
        <p:spPr>
          <a:xfrm>
            <a:off x="9525960" y="5000256"/>
            <a:ext cx="896675" cy="299116"/>
          </a:xfrm>
          <a:custGeom>
            <a:avLst/>
            <a:gdLst>
              <a:gd name="connsiteX0" fmla="*/ 8313 w 1130531"/>
              <a:gd name="connsiteY0" fmla="*/ 8313 h 249382"/>
              <a:gd name="connsiteX1" fmla="*/ 0 w 1130531"/>
              <a:gd name="connsiteY1" fmla="*/ 232757 h 249382"/>
              <a:gd name="connsiteX2" fmla="*/ 1130531 w 1130531"/>
              <a:gd name="connsiteY2" fmla="*/ 249382 h 249382"/>
              <a:gd name="connsiteX3" fmla="*/ 1130531 w 1130531"/>
              <a:gd name="connsiteY3" fmla="*/ 8313 h 249382"/>
              <a:gd name="connsiteX4" fmla="*/ 74815 w 1130531"/>
              <a:gd name="connsiteY4" fmla="*/ 0 h 249382"/>
              <a:gd name="connsiteX5" fmla="*/ 8313 w 1130531"/>
              <a:gd name="connsiteY5" fmla="*/ 8313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531" h="249382">
                <a:moveTo>
                  <a:pt x="8313" y="8313"/>
                </a:moveTo>
                <a:lnTo>
                  <a:pt x="0" y="232757"/>
                </a:lnTo>
                <a:lnTo>
                  <a:pt x="1130531" y="249382"/>
                </a:lnTo>
                <a:lnTo>
                  <a:pt x="1130531" y="8313"/>
                </a:lnTo>
                <a:lnTo>
                  <a:pt x="74815" y="0"/>
                </a:lnTo>
                <a:lnTo>
                  <a:pt x="8313" y="8313"/>
                </a:lnTo>
                <a:close/>
              </a:path>
            </a:pathLst>
          </a:custGeom>
          <a:solidFill>
            <a:srgbClr val="CC00CC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 29"/>
          <p:cNvSpPr/>
          <p:nvPr/>
        </p:nvSpPr>
        <p:spPr>
          <a:xfrm>
            <a:off x="9516979" y="5000256"/>
            <a:ext cx="896675" cy="299116"/>
          </a:xfrm>
          <a:custGeom>
            <a:avLst/>
            <a:gdLst>
              <a:gd name="connsiteX0" fmla="*/ 8313 w 1130531"/>
              <a:gd name="connsiteY0" fmla="*/ 8313 h 249382"/>
              <a:gd name="connsiteX1" fmla="*/ 0 w 1130531"/>
              <a:gd name="connsiteY1" fmla="*/ 232757 h 249382"/>
              <a:gd name="connsiteX2" fmla="*/ 1130531 w 1130531"/>
              <a:gd name="connsiteY2" fmla="*/ 249382 h 249382"/>
              <a:gd name="connsiteX3" fmla="*/ 1130531 w 1130531"/>
              <a:gd name="connsiteY3" fmla="*/ 8313 h 249382"/>
              <a:gd name="connsiteX4" fmla="*/ 74815 w 1130531"/>
              <a:gd name="connsiteY4" fmla="*/ 0 h 249382"/>
              <a:gd name="connsiteX5" fmla="*/ 8313 w 1130531"/>
              <a:gd name="connsiteY5" fmla="*/ 8313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531" h="249382">
                <a:moveTo>
                  <a:pt x="8313" y="8313"/>
                </a:moveTo>
                <a:lnTo>
                  <a:pt x="0" y="232757"/>
                </a:lnTo>
                <a:lnTo>
                  <a:pt x="1130531" y="249382"/>
                </a:lnTo>
                <a:lnTo>
                  <a:pt x="1130531" y="8313"/>
                </a:lnTo>
                <a:lnTo>
                  <a:pt x="74815" y="0"/>
                </a:lnTo>
                <a:lnTo>
                  <a:pt x="8313" y="8313"/>
                </a:lnTo>
                <a:close/>
              </a:path>
            </a:pathLst>
          </a:custGeom>
          <a:solidFill>
            <a:srgbClr val="CC00CC">
              <a:alpha val="20000"/>
            </a:srgbClr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125744" y="5638939"/>
            <a:ext cx="59410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Second point introduced and mentions that it is a social point.</a:t>
            </a:r>
            <a:endParaRPr lang="en-GB" dirty="0"/>
          </a:p>
        </p:txBody>
      </p:sp>
      <p:cxnSp>
        <p:nvCxnSpPr>
          <p:cNvPr id="37" name="Straight Arrow Connector 36"/>
          <p:cNvCxnSpPr>
            <a:stCxn id="36" idx="3"/>
            <a:endCxn id="38" idx="2"/>
          </p:cNvCxnSpPr>
          <p:nvPr/>
        </p:nvCxnSpPr>
        <p:spPr>
          <a:xfrm>
            <a:off x="6066748" y="5823605"/>
            <a:ext cx="1610402" cy="2469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7537283" y="5773333"/>
            <a:ext cx="4356677" cy="676102"/>
          </a:xfrm>
          <a:custGeom>
            <a:avLst/>
            <a:gdLst>
              <a:gd name="connsiteX0" fmla="*/ 0 w 4480560"/>
              <a:gd name="connsiteY0" fmla="*/ 24938 h 648393"/>
              <a:gd name="connsiteX1" fmla="*/ 8313 w 4480560"/>
              <a:gd name="connsiteY1" fmla="*/ 631767 h 648393"/>
              <a:gd name="connsiteX2" fmla="*/ 2493818 w 4480560"/>
              <a:gd name="connsiteY2" fmla="*/ 648393 h 648393"/>
              <a:gd name="connsiteX3" fmla="*/ 2502131 w 4480560"/>
              <a:gd name="connsiteY3" fmla="*/ 390698 h 648393"/>
              <a:gd name="connsiteX4" fmla="*/ 4480560 w 4480560"/>
              <a:gd name="connsiteY4" fmla="*/ 374073 h 648393"/>
              <a:gd name="connsiteX5" fmla="*/ 4472247 w 4480560"/>
              <a:gd name="connsiteY5" fmla="*/ 0 h 648393"/>
              <a:gd name="connsiteX6" fmla="*/ 0 w 4480560"/>
              <a:gd name="connsiteY6" fmla="*/ 24938 h 648393"/>
              <a:gd name="connsiteX0" fmla="*/ 0 w 4480560"/>
              <a:gd name="connsiteY0" fmla="*/ 24938 h 631767"/>
              <a:gd name="connsiteX1" fmla="*/ 8313 w 4480560"/>
              <a:gd name="connsiteY1" fmla="*/ 631767 h 631767"/>
              <a:gd name="connsiteX2" fmla="*/ 2502131 w 4480560"/>
              <a:gd name="connsiteY2" fmla="*/ 390698 h 631767"/>
              <a:gd name="connsiteX3" fmla="*/ 4480560 w 4480560"/>
              <a:gd name="connsiteY3" fmla="*/ 374073 h 631767"/>
              <a:gd name="connsiteX4" fmla="*/ 4472247 w 4480560"/>
              <a:gd name="connsiteY4" fmla="*/ 0 h 631767"/>
              <a:gd name="connsiteX5" fmla="*/ 0 w 4480560"/>
              <a:gd name="connsiteY5" fmla="*/ 24938 h 631767"/>
              <a:gd name="connsiteX0" fmla="*/ 0 w 4480560"/>
              <a:gd name="connsiteY0" fmla="*/ 24938 h 423949"/>
              <a:gd name="connsiteX1" fmla="*/ 33251 w 4480560"/>
              <a:gd name="connsiteY1" fmla="*/ 423949 h 423949"/>
              <a:gd name="connsiteX2" fmla="*/ 2502131 w 4480560"/>
              <a:gd name="connsiteY2" fmla="*/ 390698 h 423949"/>
              <a:gd name="connsiteX3" fmla="*/ 4480560 w 4480560"/>
              <a:gd name="connsiteY3" fmla="*/ 374073 h 423949"/>
              <a:gd name="connsiteX4" fmla="*/ 4472247 w 4480560"/>
              <a:gd name="connsiteY4" fmla="*/ 0 h 423949"/>
              <a:gd name="connsiteX5" fmla="*/ 0 w 4480560"/>
              <a:gd name="connsiteY5" fmla="*/ 24938 h 423949"/>
              <a:gd name="connsiteX0" fmla="*/ 0 w 4846320"/>
              <a:gd name="connsiteY0" fmla="*/ 24938 h 423949"/>
              <a:gd name="connsiteX1" fmla="*/ 33251 w 4846320"/>
              <a:gd name="connsiteY1" fmla="*/ 423949 h 423949"/>
              <a:gd name="connsiteX2" fmla="*/ 2502131 w 4846320"/>
              <a:gd name="connsiteY2" fmla="*/ 390698 h 423949"/>
              <a:gd name="connsiteX3" fmla="*/ 4846320 w 4846320"/>
              <a:gd name="connsiteY3" fmla="*/ 282633 h 423949"/>
              <a:gd name="connsiteX4" fmla="*/ 4472247 w 4846320"/>
              <a:gd name="connsiteY4" fmla="*/ 0 h 423949"/>
              <a:gd name="connsiteX5" fmla="*/ 0 w 4846320"/>
              <a:gd name="connsiteY5" fmla="*/ 24938 h 423949"/>
              <a:gd name="connsiteX0" fmla="*/ 0 w 4846320"/>
              <a:gd name="connsiteY0" fmla="*/ 124691 h 523702"/>
              <a:gd name="connsiteX1" fmla="*/ 33251 w 4846320"/>
              <a:gd name="connsiteY1" fmla="*/ 523702 h 523702"/>
              <a:gd name="connsiteX2" fmla="*/ 2502131 w 4846320"/>
              <a:gd name="connsiteY2" fmla="*/ 490451 h 523702"/>
              <a:gd name="connsiteX3" fmla="*/ 4846320 w 4846320"/>
              <a:gd name="connsiteY3" fmla="*/ 382386 h 523702"/>
              <a:gd name="connsiteX4" fmla="*/ 4688378 w 4846320"/>
              <a:gd name="connsiteY4" fmla="*/ 0 h 523702"/>
              <a:gd name="connsiteX5" fmla="*/ 0 w 4846320"/>
              <a:gd name="connsiteY5" fmla="*/ 124691 h 523702"/>
              <a:gd name="connsiteX0" fmla="*/ 3160799 w 4813069"/>
              <a:gd name="connsiteY0" fmla="*/ 42141 h 523702"/>
              <a:gd name="connsiteX1" fmla="*/ 0 w 4813069"/>
              <a:gd name="connsiteY1" fmla="*/ 523702 h 523702"/>
              <a:gd name="connsiteX2" fmla="*/ 2468880 w 4813069"/>
              <a:gd name="connsiteY2" fmla="*/ 490451 h 523702"/>
              <a:gd name="connsiteX3" fmla="*/ 4813069 w 4813069"/>
              <a:gd name="connsiteY3" fmla="*/ 382386 h 523702"/>
              <a:gd name="connsiteX4" fmla="*/ 4655127 w 4813069"/>
              <a:gd name="connsiteY4" fmla="*/ 0 h 523702"/>
              <a:gd name="connsiteX5" fmla="*/ 3160799 w 4813069"/>
              <a:gd name="connsiteY5" fmla="*/ 42141 h 523702"/>
              <a:gd name="connsiteX0" fmla="*/ 3160799 w 4813069"/>
              <a:gd name="connsiteY0" fmla="*/ 42141 h 523702"/>
              <a:gd name="connsiteX1" fmla="*/ 3181517 w 4813069"/>
              <a:gd name="connsiteY1" fmla="*/ 202017 h 523702"/>
              <a:gd name="connsiteX2" fmla="*/ 0 w 4813069"/>
              <a:gd name="connsiteY2" fmla="*/ 523702 h 523702"/>
              <a:gd name="connsiteX3" fmla="*/ 2468880 w 4813069"/>
              <a:gd name="connsiteY3" fmla="*/ 490451 h 523702"/>
              <a:gd name="connsiteX4" fmla="*/ 4813069 w 4813069"/>
              <a:gd name="connsiteY4" fmla="*/ 382386 h 523702"/>
              <a:gd name="connsiteX5" fmla="*/ 4655127 w 4813069"/>
              <a:gd name="connsiteY5" fmla="*/ 0 h 523702"/>
              <a:gd name="connsiteX6" fmla="*/ 3160799 w 4813069"/>
              <a:gd name="connsiteY6" fmla="*/ 42141 h 523702"/>
              <a:gd name="connsiteX0" fmla="*/ 3160799 w 4655127"/>
              <a:gd name="connsiteY0" fmla="*/ 42141 h 523702"/>
              <a:gd name="connsiteX1" fmla="*/ 3181517 w 4655127"/>
              <a:gd name="connsiteY1" fmla="*/ 202017 h 523702"/>
              <a:gd name="connsiteX2" fmla="*/ 0 w 4655127"/>
              <a:gd name="connsiteY2" fmla="*/ 523702 h 523702"/>
              <a:gd name="connsiteX3" fmla="*/ 2468880 w 4655127"/>
              <a:gd name="connsiteY3" fmla="*/ 490451 h 523702"/>
              <a:gd name="connsiteX4" fmla="*/ 4647969 w 4655127"/>
              <a:gd name="connsiteY4" fmla="*/ 420486 h 523702"/>
              <a:gd name="connsiteX5" fmla="*/ 4655127 w 4655127"/>
              <a:gd name="connsiteY5" fmla="*/ 0 h 523702"/>
              <a:gd name="connsiteX6" fmla="*/ 3160799 w 4655127"/>
              <a:gd name="connsiteY6" fmla="*/ 42141 h 523702"/>
              <a:gd name="connsiteX0" fmla="*/ 3160799 w 4655127"/>
              <a:gd name="connsiteY0" fmla="*/ 42141 h 523702"/>
              <a:gd name="connsiteX1" fmla="*/ 3181517 w 4655127"/>
              <a:gd name="connsiteY1" fmla="*/ 202017 h 523702"/>
              <a:gd name="connsiteX2" fmla="*/ 438317 w 4655127"/>
              <a:gd name="connsiteY2" fmla="*/ 297267 h 523702"/>
              <a:gd name="connsiteX3" fmla="*/ 0 w 4655127"/>
              <a:gd name="connsiteY3" fmla="*/ 523702 h 523702"/>
              <a:gd name="connsiteX4" fmla="*/ 2468880 w 4655127"/>
              <a:gd name="connsiteY4" fmla="*/ 490451 h 523702"/>
              <a:gd name="connsiteX5" fmla="*/ 4647969 w 4655127"/>
              <a:gd name="connsiteY5" fmla="*/ 420486 h 523702"/>
              <a:gd name="connsiteX6" fmla="*/ 4655127 w 4655127"/>
              <a:gd name="connsiteY6" fmla="*/ 0 h 523702"/>
              <a:gd name="connsiteX7" fmla="*/ 3160799 w 4655127"/>
              <a:gd name="connsiteY7" fmla="*/ 42141 h 523702"/>
              <a:gd name="connsiteX0" fmla="*/ 2786149 w 4280477"/>
              <a:gd name="connsiteY0" fmla="*/ 42141 h 523702"/>
              <a:gd name="connsiteX1" fmla="*/ 2806867 w 4280477"/>
              <a:gd name="connsiteY1" fmla="*/ 202017 h 523702"/>
              <a:gd name="connsiteX2" fmla="*/ 63667 w 4280477"/>
              <a:gd name="connsiteY2" fmla="*/ 297267 h 523702"/>
              <a:gd name="connsiteX3" fmla="*/ 0 w 4280477"/>
              <a:gd name="connsiteY3" fmla="*/ 523702 h 523702"/>
              <a:gd name="connsiteX4" fmla="*/ 2094230 w 4280477"/>
              <a:gd name="connsiteY4" fmla="*/ 490451 h 523702"/>
              <a:gd name="connsiteX5" fmla="*/ 4273319 w 4280477"/>
              <a:gd name="connsiteY5" fmla="*/ 420486 h 523702"/>
              <a:gd name="connsiteX6" fmla="*/ 4280477 w 4280477"/>
              <a:gd name="connsiteY6" fmla="*/ 0 h 523702"/>
              <a:gd name="connsiteX7" fmla="*/ 2786149 w 4280477"/>
              <a:gd name="connsiteY7" fmla="*/ 42141 h 523702"/>
              <a:gd name="connsiteX0" fmla="*/ 2862349 w 4356677"/>
              <a:gd name="connsiteY0" fmla="*/ 42141 h 676102"/>
              <a:gd name="connsiteX1" fmla="*/ 2883067 w 4356677"/>
              <a:gd name="connsiteY1" fmla="*/ 202017 h 676102"/>
              <a:gd name="connsiteX2" fmla="*/ 139867 w 4356677"/>
              <a:gd name="connsiteY2" fmla="*/ 297267 h 676102"/>
              <a:gd name="connsiteX3" fmla="*/ 0 w 4356677"/>
              <a:gd name="connsiteY3" fmla="*/ 676102 h 676102"/>
              <a:gd name="connsiteX4" fmla="*/ 2170430 w 4356677"/>
              <a:gd name="connsiteY4" fmla="*/ 490451 h 676102"/>
              <a:gd name="connsiteX5" fmla="*/ 4349519 w 4356677"/>
              <a:gd name="connsiteY5" fmla="*/ 420486 h 676102"/>
              <a:gd name="connsiteX6" fmla="*/ 4356677 w 4356677"/>
              <a:gd name="connsiteY6" fmla="*/ 0 h 676102"/>
              <a:gd name="connsiteX7" fmla="*/ 2862349 w 4356677"/>
              <a:gd name="connsiteY7" fmla="*/ 42141 h 676102"/>
              <a:gd name="connsiteX0" fmla="*/ 2862349 w 4356677"/>
              <a:gd name="connsiteY0" fmla="*/ 42141 h 676102"/>
              <a:gd name="connsiteX1" fmla="*/ 2883067 w 4356677"/>
              <a:gd name="connsiteY1" fmla="*/ 202017 h 676102"/>
              <a:gd name="connsiteX2" fmla="*/ 139867 w 4356677"/>
              <a:gd name="connsiteY2" fmla="*/ 297267 h 676102"/>
              <a:gd name="connsiteX3" fmla="*/ 0 w 4356677"/>
              <a:gd name="connsiteY3" fmla="*/ 676102 h 676102"/>
              <a:gd name="connsiteX4" fmla="*/ 2151380 w 4356677"/>
              <a:gd name="connsiteY4" fmla="*/ 668251 h 676102"/>
              <a:gd name="connsiteX5" fmla="*/ 4349519 w 4356677"/>
              <a:gd name="connsiteY5" fmla="*/ 420486 h 676102"/>
              <a:gd name="connsiteX6" fmla="*/ 4356677 w 4356677"/>
              <a:gd name="connsiteY6" fmla="*/ 0 h 676102"/>
              <a:gd name="connsiteX7" fmla="*/ 2862349 w 4356677"/>
              <a:gd name="connsiteY7" fmla="*/ 42141 h 676102"/>
              <a:gd name="connsiteX0" fmla="*/ 2862349 w 4356677"/>
              <a:gd name="connsiteY0" fmla="*/ 42141 h 676102"/>
              <a:gd name="connsiteX1" fmla="*/ 2883067 w 4356677"/>
              <a:gd name="connsiteY1" fmla="*/ 202017 h 676102"/>
              <a:gd name="connsiteX2" fmla="*/ 139867 w 4356677"/>
              <a:gd name="connsiteY2" fmla="*/ 297267 h 676102"/>
              <a:gd name="connsiteX3" fmla="*/ 0 w 4356677"/>
              <a:gd name="connsiteY3" fmla="*/ 676102 h 676102"/>
              <a:gd name="connsiteX4" fmla="*/ 3078480 w 4356677"/>
              <a:gd name="connsiteY4" fmla="*/ 636501 h 676102"/>
              <a:gd name="connsiteX5" fmla="*/ 4349519 w 4356677"/>
              <a:gd name="connsiteY5" fmla="*/ 420486 h 676102"/>
              <a:gd name="connsiteX6" fmla="*/ 4356677 w 4356677"/>
              <a:gd name="connsiteY6" fmla="*/ 0 h 676102"/>
              <a:gd name="connsiteX7" fmla="*/ 2862349 w 4356677"/>
              <a:gd name="connsiteY7" fmla="*/ 42141 h 676102"/>
              <a:gd name="connsiteX0" fmla="*/ 2862349 w 4356677"/>
              <a:gd name="connsiteY0" fmla="*/ 42141 h 676102"/>
              <a:gd name="connsiteX1" fmla="*/ 2883067 w 4356677"/>
              <a:gd name="connsiteY1" fmla="*/ 202017 h 676102"/>
              <a:gd name="connsiteX2" fmla="*/ 139867 w 4356677"/>
              <a:gd name="connsiteY2" fmla="*/ 297267 h 676102"/>
              <a:gd name="connsiteX3" fmla="*/ 0 w 4356677"/>
              <a:gd name="connsiteY3" fmla="*/ 676102 h 676102"/>
              <a:gd name="connsiteX4" fmla="*/ 3078480 w 4356677"/>
              <a:gd name="connsiteY4" fmla="*/ 636501 h 676102"/>
              <a:gd name="connsiteX5" fmla="*/ 3111269 w 4356677"/>
              <a:gd name="connsiteY5" fmla="*/ 464936 h 676102"/>
              <a:gd name="connsiteX6" fmla="*/ 4356677 w 4356677"/>
              <a:gd name="connsiteY6" fmla="*/ 0 h 676102"/>
              <a:gd name="connsiteX7" fmla="*/ 2862349 w 4356677"/>
              <a:gd name="connsiteY7" fmla="*/ 42141 h 676102"/>
              <a:gd name="connsiteX0" fmla="*/ 2862349 w 4356677"/>
              <a:gd name="connsiteY0" fmla="*/ 42141 h 676102"/>
              <a:gd name="connsiteX1" fmla="*/ 2883067 w 4356677"/>
              <a:gd name="connsiteY1" fmla="*/ 202017 h 676102"/>
              <a:gd name="connsiteX2" fmla="*/ 139867 w 4356677"/>
              <a:gd name="connsiteY2" fmla="*/ 297267 h 676102"/>
              <a:gd name="connsiteX3" fmla="*/ 0 w 4356677"/>
              <a:gd name="connsiteY3" fmla="*/ 676102 h 676102"/>
              <a:gd name="connsiteX4" fmla="*/ 3078480 w 4356677"/>
              <a:gd name="connsiteY4" fmla="*/ 636501 h 676102"/>
              <a:gd name="connsiteX5" fmla="*/ 3111269 w 4356677"/>
              <a:gd name="connsiteY5" fmla="*/ 464936 h 676102"/>
              <a:gd name="connsiteX6" fmla="*/ 4349917 w 4356677"/>
              <a:gd name="connsiteY6" fmla="*/ 379817 h 676102"/>
              <a:gd name="connsiteX7" fmla="*/ 4356677 w 4356677"/>
              <a:gd name="connsiteY7" fmla="*/ 0 h 676102"/>
              <a:gd name="connsiteX8" fmla="*/ 2862349 w 4356677"/>
              <a:gd name="connsiteY8" fmla="*/ 42141 h 67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6677" h="676102">
                <a:moveTo>
                  <a:pt x="2862349" y="42141"/>
                </a:moveTo>
                <a:cubicBezTo>
                  <a:pt x="2763422" y="50983"/>
                  <a:pt x="2981994" y="193175"/>
                  <a:pt x="2883067" y="202017"/>
                </a:cubicBezTo>
                <a:cubicBezTo>
                  <a:pt x="2015234" y="284567"/>
                  <a:pt x="1007700" y="214717"/>
                  <a:pt x="139867" y="297267"/>
                </a:cubicBezTo>
                <a:lnTo>
                  <a:pt x="0" y="676102"/>
                </a:lnTo>
                <a:lnTo>
                  <a:pt x="3078480" y="636501"/>
                </a:lnTo>
                <a:lnTo>
                  <a:pt x="3111269" y="464936"/>
                </a:lnTo>
                <a:cubicBezTo>
                  <a:pt x="3314602" y="389996"/>
                  <a:pt x="4146584" y="454757"/>
                  <a:pt x="4349917" y="379817"/>
                </a:cubicBezTo>
                <a:lnTo>
                  <a:pt x="4356677" y="0"/>
                </a:lnTo>
                <a:lnTo>
                  <a:pt x="2862349" y="42141"/>
                </a:lnTo>
                <a:close/>
              </a:path>
            </a:pathLst>
          </a:custGeom>
          <a:solidFill>
            <a:srgbClr val="FF3300">
              <a:alpha val="1411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221506" y="6228096"/>
            <a:ext cx="3779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Evidence is used to support the point</a:t>
            </a:r>
            <a:endParaRPr lang="en-GB" dirty="0"/>
          </a:p>
        </p:txBody>
      </p:sp>
      <p:cxnSp>
        <p:nvCxnSpPr>
          <p:cNvPr id="40" name="Straight Arrow Connector 39"/>
          <p:cNvCxnSpPr>
            <a:stCxn id="39" idx="3"/>
          </p:cNvCxnSpPr>
          <p:nvPr/>
        </p:nvCxnSpPr>
        <p:spPr>
          <a:xfrm>
            <a:off x="4001026" y="6412762"/>
            <a:ext cx="3643044" cy="11406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631263" y="6389669"/>
            <a:ext cx="2322362" cy="197581"/>
          </a:xfrm>
          <a:prstGeom prst="rect">
            <a:avLst/>
          </a:prstGeom>
          <a:solidFill>
            <a:srgbClr val="00FFFF">
              <a:alpha val="1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508316" y="1623197"/>
            <a:ext cx="52305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Essay is outlined and clear why this is an issue that can be discussed</a:t>
            </a:r>
            <a:endParaRPr lang="en-GB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473337" y="1817183"/>
            <a:ext cx="2215051" cy="8172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>
            <a:off x="10510620" y="4774261"/>
            <a:ext cx="1130531" cy="249382"/>
          </a:xfrm>
          <a:custGeom>
            <a:avLst/>
            <a:gdLst>
              <a:gd name="connsiteX0" fmla="*/ 8313 w 1130531"/>
              <a:gd name="connsiteY0" fmla="*/ 8313 h 249382"/>
              <a:gd name="connsiteX1" fmla="*/ 0 w 1130531"/>
              <a:gd name="connsiteY1" fmla="*/ 232757 h 249382"/>
              <a:gd name="connsiteX2" fmla="*/ 1130531 w 1130531"/>
              <a:gd name="connsiteY2" fmla="*/ 249382 h 249382"/>
              <a:gd name="connsiteX3" fmla="*/ 1130531 w 1130531"/>
              <a:gd name="connsiteY3" fmla="*/ 8313 h 249382"/>
              <a:gd name="connsiteX4" fmla="*/ 74815 w 1130531"/>
              <a:gd name="connsiteY4" fmla="*/ 0 h 249382"/>
              <a:gd name="connsiteX5" fmla="*/ 8313 w 1130531"/>
              <a:gd name="connsiteY5" fmla="*/ 8313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531" h="249382">
                <a:moveTo>
                  <a:pt x="8313" y="8313"/>
                </a:moveTo>
                <a:lnTo>
                  <a:pt x="0" y="232757"/>
                </a:lnTo>
                <a:lnTo>
                  <a:pt x="1130531" y="249382"/>
                </a:lnTo>
                <a:lnTo>
                  <a:pt x="1130531" y="8313"/>
                </a:lnTo>
                <a:lnTo>
                  <a:pt x="74815" y="0"/>
                </a:lnTo>
                <a:lnTo>
                  <a:pt x="8313" y="8313"/>
                </a:lnTo>
                <a:close/>
              </a:path>
            </a:pathLst>
          </a:custGeom>
          <a:solidFill>
            <a:srgbClr val="CC00CC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 42"/>
          <p:cNvSpPr/>
          <p:nvPr/>
        </p:nvSpPr>
        <p:spPr>
          <a:xfrm>
            <a:off x="10510620" y="4774261"/>
            <a:ext cx="1130531" cy="249382"/>
          </a:xfrm>
          <a:custGeom>
            <a:avLst/>
            <a:gdLst>
              <a:gd name="connsiteX0" fmla="*/ 8313 w 1130531"/>
              <a:gd name="connsiteY0" fmla="*/ 8313 h 249382"/>
              <a:gd name="connsiteX1" fmla="*/ 0 w 1130531"/>
              <a:gd name="connsiteY1" fmla="*/ 232757 h 249382"/>
              <a:gd name="connsiteX2" fmla="*/ 1130531 w 1130531"/>
              <a:gd name="connsiteY2" fmla="*/ 249382 h 249382"/>
              <a:gd name="connsiteX3" fmla="*/ 1130531 w 1130531"/>
              <a:gd name="connsiteY3" fmla="*/ 8313 h 249382"/>
              <a:gd name="connsiteX4" fmla="*/ 74815 w 1130531"/>
              <a:gd name="connsiteY4" fmla="*/ 0 h 249382"/>
              <a:gd name="connsiteX5" fmla="*/ 8313 w 1130531"/>
              <a:gd name="connsiteY5" fmla="*/ 8313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531" h="249382">
                <a:moveTo>
                  <a:pt x="8313" y="8313"/>
                </a:moveTo>
                <a:lnTo>
                  <a:pt x="0" y="232757"/>
                </a:lnTo>
                <a:lnTo>
                  <a:pt x="1130531" y="249382"/>
                </a:lnTo>
                <a:lnTo>
                  <a:pt x="1130531" y="8313"/>
                </a:lnTo>
                <a:lnTo>
                  <a:pt x="74815" y="0"/>
                </a:lnTo>
                <a:lnTo>
                  <a:pt x="8313" y="8313"/>
                </a:lnTo>
                <a:close/>
              </a:path>
            </a:pathLst>
          </a:custGeom>
          <a:solidFill>
            <a:srgbClr val="CC00CC">
              <a:alpha val="20000"/>
            </a:srgbClr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eform 43"/>
          <p:cNvSpPr/>
          <p:nvPr/>
        </p:nvSpPr>
        <p:spPr>
          <a:xfrm>
            <a:off x="10123362" y="5526562"/>
            <a:ext cx="1030836" cy="297043"/>
          </a:xfrm>
          <a:custGeom>
            <a:avLst/>
            <a:gdLst>
              <a:gd name="connsiteX0" fmla="*/ 8313 w 1130531"/>
              <a:gd name="connsiteY0" fmla="*/ 8313 h 249382"/>
              <a:gd name="connsiteX1" fmla="*/ 0 w 1130531"/>
              <a:gd name="connsiteY1" fmla="*/ 232757 h 249382"/>
              <a:gd name="connsiteX2" fmla="*/ 1130531 w 1130531"/>
              <a:gd name="connsiteY2" fmla="*/ 249382 h 249382"/>
              <a:gd name="connsiteX3" fmla="*/ 1130531 w 1130531"/>
              <a:gd name="connsiteY3" fmla="*/ 8313 h 249382"/>
              <a:gd name="connsiteX4" fmla="*/ 74815 w 1130531"/>
              <a:gd name="connsiteY4" fmla="*/ 0 h 249382"/>
              <a:gd name="connsiteX5" fmla="*/ 8313 w 1130531"/>
              <a:gd name="connsiteY5" fmla="*/ 8313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531" h="249382">
                <a:moveTo>
                  <a:pt x="8313" y="8313"/>
                </a:moveTo>
                <a:lnTo>
                  <a:pt x="0" y="232757"/>
                </a:lnTo>
                <a:lnTo>
                  <a:pt x="1130531" y="249382"/>
                </a:lnTo>
                <a:lnTo>
                  <a:pt x="1130531" y="8313"/>
                </a:lnTo>
                <a:lnTo>
                  <a:pt x="74815" y="0"/>
                </a:lnTo>
                <a:lnTo>
                  <a:pt x="8313" y="8313"/>
                </a:lnTo>
                <a:close/>
              </a:path>
            </a:pathLst>
          </a:custGeom>
          <a:solidFill>
            <a:srgbClr val="CC00CC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form 44"/>
          <p:cNvSpPr/>
          <p:nvPr/>
        </p:nvSpPr>
        <p:spPr>
          <a:xfrm>
            <a:off x="10114381" y="5526562"/>
            <a:ext cx="1030836" cy="297043"/>
          </a:xfrm>
          <a:custGeom>
            <a:avLst/>
            <a:gdLst>
              <a:gd name="connsiteX0" fmla="*/ 8313 w 1130531"/>
              <a:gd name="connsiteY0" fmla="*/ 8313 h 249382"/>
              <a:gd name="connsiteX1" fmla="*/ 0 w 1130531"/>
              <a:gd name="connsiteY1" fmla="*/ 232757 h 249382"/>
              <a:gd name="connsiteX2" fmla="*/ 1130531 w 1130531"/>
              <a:gd name="connsiteY2" fmla="*/ 249382 h 249382"/>
              <a:gd name="connsiteX3" fmla="*/ 1130531 w 1130531"/>
              <a:gd name="connsiteY3" fmla="*/ 8313 h 249382"/>
              <a:gd name="connsiteX4" fmla="*/ 74815 w 1130531"/>
              <a:gd name="connsiteY4" fmla="*/ 0 h 249382"/>
              <a:gd name="connsiteX5" fmla="*/ 8313 w 1130531"/>
              <a:gd name="connsiteY5" fmla="*/ 8313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531" h="249382">
                <a:moveTo>
                  <a:pt x="8313" y="8313"/>
                </a:moveTo>
                <a:lnTo>
                  <a:pt x="0" y="232757"/>
                </a:lnTo>
                <a:lnTo>
                  <a:pt x="1130531" y="249382"/>
                </a:lnTo>
                <a:lnTo>
                  <a:pt x="1130531" y="8313"/>
                </a:lnTo>
                <a:lnTo>
                  <a:pt x="74815" y="0"/>
                </a:lnTo>
                <a:lnTo>
                  <a:pt x="8313" y="8313"/>
                </a:lnTo>
                <a:close/>
              </a:path>
            </a:pathLst>
          </a:custGeom>
          <a:solidFill>
            <a:srgbClr val="CC00CC">
              <a:alpha val="20000"/>
            </a:srgbClr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786531" y="4869043"/>
            <a:ext cx="4739429" cy="28858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4786531" y="4855045"/>
            <a:ext cx="5689464" cy="1698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874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" t="10212" r="1588" b="617"/>
          <a:stretch/>
        </p:blipFill>
        <p:spPr>
          <a:xfrm rot="5400000">
            <a:off x="5998609" y="959147"/>
            <a:ext cx="6872906" cy="4924801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7703992" y="13689"/>
            <a:ext cx="4193472" cy="1364430"/>
          </a:xfrm>
          <a:custGeom>
            <a:avLst/>
            <a:gdLst>
              <a:gd name="connsiteX0" fmla="*/ 24938 w 4580313"/>
              <a:gd name="connsiteY0" fmla="*/ 24938 h 2585258"/>
              <a:gd name="connsiteX1" fmla="*/ 0 w 4580313"/>
              <a:gd name="connsiteY1" fmla="*/ 2585258 h 2585258"/>
              <a:gd name="connsiteX2" fmla="*/ 4580313 w 4580313"/>
              <a:gd name="connsiteY2" fmla="*/ 2502131 h 2585258"/>
              <a:gd name="connsiteX3" fmla="*/ 4497186 w 4580313"/>
              <a:gd name="connsiteY3" fmla="*/ 0 h 2585258"/>
              <a:gd name="connsiteX4" fmla="*/ 24938 w 4580313"/>
              <a:gd name="connsiteY4" fmla="*/ 24938 h 258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0313" h="2585258">
                <a:moveTo>
                  <a:pt x="24938" y="24938"/>
                </a:moveTo>
                <a:lnTo>
                  <a:pt x="0" y="2585258"/>
                </a:lnTo>
                <a:lnTo>
                  <a:pt x="4580313" y="2502131"/>
                </a:lnTo>
                <a:lnTo>
                  <a:pt x="4497186" y="0"/>
                </a:lnTo>
                <a:lnTo>
                  <a:pt x="24938" y="24938"/>
                </a:lnTo>
                <a:close/>
              </a:path>
            </a:pathLst>
          </a:custGeom>
          <a:solidFill>
            <a:srgbClr val="00FF00">
              <a:alpha val="18039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 rot="175933">
            <a:off x="7830135" y="1550837"/>
            <a:ext cx="3941959" cy="507201"/>
          </a:xfrm>
          <a:custGeom>
            <a:avLst/>
            <a:gdLst>
              <a:gd name="connsiteX0" fmla="*/ 0 w 4480560"/>
              <a:gd name="connsiteY0" fmla="*/ 24938 h 648393"/>
              <a:gd name="connsiteX1" fmla="*/ 8313 w 4480560"/>
              <a:gd name="connsiteY1" fmla="*/ 631767 h 648393"/>
              <a:gd name="connsiteX2" fmla="*/ 2493818 w 4480560"/>
              <a:gd name="connsiteY2" fmla="*/ 648393 h 648393"/>
              <a:gd name="connsiteX3" fmla="*/ 2502131 w 4480560"/>
              <a:gd name="connsiteY3" fmla="*/ 390698 h 648393"/>
              <a:gd name="connsiteX4" fmla="*/ 4480560 w 4480560"/>
              <a:gd name="connsiteY4" fmla="*/ 374073 h 648393"/>
              <a:gd name="connsiteX5" fmla="*/ 4472247 w 4480560"/>
              <a:gd name="connsiteY5" fmla="*/ 0 h 648393"/>
              <a:gd name="connsiteX6" fmla="*/ 0 w 4480560"/>
              <a:gd name="connsiteY6" fmla="*/ 24938 h 648393"/>
              <a:gd name="connsiteX0" fmla="*/ 0 w 4480560"/>
              <a:gd name="connsiteY0" fmla="*/ 24938 h 631767"/>
              <a:gd name="connsiteX1" fmla="*/ 8313 w 4480560"/>
              <a:gd name="connsiteY1" fmla="*/ 631767 h 631767"/>
              <a:gd name="connsiteX2" fmla="*/ 2502131 w 4480560"/>
              <a:gd name="connsiteY2" fmla="*/ 390698 h 631767"/>
              <a:gd name="connsiteX3" fmla="*/ 4480560 w 4480560"/>
              <a:gd name="connsiteY3" fmla="*/ 374073 h 631767"/>
              <a:gd name="connsiteX4" fmla="*/ 4472247 w 4480560"/>
              <a:gd name="connsiteY4" fmla="*/ 0 h 631767"/>
              <a:gd name="connsiteX5" fmla="*/ 0 w 4480560"/>
              <a:gd name="connsiteY5" fmla="*/ 24938 h 631767"/>
              <a:gd name="connsiteX0" fmla="*/ 0 w 4480560"/>
              <a:gd name="connsiteY0" fmla="*/ 24938 h 423949"/>
              <a:gd name="connsiteX1" fmla="*/ 33251 w 4480560"/>
              <a:gd name="connsiteY1" fmla="*/ 423949 h 423949"/>
              <a:gd name="connsiteX2" fmla="*/ 2502131 w 4480560"/>
              <a:gd name="connsiteY2" fmla="*/ 390698 h 423949"/>
              <a:gd name="connsiteX3" fmla="*/ 4480560 w 4480560"/>
              <a:gd name="connsiteY3" fmla="*/ 374073 h 423949"/>
              <a:gd name="connsiteX4" fmla="*/ 4472247 w 4480560"/>
              <a:gd name="connsiteY4" fmla="*/ 0 h 423949"/>
              <a:gd name="connsiteX5" fmla="*/ 0 w 4480560"/>
              <a:gd name="connsiteY5" fmla="*/ 24938 h 423949"/>
              <a:gd name="connsiteX0" fmla="*/ 0 w 4846320"/>
              <a:gd name="connsiteY0" fmla="*/ 24938 h 423949"/>
              <a:gd name="connsiteX1" fmla="*/ 33251 w 4846320"/>
              <a:gd name="connsiteY1" fmla="*/ 423949 h 423949"/>
              <a:gd name="connsiteX2" fmla="*/ 2502131 w 4846320"/>
              <a:gd name="connsiteY2" fmla="*/ 390698 h 423949"/>
              <a:gd name="connsiteX3" fmla="*/ 4846320 w 4846320"/>
              <a:gd name="connsiteY3" fmla="*/ 282633 h 423949"/>
              <a:gd name="connsiteX4" fmla="*/ 4472247 w 4846320"/>
              <a:gd name="connsiteY4" fmla="*/ 0 h 423949"/>
              <a:gd name="connsiteX5" fmla="*/ 0 w 4846320"/>
              <a:gd name="connsiteY5" fmla="*/ 24938 h 423949"/>
              <a:gd name="connsiteX0" fmla="*/ 0 w 4846320"/>
              <a:gd name="connsiteY0" fmla="*/ 124691 h 523702"/>
              <a:gd name="connsiteX1" fmla="*/ 33251 w 4846320"/>
              <a:gd name="connsiteY1" fmla="*/ 523702 h 523702"/>
              <a:gd name="connsiteX2" fmla="*/ 2502131 w 4846320"/>
              <a:gd name="connsiteY2" fmla="*/ 490451 h 523702"/>
              <a:gd name="connsiteX3" fmla="*/ 4846320 w 4846320"/>
              <a:gd name="connsiteY3" fmla="*/ 382386 h 523702"/>
              <a:gd name="connsiteX4" fmla="*/ 4688378 w 4846320"/>
              <a:gd name="connsiteY4" fmla="*/ 0 h 523702"/>
              <a:gd name="connsiteX5" fmla="*/ 0 w 4846320"/>
              <a:gd name="connsiteY5" fmla="*/ 124691 h 523702"/>
              <a:gd name="connsiteX0" fmla="*/ 0 w 4846320"/>
              <a:gd name="connsiteY0" fmla="*/ 124691 h 523702"/>
              <a:gd name="connsiteX1" fmla="*/ 33251 w 4846320"/>
              <a:gd name="connsiteY1" fmla="*/ 523702 h 523702"/>
              <a:gd name="connsiteX2" fmla="*/ 2513219 w 4846320"/>
              <a:gd name="connsiteY2" fmla="*/ 439068 h 523702"/>
              <a:gd name="connsiteX3" fmla="*/ 4846320 w 4846320"/>
              <a:gd name="connsiteY3" fmla="*/ 382386 h 523702"/>
              <a:gd name="connsiteX4" fmla="*/ 4688378 w 4846320"/>
              <a:gd name="connsiteY4" fmla="*/ 0 h 523702"/>
              <a:gd name="connsiteX5" fmla="*/ 0 w 4846320"/>
              <a:gd name="connsiteY5" fmla="*/ 124691 h 523702"/>
              <a:gd name="connsiteX0" fmla="*/ 0 w 4883868"/>
              <a:gd name="connsiteY0" fmla="*/ 124691 h 523702"/>
              <a:gd name="connsiteX1" fmla="*/ 33251 w 4883868"/>
              <a:gd name="connsiteY1" fmla="*/ 523702 h 523702"/>
              <a:gd name="connsiteX2" fmla="*/ 2513219 w 4883868"/>
              <a:gd name="connsiteY2" fmla="*/ 439068 h 523702"/>
              <a:gd name="connsiteX3" fmla="*/ 4883868 w 4883868"/>
              <a:gd name="connsiteY3" fmla="*/ 304336 h 523702"/>
              <a:gd name="connsiteX4" fmla="*/ 4688378 w 4883868"/>
              <a:gd name="connsiteY4" fmla="*/ 0 h 523702"/>
              <a:gd name="connsiteX5" fmla="*/ 0 w 4883868"/>
              <a:gd name="connsiteY5" fmla="*/ 124691 h 523702"/>
              <a:gd name="connsiteX0" fmla="*/ 0 w 4883868"/>
              <a:gd name="connsiteY0" fmla="*/ 181921 h 580932"/>
              <a:gd name="connsiteX1" fmla="*/ 33251 w 4883868"/>
              <a:gd name="connsiteY1" fmla="*/ 580932 h 580932"/>
              <a:gd name="connsiteX2" fmla="*/ 2513219 w 4883868"/>
              <a:gd name="connsiteY2" fmla="*/ 496298 h 580932"/>
              <a:gd name="connsiteX3" fmla="*/ 4883868 w 4883868"/>
              <a:gd name="connsiteY3" fmla="*/ 361566 h 580932"/>
              <a:gd name="connsiteX4" fmla="*/ 4824970 w 4883868"/>
              <a:gd name="connsiteY4" fmla="*/ 0 h 580932"/>
              <a:gd name="connsiteX5" fmla="*/ 0 w 4883868"/>
              <a:gd name="connsiteY5" fmla="*/ 181921 h 58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3868" h="580932">
                <a:moveTo>
                  <a:pt x="0" y="181921"/>
                </a:moveTo>
                <a:lnTo>
                  <a:pt x="33251" y="580932"/>
                </a:lnTo>
                <a:lnTo>
                  <a:pt x="2513219" y="496298"/>
                </a:lnTo>
                <a:lnTo>
                  <a:pt x="4883868" y="361566"/>
                </a:lnTo>
                <a:lnTo>
                  <a:pt x="4824970" y="0"/>
                </a:lnTo>
                <a:lnTo>
                  <a:pt x="0" y="181921"/>
                </a:lnTo>
                <a:close/>
              </a:path>
            </a:pathLst>
          </a:custGeom>
          <a:solidFill>
            <a:srgbClr val="FF3300">
              <a:alpha val="1411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7796444" y="3017522"/>
            <a:ext cx="1165571" cy="257448"/>
          </a:xfrm>
          <a:prstGeom prst="rect">
            <a:avLst/>
          </a:prstGeom>
          <a:solidFill>
            <a:srgbClr val="00FFFF">
              <a:alpha val="1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>
            <a:off x="7785238" y="1986209"/>
            <a:ext cx="4024933" cy="1348722"/>
          </a:xfrm>
          <a:custGeom>
            <a:avLst/>
            <a:gdLst>
              <a:gd name="connsiteX0" fmla="*/ 24938 w 4580313"/>
              <a:gd name="connsiteY0" fmla="*/ 24938 h 2585258"/>
              <a:gd name="connsiteX1" fmla="*/ 0 w 4580313"/>
              <a:gd name="connsiteY1" fmla="*/ 2585258 h 2585258"/>
              <a:gd name="connsiteX2" fmla="*/ 4580313 w 4580313"/>
              <a:gd name="connsiteY2" fmla="*/ 2502131 h 2585258"/>
              <a:gd name="connsiteX3" fmla="*/ 4497186 w 4580313"/>
              <a:gd name="connsiteY3" fmla="*/ 0 h 2585258"/>
              <a:gd name="connsiteX4" fmla="*/ 24938 w 4580313"/>
              <a:gd name="connsiteY4" fmla="*/ 24938 h 2585258"/>
              <a:gd name="connsiteX0" fmla="*/ 24938 w 4580313"/>
              <a:gd name="connsiteY0" fmla="*/ 24938 h 2798325"/>
              <a:gd name="connsiteX1" fmla="*/ 0 w 4580313"/>
              <a:gd name="connsiteY1" fmla="*/ 2585258 h 2798325"/>
              <a:gd name="connsiteX2" fmla="*/ 3473468 w 4580313"/>
              <a:gd name="connsiteY2" fmla="*/ 2797519 h 2798325"/>
              <a:gd name="connsiteX3" fmla="*/ 4580313 w 4580313"/>
              <a:gd name="connsiteY3" fmla="*/ 2502131 h 2798325"/>
              <a:gd name="connsiteX4" fmla="*/ 4497186 w 4580313"/>
              <a:gd name="connsiteY4" fmla="*/ 0 h 2798325"/>
              <a:gd name="connsiteX5" fmla="*/ 24938 w 4580313"/>
              <a:gd name="connsiteY5" fmla="*/ 24938 h 2798325"/>
              <a:gd name="connsiteX0" fmla="*/ 24938 w 4580313"/>
              <a:gd name="connsiteY0" fmla="*/ 24938 h 2798325"/>
              <a:gd name="connsiteX1" fmla="*/ 0 w 4580313"/>
              <a:gd name="connsiteY1" fmla="*/ 2585258 h 2798325"/>
              <a:gd name="connsiteX2" fmla="*/ 3473468 w 4580313"/>
              <a:gd name="connsiteY2" fmla="*/ 2797519 h 2798325"/>
              <a:gd name="connsiteX3" fmla="*/ 4580313 w 4580313"/>
              <a:gd name="connsiteY3" fmla="*/ 2502131 h 2798325"/>
              <a:gd name="connsiteX4" fmla="*/ 4497186 w 4580313"/>
              <a:gd name="connsiteY4" fmla="*/ 0 h 2798325"/>
              <a:gd name="connsiteX5" fmla="*/ 24938 w 4580313"/>
              <a:gd name="connsiteY5" fmla="*/ 24938 h 2798325"/>
              <a:gd name="connsiteX0" fmla="*/ 37838 w 4593213"/>
              <a:gd name="connsiteY0" fmla="*/ 24938 h 2847326"/>
              <a:gd name="connsiteX1" fmla="*/ 0 w 4593213"/>
              <a:gd name="connsiteY1" fmla="*/ 2847326 h 2847326"/>
              <a:gd name="connsiteX2" fmla="*/ 3486368 w 4593213"/>
              <a:gd name="connsiteY2" fmla="*/ 2797519 h 2847326"/>
              <a:gd name="connsiteX3" fmla="*/ 4593213 w 4593213"/>
              <a:gd name="connsiteY3" fmla="*/ 2502131 h 2847326"/>
              <a:gd name="connsiteX4" fmla="*/ 4510086 w 4593213"/>
              <a:gd name="connsiteY4" fmla="*/ 0 h 2847326"/>
              <a:gd name="connsiteX5" fmla="*/ 37838 w 4593213"/>
              <a:gd name="connsiteY5" fmla="*/ 24938 h 2847326"/>
              <a:gd name="connsiteX0" fmla="*/ 37838 w 4593213"/>
              <a:gd name="connsiteY0" fmla="*/ 24938 h 2863036"/>
              <a:gd name="connsiteX1" fmla="*/ 0 w 4593213"/>
              <a:gd name="connsiteY1" fmla="*/ 2847326 h 2863036"/>
              <a:gd name="connsiteX2" fmla="*/ 3499268 w 4593213"/>
              <a:gd name="connsiteY2" fmla="*/ 2863036 h 2863036"/>
              <a:gd name="connsiteX3" fmla="*/ 4593213 w 4593213"/>
              <a:gd name="connsiteY3" fmla="*/ 2502131 h 2863036"/>
              <a:gd name="connsiteX4" fmla="*/ 4510086 w 4593213"/>
              <a:gd name="connsiteY4" fmla="*/ 0 h 2863036"/>
              <a:gd name="connsiteX5" fmla="*/ 37838 w 4593213"/>
              <a:gd name="connsiteY5" fmla="*/ 24938 h 2863036"/>
              <a:gd name="connsiteX0" fmla="*/ 37838 w 4593213"/>
              <a:gd name="connsiteY0" fmla="*/ 24938 h 2847327"/>
              <a:gd name="connsiteX1" fmla="*/ 0 w 4593213"/>
              <a:gd name="connsiteY1" fmla="*/ 2847326 h 2847327"/>
              <a:gd name="connsiteX2" fmla="*/ 4593213 w 4593213"/>
              <a:gd name="connsiteY2" fmla="*/ 2502131 h 2847327"/>
              <a:gd name="connsiteX3" fmla="*/ 4510086 w 4593213"/>
              <a:gd name="connsiteY3" fmla="*/ 0 h 2847327"/>
              <a:gd name="connsiteX4" fmla="*/ 37838 w 4593213"/>
              <a:gd name="connsiteY4" fmla="*/ 24938 h 2847327"/>
              <a:gd name="connsiteX0" fmla="*/ 37838 w 4619837"/>
              <a:gd name="connsiteY0" fmla="*/ 24938 h 4161420"/>
              <a:gd name="connsiteX1" fmla="*/ 0 w 4619837"/>
              <a:gd name="connsiteY1" fmla="*/ 2847326 h 4161420"/>
              <a:gd name="connsiteX2" fmla="*/ 4619837 w 4619837"/>
              <a:gd name="connsiteY2" fmla="*/ 4161420 h 4161420"/>
              <a:gd name="connsiteX3" fmla="*/ 4510086 w 4619837"/>
              <a:gd name="connsiteY3" fmla="*/ 0 h 4161420"/>
              <a:gd name="connsiteX4" fmla="*/ 37838 w 4619837"/>
              <a:gd name="connsiteY4" fmla="*/ 24938 h 4161420"/>
              <a:gd name="connsiteX0" fmla="*/ 37838 w 4625455"/>
              <a:gd name="connsiteY0" fmla="*/ 1 h 4136483"/>
              <a:gd name="connsiteX1" fmla="*/ 0 w 4625455"/>
              <a:gd name="connsiteY1" fmla="*/ 2822389 h 4136483"/>
              <a:gd name="connsiteX2" fmla="*/ 4619837 w 4625455"/>
              <a:gd name="connsiteY2" fmla="*/ 4136483 h 4136483"/>
              <a:gd name="connsiteX3" fmla="*/ 4625455 w 4625455"/>
              <a:gd name="connsiteY3" fmla="*/ 21804 h 4136483"/>
              <a:gd name="connsiteX4" fmla="*/ 37838 w 4625455"/>
              <a:gd name="connsiteY4" fmla="*/ 1 h 4136483"/>
              <a:gd name="connsiteX0" fmla="*/ 153207 w 4740824"/>
              <a:gd name="connsiteY0" fmla="*/ 1 h 4271347"/>
              <a:gd name="connsiteX1" fmla="*/ 0 w 4740824"/>
              <a:gd name="connsiteY1" fmla="*/ 4271347 h 4271347"/>
              <a:gd name="connsiteX2" fmla="*/ 4735206 w 4740824"/>
              <a:gd name="connsiteY2" fmla="*/ 4136483 h 4271347"/>
              <a:gd name="connsiteX3" fmla="*/ 4740824 w 4740824"/>
              <a:gd name="connsiteY3" fmla="*/ 21804 h 4271347"/>
              <a:gd name="connsiteX4" fmla="*/ 153207 w 4740824"/>
              <a:gd name="connsiteY4" fmla="*/ 1 h 4271347"/>
              <a:gd name="connsiteX0" fmla="*/ 82211 w 4669828"/>
              <a:gd name="connsiteY0" fmla="*/ 1 h 4136483"/>
              <a:gd name="connsiteX1" fmla="*/ 0 w 4669828"/>
              <a:gd name="connsiteY1" fmla="*/ 2962612 h 4136483"/>
              <a:gd name="connsiteX2" fmla="*/ 4664210 w 4669828"/>
              <a:gd name="connsiteY2" fmla="*/ 4136483 h 4136483"/>
              <a:gd name="connsiteX3" fmla="*/ 4669828 w 4669828"/>
              <a:gd name="connsiteY3" fmla="*/ 21804 h 4136483"/>
              <a:gd name="connsiteX4" fmla="*/ 82211 w 4669828"/>
              <a:gd name="connsiteY4" fmla="*/ 1 h 4136483"/>
              <a:gd name="connsiteX0" fmla="*/ 82211 w 4669828"/>
              <a:gd name="connsiteY0" fmla="*/ 1 h 4136483"/>
              <a:gd name="connsiteX1" fmla="*/ 0 w 4669828"/>
              <a:gd name="connsiteY1" fmla="*/ 2962612 h 4136483"/>
              <a:gd name="connsiteX2" fmla="*/ 1475967 w 4669828"/>
              <a:gd name="connsiteY2" fmla="*/ 3162995 h 4136483"/>
              <a:gd name="connsiteX3" fmla="*/ 4664210 w 4669828"/>
              <a:gd name="connsiteY3" fmla="*/ 4136483 h 4136483"/>
              <a:gd name="connsiteX4" fmla="*/ 4669828 w 4669828"/>
              <a:gd name="connsiteY4" fmla="*/ 21804 h 4136483"/>
              <a:gd name="connsiteX5" fmla="*/ 82211 w 4669828"/>
              <a:gd name="connsiteY5" fmla="*/ 1 h 4136483"/>
              <a:gd name="connsiteX0" fmla="*/ 82211 w 4669828"/>
              <a:gd name="connsiteY0" fmla="*/ 1 h 4136483"/>
              <a:gd name="connsiteX1" fmla="*/ 0 w 4669828"/>
              <a:gd name="connsiteY1" fmla="*/ 2962612 h 4136483"/>
              <a:gd name="connsiteX2" fmla="*/ 1475967 w 4669828"/>
              <a:gd name="connsiteY2" fmla="*/ 3162995 h 4136483"/>
              <a:gd name="connsiteX3" fmla="*/ 1467093 w 4669828"/>
              <a:gd name="connsiteY3" fmla="*/ 4097806 h 4136483"/>
              <a:gd name="connsiteX4" fmla="*/ 4664210 w 4669828"/>
              <a:gd name="connsiteY4" fmla="*/ 4136483 h 4136483"/>
              <a:gd name="connsiteX5" fmla="*/ 4669828 w 4669828"/>
              <a:gd name="connsiteY5" fmla="*/ 21804 h 4136483"/>
              <a:gd name="connsiteX6" fmla="*/ 82211 w 4669828"/>
              <a:gd name="connsiteY6" fmla="*/ 1 h 4136483"/>
              <a:gd name="connsiteX0" fmla="*/ 82211 w 4669828"/>
              <a:gd name="connsiteY0" fmla="*/ 1 h 4136483"/>
              <a:gd name="connsiteX1" fmla="*/ 0 w 4669828"/>
              <a:gd name="connsiteY1" fmla="*/ 2962612 h 4136483"/>
              <a:gd name="connsiteX2" fmla="*/ 1342850 w 4669828"/>
              <a:gd name="connsiteY2" fmla="*/ 3139624 h 4136483"/>
              <a:gd name="connsiteX3" fmla="*/ 1467093 w 4669828"/>
              <a:gd name="connsiteY3" fmla="*/ 4097806 h 4136483"/>
              <a:gd name="connsiteX4" fmla="*/ 4664210 w 4669828"/>
              <a:gd name="connsiteY4" fmla="*/ 4136483 h 4136483"/>
              <a:gd name="connsiteX5" fmla="*/ 4669828 w 4669828"/>
              <a:gd name="connsiteY5" fmla="*/ 21804 h 4136483"/>
              <a:gd name="connsiteX6" fmla="*/ 82211 w 4669828"/>
              <a:gd name="connsiteY6" fmla="*/ 1 h 4136483"/>
              <a:gd name="connsiteX0" fmla="*/ 82211 w 4669828"/>
              <a:gd name="connsiteY0" fmla="*/ 1 h 4136483"/>
              <a:gd name="connsiteX1" fmla="*/ 0 w 4669828"/>
              <a:gd name="connsiteY1" fmla="*/ 2962612 h 4136483"/>
              <a:gd name="connsiteX2" fmla="*/ 1342850 w 4669828"/>
              <a:gd name="connsiteY2" fmla="*/ 3139624 h 4136483"/>
              <a:gd name="connsiteX3" fmla="*/ 1396097 w 4669828"/>
              <a:gd name="connsiteY3" fmla="*/ 4097806 h 4136483"/>
              <a:gd name="connsiteX4" fmla="*/ 4664210 w 4669828"/>
              <a:gd name="connsiteY4" fmla="*/ 4136483 h 4136483"/>
              <a:gd name="connsiteX5" fmla="*/ 4669828 w 4669828"/>
              <a:gd name="connsiteY5" fmla="*/ 21804 h 4136483"/>
              <a:gd name="connsiteX6" fmla="*/ 82211 w 4669828"/>
              <a:gd name="connsiteY6" fmla="*/ 1 h 4136483"/>
              <a:gd name="connsiteX0" fmla="*/ 99960 w 4687577"/>
              <a:gd name="connsiteY0" fmla="*/ 1 h 4136483"/>
              <a:gd name="connsiteX1" fmla="*/ 0 w 4687577"/>
              <a:gd name="connsiteY1" fmla="*/ 3196314 h 4136483"/>
              <a:gd name="connsiteX2" fmla="*/ 1360599 w 4687577"/>
              <a:gd name="connsiteY2" fmla="*/ 3139624 h 4136483"/>
              <a:gd name="connsiteX3" fmla="*/ 1413846 w 4687577"/>
              <a:gd name="connsiteY3" fmla="*/ 4097806 h 4136483"/>
              <a:gd name="connsiteX4" fmla="*/ 4681959 w 4687577"/>
              <a:gd name="connsiteY4" fmla="*/ 4136483 h 4136483"/>
              <a:gd name="connsiteX5" fmla="*/ 4687577 w 4687577"/>
              <a:gd name="connsiteY5" fmla="*/ 21804 h 4136483"/>
              <a:gd name="connsiteX6" fmla="*/ 99960 w 4687577"/>
              <a:gd name="connsiteY6" fmla="*/ 1 h 4136483"/>
              <a:gd name="connsiteX0" fmla="*/ 99960 w 4687577"/>
              <a:gd name="connsiteY0" fmla="*/ 1 h 4136483"/>
              <a:gd name="connsiteX1" fmla="*/ 0 w 4687577"/>
              <a:gd name="connsiteY1" fmla="*/ 3196314 h 4136483"/>
              <a:gd name="connsiteX2" fmla="*/ 1369473 w 4687577"/>
              <a:gd name="connsiteY2" fmla="*/ 3396697 h 4136483"/>
              <a:gd name="connsiteX3" fmla="*/ 1413846 w 4687577"/>
              <a:gd name="connsiteY3" fmla="*/ 4097806 h 4136483"/>
              <a:gd name="connsiteX4" fmla="*/ 4681959 w 4687577"/>
              <a:gd name="connsiteY4" fmla="*/ 4136483 h 4136483"/>
              <a:gd name="connsiteX5" fmla="*/ 4687577 w 4687577"/>
              <a:gd name="connsiteY5" fmla="*/ 21804 h 4136483"/>
              <a:gd name="connsiteX6" fmla="*/ 99960 w 4687577"/>
              <a:gd name="connsiteY6" fmla="*/ 1 h 413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7577" h="4136483">
                <a:moveTo>
                  <a:pt x="99960" y="1"/>
                </a:moveTo>
                <a:lnTo>
                  <a:pt x="0" y="3196314"/>
                </a:lnTo>
                <a:cubicBezTo>
                  <a:pt x="486073" y="3333219"/>
                  <a:pt x="883400" y="3259792"/>
                  <a:pt x="1369473" y="3396697"/>
                </a:cubicBezTo>
                <a:cubicBezTo>
                  <a:pt x="1443427" y="3427857"/>
                  <a:pt x="1339892" y="4066646"/>
                  <a:pt x="1413846" y="4097806"/>
                </a:cubicBezTo>
                <a:lnTo>
                  <a:pt x="4681959" y="4136483"/>
                </a:lnTo>
                <a:cubicBezTo>
                  <a:pt x="4683832" y="2764923"/>
                  <a:pt x="4685704" y="1393364"/>
                  <a:pt x="4687577" y="21804"/>
                </a:cubicBezTo>
                <a:lnTo>
                  <a:pt x="99960" y="1"/>
                </a:lnTo>
                <a:close/>
              </a:path>
            </a:pathLst>
          </a:custGeom>
          <a:solidFill>
            <a:srgbClr val="00FF00">
              <a:alpha val="18039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Freeform 35"/>
          <p:cNvSpPr/>
          <p:nvPr/>
        </p:nvSpPr>
        <p:spPr>
          <a:xfrm>
            <a:off x="7197292" y="5975607"/>
            <a:ext cx="4651486" cy="823079"/>
          </a:xfrm>
          <a:custGeom>
            <a:avLst/>
            <a:gdLst>
              <a:gd name="connsiteX0" fmla="*/ 24938 w 4580313"/>
              <a:gd name="connsiteY0" fmla="*/ 24938 h 2585258"/>
              <a:gd name="connsiteX1" fmla="*/ 0 w 4580313"/>
              <a:gd name="connsiteY1" fmla="*/ 2585258 h 2585258"/>
              <a:gd name="connsiteX2" fmla="*/ 4580313 w 4580313"/>
              <a:gd name="connsiteY2" fmla="*/ 2502131 h 2585258"/>
              <a:gd name="connsiteX3" fmla="*/ 4497186 w 4580313"/>
              <a:gd name="connsiteY3" fmla="*/ 0 h 2585258"/>
              <a:gd name="connsiteX4" fmla="*/ 24938 w 4580313"/>
              <a:gd name="connsiteY4" fmla="*/ 24938 h 2585258"/>
              <a:gd name="connsiteX0" fmla="*/ 24938 w 4580313"/>
              <a:gd name="connsiteY0" fmla="*/ 24938 h 2798325"/>
              <a:gd name="connsiteX1" fmla="*/ 0 w 4580313"/>
              <a:gd name="connsiteY1" fmla="*/ 2585258 h 2798325"/>
              <a:gd name="connsiteX2" fmla="*/ 3473468 w 4580313"/>
              <a:gd name="connsiteY2" fmla="*/ 2797519 h 2798325"/>
              <a:gd name="connsiteX3" fmla="*/ 4580313 w 4580313"/>
              <a:gd name="connsiteY3" fmla="*/ 2502131 h 2798325"/>
              <a:gd name="connsiteX4" fmla="*/ 4497186 w 4580313"/>
              <a:gd name="connsiteY4" fmla="*/ 0 h 2798325"/>
              <a:gd name="connsiteX5" fmla="*/ 24938 w 4580313"/>
              <a:gd name="connsiteY5" fmla="*/ 24938 h 2798325"/>
              <a:gd name="connsiteX0" fmla="*/ 24938 w 4580313"/>
              <a:gd name="connsiteY0" fmla="*/ 24938 h 2798325"/>
              <a:gd name="connsiteX1" fmla="*/ 0 w 4580313"/>
              <a:gd name="connsiteY1" fmla="*/ 2585258 h 2798325"/>
              <a:gd name="connsiteX2" fmla="*/ 3473468 w 4580313"/>
              <a:gd name="connsiteY2" fmla="*/ 2797519 h 2798325"/>
              <a:gd name="connsiteX3" fmla="*/ 4580313 w 4580313"/>
              <a:gd name="connsiteY3" fmla="*/ 2502131 h 2798325"/>
              <a:gd name="connsiteX4" fmla="*/ 4497186 w 4580313"/>
              <a:gd name="connsiteY4" fmla="*/ 0 h 2798325"/>
              <a:gd name="connsiteX5" fmla="*/ 24938 w 4580313"/>
              <a:gd name="connsiteY5" fmla="*/ 24938 h 2798325"/>
              <a:gd name="connsiteX0" fmla="*/ 37838 w 4593213"/>
              <a:gd name="connsiteY0" fmla="*/ 24938 h 2847326"/>
              <a:gd name="connsiteX1" fmla="*/ 0 w 4593213"/>
              <a:gd name="connsiteY1" fmla="*/ 2847326 h 2847326"/>
              <a:gd name="connsiteX2" fmla="*/ 3486368 w 4593213"/>
              <a:gd name="connsiteY2" fmla="*/ 2797519 h 2847326"/>
              <a:gd name="connsiteX3" fmla="*/ 4593213 w 4593213"/>
              <a:gd name="connsiteY3" fmla="*/ 2502131 h 2847326"/>
              <a:gd name="connsiteX4" fmla="*/ 4510086 w 4593213"/>
              <a:gd name="connsiteY4" fmla="*/ 0 h 2847326"/>
              <a:gd name="connsiteX5" fmla="*/ 37838 w 4593213"/>
              <a:gd name="connsiteY5" fmla="*/ 24938 h 2847326"/>
              <a:gd name="connsiteX0" fmla="*/ 37838 w 4593213"/>
              <a:gd name="connsiteY0" fmla="*/ 24938 h 2863036"/>
              <a:gd name="connsiteX1" fmla="*/ 0 w 4593213"/>
              <a:gd name="connsiteY1" fmla="*/ 2847326 h 2863036"/>
              <a:gd name="connsiteX2" fmla="*/ 3499268 w 4593213"/>
              <a:gd name="connsiteY2" fmla="*/ 2863036 h 2863036"/>
              <a:gd name="connsiteX3" fmla="*/ 4593213 w 4593213"/>
              <a:gd name="connsiteY3" fmla="*/ 2502131 h 2863036"/>
              <a:gd name="connsiteX4" fmla="*/ 4510086 w 4593213"/>
              <a:gd name="connsiteY4" fmla="*/ 0 h 2863036"/>
              <a:gd name="connsiteX5" fmla="*/ 37838 w 4593213"/>
              <a:gd name="connsiteY5" fmla="*/ 24938 h 2863036"/>
              <a:gd name="connsiteX0" fmla="*/ 37838 w 4613289"/>
              <a:gd name="connsiteY0" fmla="*/ 610982 h 3449080"/>
              <a:gd name="connsiteX1" fmla="*/ 0 w 4613289"/>
              <a:gd name="connsiteY1" fmla="*/ 3433370 h 3449080"/>
              <a:gd name="connsiteX2" fmla="*/ 3499268 w 4613289"/>
              <a:gd name="connsiteY2" fmla="*/ 3449080 h 3449080"/>
              <a:gd name="connsiteX3" fmla="*/ 4593213 w 4613289"/>
              <a:gd name="connsiteY3" fmla="*/ 3088175 h 3449080"/>
              <a:gd name="connsiteX4" fmla="*/ 4613289 w 4613289"/>
              <a:gd name="connsiteY4" fmla="*/ 0 h 3449080"/>
              <a:gd name="connsiteX5" fmla="*/ 37838 w 4613289"/>
              <a:gd name="connsiteY5" fmla="*/ 610982 h 3449080"/>
              <a:gd name="connsiteX0" fmla="*/ 37838 w 4613289"/>
              <a:gd name="connsiteY0" fmla="*/ 610982 h 3449080"/>
              <a:gd name="connsiteX1" fmla="*/ 0 w 4613289"/>
              <a:gd name="connsiteY1" fmla="*/ 3433370 h 3449080"/>
              <a:gd name="connsiteX2" fmla="*/ 3499268 w 4613289"/>
              <a:gd name="connsiteY2" fmla="*/ 3449080 h 3449080"/>
              <a:gd name="connsiteX3" fmla="*/ 4593213 w 4613289"/>
              <a:gd name="connsiteY3" fmla="*/ 3088175 h 3449080"/>
              <a:gd name="connsiteX4" fmla="*/ 4613289 w 4613289"/>
              <a:gd name="connsiteY4" fmla="*/ 0 h 3449080"/>
              <a:gd name="connsiteX5" fmla="*/ 3668646 w 4613289"/>
              <a:gd name="connsiteY5" fmla="*/ 120083 h 3449080"/>
              <a:gd name="connsiteX6" fmla="*/ 37838 w 4613289"/>
              <a:gd name="connsiteY6" fmla="*/ 610982 h 3449080"/>
              <a:gd name="connsiteX0" fmla="*/ 37838 w 4613289"/>
              <a:gd name="connsiteY0" fmla="*/ 610982 h 3449080"/>
              <a:gd name="connsiteX1" fmla="*/ 0 w 4613289"/>
              <a:gd name="connsiteY1" fmla="*/ 3433370 h 3449080"/>
              <a:gd name="connsiteX2" fmla="*/ 3499268 w 4613289"/>
              <a:gd name="connsiteY2" fmla="*/ 3449080 h 3449080"/>
              <a:gd name="connsiteX3" fmla="*/ 4593213 w 4613289"/>
              <a:gd name="connsiteY3" fmla="*/ 3088175 h 3449080"/>
              <a:gd name="connsiteX4" fmla="*/ 4613289 w 4613289"/>
              <a:gd name="connsiteY4" fmla="*/ 0 h 3449080"/>
              <a:gd name="connsiteX5" fmla="*/ 3720248 w 4613289"/>
              <a:gd name="connsiteY5" fmla="*/ 120083 h 3449080"/>
              <a:gd name="connsiteX6" fmla="*/ 37838 w 4613289"/>
              <a:gd name="connsiteY6" fmla="*/ 610982 h 3449080"/>
              <a:gd name="connsiteX0" fmla="*/ 37838 w 4613289"/>
              <a:gd name="connsiteY0" fmla="*/ 610982 h 3449080"/>
              <a:gd name="connsiteX1" fmla="*/ 0 w 4613289"/>
              <a:gd name="connsiteY1" fmla="*/ 3433370 h 3449080"/>
              <a:gd name="connsiteX2" fmla="*/ 3499268 w 4613289"/>
              <a:gd name="connsiteY2" fmla="*/ 3449080 h 3449080"/>
              <a:gd name="connsiteX3" fmla="*/ 4593213 w 4613289"/>
              <a:gd name="connsiteY3" fmla="*/ 3088175 h 3449080"/>
              <a:gd name="connsiteX4" fmla="*/ 4613289 w 4613289"/>
              <a:gd name="connsiteY4" fmla="*/ 0 h 3449080"/>
              <a:gd name="connsiteX5" fmla="*/ 3720248 w 4613289"/>
              <a:gd name="connsiteY5" fmla="*/ 120083 h 3449080"/>
              <a:gd name="connsiteX6" fmla="*/ 3307437 w 4613289"/>
              <a:gd name="connsiteY6" fmla="*/ 156711 h 3449080"/>
              <a:gd name="connsiteX7" fmla="*/ 37838 w 4613289"/>
              <a:gd name="connsiteY7" fmla="*/ 610982 h 3449080"/>
              <a:gd name="connsiteX0" fmla="*/ 37838 w 4613289"/>
              <a:gd name="connsiteY0" fmla="*/ 610982 h 3449080"/>
              <a:gd name="connsiteX1" fmla="*/ 0 w 4613289"/>
              <a:gd name="connsiteY1" fmla="*/ 3433370 h 3449080"/>
              <a:gd name="connsiteX2" fmla="*/ 3499268 w 4613289"/>
              <a:gd name="connsiteY2" fmla="*/ 3449080 h 3449080"/>
              <a:gd name="connsiteX3" fmla="*/ 4593213 w 4613289"/>
              <a:gd name="connsiteY3" fmla="*/ 3088175 h 3449080"/>
              <a:gd name="connsiteX4" fmla="*/ 4613289 w 4613289"/>
              <a:gd name="connsiteY4" fmla="*/ 0 h 3449080"/>
              <a:gd name="connsiteX5" fmla="*/ 3720248 w 4613289"/>
              <a:gd name="connsiteY5" fmla="*/ 120083 h 3449080"/>
              <a:gd name="connsiteX6" fmla="*/ 3668646 w 4613289"/>
              <a:gd name="connsiteY6" fmla="*/ 669501 h 3449080"/>
              <a:gd name="connsiteX7" fmla="*/ 37838 w 4613289"/>
              <a:gd name="connsiteY7" fmla="*/ 610982 h 3449080"/>
              <a:gd name="connsiteX0" fmla="*/ 37838 w 4613289"/>
              <a:gd name="connsiteY0" fmla="*/ 610982 h 3433369"/>
              <a:gd name="connsiteX1" fmla="*/ 0 w 4613289"/>
              <a:gd name="connsiteY1" fmla="*/ 3433370 h 3433369"/>
              <a:gd name="connsiteX2" fmla="*/ 3499268 w 4613289"/>
              <a:gd name="connsiteY2" fmla="*/ 3265941 h 3433369"/>
              <a:gd name="connsiteX3" fmla="*/ 4593213 w 4613289"/>
              <a:gd name="connsiteY3" fmla="*/ 3088175 h 3433369"/>
              <a:gd name="connsiteX4" fmla="*/ 4613289 w 4613289"/>
              <a:gd name="connsiteY4" fmla="*/ 0 h 3433369"/>
              <a:gd name="connsiteX5" fmla="*/ 3720248 w 4613289"/>
              <a:gd name="connsiteY5" fmla="*/ 120083 h 3433369"/>
              <a:gd name="connsiteX6" fmla="*/ 3668646 w 4613289"/>
              <a:gd name="connsiteY6" fmla="*/ 669501 h 3433369"/>
              <a:gd name="connsiteX7" fmla="*/ 37838 w 4613289"/>
              <a:gd name="connsiteY7" fmla="*/ 610982 h 3433369"/>
              <a:gd name="connsiteX0" fmla="*/ 37838 w 4613289"/>
              <a:gd name="connsiteY0" fmla="*/ 610982 h 3286859"/>
              <a:gd name="connsiteX1" fmla="*/ 0 w 4613289"/>
              <a:gd name="connsiteY1" fmla="*/ 3286859 h 3286859"/>
              <a:gd name="connsiteX2" fmla="*/ 3499268 w 4613289"/>
              <a:gd name="connsiteY2" fmla="*/ 3265941 h 3286859"/>
              <a:gd name="connsiteX3" fmla="*/ 4593213 w 4613289"/>
              <a:gd name="connsiteY3" fmla="*/ 3088175 h 3286859"/>
              <a:gd name="connsiteX4" fmla="*/ 4613289 w 4613289"/>
              <a:gd name="connsiteY4" fmla="*/ 0 h 3286859"/>
              <a:gd name="connsiteX5" fmla="*/ 3720248 w 4613289"/>
              <a:gd name="connsiteY5" fmla="*/ 120083 h 3286859"/>
              <a:gd name="connsiteX6" fmla="*/ 3668646 w 4613289"/>
              <a:gd name="connsiteY6" fmla="*/ 669501 h 3286859"/>
              <a:gd name="connsiteX7" fmla="*/ 37838 w 4613289"/>
              <a:gd name="connsiteY7" fmla="*/ 610982 h 3286859"/>
              <a:gd name="connsiteX0" fmla="*/ 37838 w 4613289"/>
              <a:gd name="connsiteY0" fmla="*/ 610982 h 3286859"/>
              <a:gd name="connsiteX1" fmla="*/ 0 w 4613289"/>
              <a:gd name="connsiteY1" fmla="*/ 3286859 h 3286859"/>
              <a:gd name="connsiteX2" fmla="*/ 3499268 w 4613289"/>
              <a:gd name="connsiteY2" fmla="*/ 3265941 h 3286859"/>
              <a:gd name="connsiteX3" fmla="*/ 4593213 w 4613289"/>
              <a:gd name="connsiteY3" fmla="*/ 2685270 h 3286859"/>
              <a:gd name="connsiteX4" fmla="*/ 4613289 w 4613289"/>
              <a:gd name="connsiteY4" fmla="*/ 0 h 3286859"/>
              <a:gd name="connsiteX5" fmla="*/ 3720248 w 4613289"/>
              <a:gd name="connsiteY5" fmla="*/ 120083 h 3286859"/>
              <a:gd name="connsiteX6" fmla="*/ 3668646 w 4613289"/>
              <a:gd name="connsiteY6" fmla="*/ 669501 h 3286859"/>
              <a:gd name="connsiteX7" fmla="*/ 37838 w 4613289"/>
              <a:gd name="connsiteY7" fmla="*/ 610982 h 3286859"/>
              <a:gd name="connsiteX0" fmla="*/ 37838 w 4613289"/>
              <a:gd name="connsiteY0" fmla="*/ 610982 h 3286859"/>
              <a:gd name="connsiteX1" fmla="*/ 0 w 4613289"/>
              <a:gd name="connsiteY1" fmla="*/ 3286859 h 3286859"/>
              <a:gd name="connsiteX2" fmla="*/ 3499268 w 4613289"/>
              <a:gd name="connsiteY2" fmla="*/ 3265941 h 3286859"/>
              <a:gd name="connsiteX3" fmla="*/ 4593213 w 4613289"/>
              <a:gd name="connsiteY3" fmla="*/ 2685270 h 3286859"/>
              <a:gd name="connsiteX4" fmla="*/ 4613289 w 4613289"/>
              <a:gd name="connsiteY4" fmla="*/ 0 h 3286859"/>
              <a:gd name="connsiteX5" fmla="*/ 3668646 w 4613289"/>
              <a:gd name="connsiteY5" fmla="*/ 669501 h 3286859"/>
              <a:gd name="connsiteX6" fmla="*/ 37838 w 4613289"/>
              <a:gd name="connsiteY6" fmla="*/ 610982 h 3286859"/>
              <a:gd name="connsiteX0" fmla="*/ 37838 w 4593213"/>
              <a:gd name="connsiteY0" fmla="*/ 1 h 2675878"/>
              <a:gd name="connsiteX1" fmla="*/ 0 w 4593213"/>
              <a:gd name="connsiteY1" fmla="*/ 2675878 h 2675878"/>
              <a:gd name="connsiteX2" fmla="*/ 3499268 w 4593213"/>
              <a:gd name="connsiteY2" fmla="*/ 2654960 h 2675878"/>
              <a:gd name="connsiteX3" fmla="*/ 4593213 w 4593213"/>
              <a:gd name="connsiteY3" fmla="*/ 2074289 h 2675878"/>
              <a:gd name="connsiteX4" fmla="*/ 3668646 w 4593213"/>
              <a:gd name="connsiteY4" fmla="*/ 58520 h 2675878"/>
              <a:gd name="connsiteX5" fmla="*/ 37838 w 4593213"/>
              <a:gd name="connsiteY5" fmla="*/ 1 h 2675878"/>
              <a:gd name="connsiteX0" fmla="*/ 37838 w 4635878"/>
              <a:gd name="connsiteY0" fmla="*/ 1 h 2675878"/>
              <a:gd name="connsiteX1" fmla="*/ 0 w 4635878"/>
              <a:gd name="connsiteY1" fmla="*/ 2675878 h 2675878"/>
              <a:gd name="connsiteX2" fmla="*/ 3499268 w 4635878"/>
              <a:gd name="connsiteY2" fmla="*/ 2654960 h 2675878"/>
              <a:gd name="connsiteX3" fmla="*/ 4593213 w 4635878"/>
              <a:gd name="connsiteY3" fmla="*/ 2074289 h 2675878"/>
              <a:gd name="connsiteX4" fmla="*/ 4635878 w 4635878"/>
              <a:gd name="connsiteY4" fmla="*/ 154070 h 2675878"/>
              <a:gd name="connsiteX5" fmla="*/ 37838 w 4635878"/>
              <a:gd name="connsiteY5" fmla="*/ 1 h 2675878"/>
              <a:gd name="connsiteX0" fmla="*/ 37838 w 4814263"/>
              <a:gd name="connsiteY0" fmla="*/ 1 h 2675878"/>
              <a:gd name="connsiteX1" fmla="*/ 0 w 4814263"/>
              <a:gd name="connsiteY1" fmla="*/ 2675878 h 2675878"/>
              <a:gd name="connsiteX2" fmla="*/ 3499268 w 4814263"/>
              <a:gd name="connsiteY2" fmla="*/ 2654960 h 2675878"/>
              <a:gd name="connsiteX3" fmla="*/ 4635878 w 4814263"/>
              <a:gd name="connsiteY3" fmla="*/ 154070 h 2675878"/>
              <a:gd name="connsiteX4" fmla="*/ 37838 w 4814263"/>
              <a:gd name="connsiteY4" fmla="*/ 1 h 2675878"/>
              <a:gd name="connsiteX0" fmla="*/ 37838 w 5130848"/>
              <a:gd name="connsiteY0" fmla="*/ 1 h 2941606"/>
              <a:gd name="connsiteX1" fmla="*/ 0 w 5130848"/>
              <a:gd name="connsiteY1" fmla="*/ 2675878 h 2941606"/>
              <a:gd name="connsiteX2" fmla="*/ 4610737 w 5130848"/>
              <a:gd name="connsiteY2" fmla="*/ 2941606 h 2941606"/>
              <a:gd name="connsiteX3" fmla="*/ 4635878 w 5130848"/>
              <a:gd name="connsiteY3" fmla="*/ 154070 h 2941606"/>
              <a:gd name="connsiteX4" fmla="*/ 37838 w 5130848"/>
              <a:gd name="connsiteY4" fmla="*/ 1 h 2941606"/>
              <a:gd name="connsiteX0" fmla="*/ 37838 w 4976326"/>
              <a:gd name="connsiteY0" fmla="*/ 1 h 3037155"/>
              <a:gd name="connsiteX1" fmla="*/ 0 w 4976326"/>
              <a:gd name="connsiteY1" fmla="*/ 2675878 h 3037155"/>
              <a:gd name="connsiteX2" fmla="*/ 4262873 w 4976326"/>
              <a:gd name="connsiteY2" fmla="*/ 3037155 h 3037155"/>
              <a:gd name="connsiteX3" fmla="*/ 4635878 w 4976326"/>
              <a:gd name="connsiteY3" fmla="*/ 154070 h 3037155"/>
              <a:gd name="connsiteX4" fmla="*/ 37838 w 4976326"/>
              <a:gd name="connsiteY4" fmla="*/ 1 h 3037155"/>
              <a:gd name="connsiteX0" fmla="*/ 37838 w 4819766"/>
              <a:gd name="connsiteY0" fmla="*/ 1 h 3037155"/>
              <a:gd name="connsiteX1" fmla="*/ 0 w 4819766"/>
              <a:gd name="connsiteY1" fmla="*/ 2675878 h 3037155"/>
              <a:gd name="connsiteX2" fmla="*/ 4262873 w 4819766"/>
              <a:gd name="connsiteY2" fmla="*/ 3037155 h 3037155"/>
              <a:gd name="connsiteX3" fmla="*/ 4635878 w 4819766"/>
              <a:gd name="connsiteY3" fmla="*/ 154070 h 3037155"/>
              <a:gd name="connsiteX4" fmla="*/ 37838 w 4819766"/>
              <a:gd name="connsiteY4" fmla="*/ 1 h 3037155"/>
              <a:gd name="connsiteX0" fmla="*/ 37838 w 4893119"/>
              <a:gd name="connsiteY0" fmla="*/ 1 h 3100855"/>
              <a:gd name="connsiteX1" fmla="*/ 0 w 4893119"/>
              <a:gd name="connsiteY1" fmla="*/ 2675878 h 3100855"/>
              <a:gd name="connsiteX2" fmla="*/ 4653159 w 4893119"/>
              <a:gd name="connsiteY2" fmla="*/ 3100855 h 3100855"/>
              <a:gd name="connsiteX3" fmla="*/ 4635878 w 4893119"/>
              <a:gd name="connsiteY3" fmla="*/ 154070 h 3100855"/>
              <a:gd name="connsiteX4" fmla="*/ 37838 w 4893119"/>
              <a:gd name="connsiteY4" fmla="*/ 1 h 3100855"/>
              <a:gd name="connsiteX0" fmla="*/ 37838 w 4659402"/>
              <a:gd name="connsiteY0" fmla="*/ 1 h 3100855"/>
              <a:gd name="connsiteX1" fmla="*/ 0 w 4659402"/>
              <a:gd name="connsiteY1" fmla="*/ 2675878 h 3100855"/>
              <a:gd name="connsiteX2" fmla="*/ 4653159 w 4659402"/>
              <a:gd name="connsiteY2" fmla="*/ 3100855 h 3100855"/>
              <a:gd name="connsiteX3" fmla="*/ 4635878 w 4659402"/>
              <a:gd name="connsiteY3" fmla="*/ 154070 h 3100855"/>
              <a:gd name="connsiteX4" fmla="*/ 37838 w 4659402"/>
              <a:gd name="connsiteY4" fmla="*/ 1 h 3100855"/>
              <a:gd name="connsiteX0" fmla="*/ 37838 w 4693751"/>
              <a:gd name="connsiteY0" fmla="*/ 1 h 3100855"/>
              <a:gd name="connsiteX1" fmla="*/ 0 w 4693751"/>
              <a:gd name="connsiteY1" fmla="*/ 2675878 h 3100855"/>
              <a:gd name="connsiteX2" fmla="*/ 4653159 w 4693751"/>
              <a:gd name="connsiteY2" fmla="*/ 3100855 h 3100855"/>
              <a:gd name="connsiteX3" fmla="*/ 4678301 w 4693751"/>
              <a:gd name="connsiteY3" fmla="*/ 154070 h 3100855"/>
              <a:gd name="connsiteX4" fmla="*/ 37838 w 4693751"/>
              <a:gd name="connsiteY4" fmla="*/ 1 h 3100855"/>
              <a:gd name="connsiteX0" fmla="*/ 37838 w 4679269"/>
              <a:gd name="connsiteY0" fmla="*/ 1 h 3100855"/>
              <a:gd name="connsiteX1" fmla="*/ 0 w 4679269"/>
              <a:gd name="connsiteY1" fmla="*/ 2675878 h 3100855"/>
              <a:gd name="connsiteX2" fmla="*/ 4653159 w 4679269"/>
              <a:gd name="connsiteY2" fmla="*/ 3100855 h 3100855"/>
              <a:gd name="connsiteX3" fmla="*/ 4678301 w 4679269"/>
              <a:gd name="connsiteY3" fmla="*/ 154070 h 3100855"/>
              <a:gd name="connsiteX4" fmla="*/ 37838 w 4679269"/>
              <a:gd name="connsiteY4" fmla="*/ 1 h 3100855"/>
              <a:gd name="connsiteX0" fmla="*/ 529938 w 5171369"/>
              <a:gd name="connsiteY0" fmla="*/ 1 h 3440272"/>
              <a:gd name="connsiteX1" fmla="*/ 0 w 5171369"/>
              <a:gd name="connsiteY1" fmla="*/ 3440272 h 3440272"/>
              <a:gd name="connsiteX2" fmla="*/ 5145259 w 5171369"/>
              <a:gd name="connsiteY2" fmla="*/ 3100855 h 3440272"/>
              <a:gd name="connsiteX3" fmla="*/ 5170401 w 5171369"/>
              <a:gd name="connsiteY3" fmla="*/ 154070 h 3440272"/>
              <a:gd name="connsiteX4" fmla="*/ 529938 w 5171369"/>
              <a:gd name="connsiteY4" fmla="*/ 1 h 3440272"/>
              <a:gd name="connsiteX0" fmla="*/ 46322 w 5171369"/>
              <a:gd name="connsiteY0" fmla="*/ 0 h 3440272"/>
              <a:gd name="connsiteX1" fmla="*/ 0 w 5171369"/>
              <a:gd name="connsiteY1" fmla="*/ 3440272 h 3440272"/>
              <a:gd name="connsiteX2" fmla="*/ 5145259 w 5171369"/>
              <a:gd name="connsiteY2" fmla="*/ 3100855 h 3440272"/>
              <a:gd name="connsiteX3" fmla="*/ 5170401 w 5171369"/>
              <a:gd name="connsiteY3" fmla="*/ 154070 h 3440272"/>
              <a:gd name="connsiteX4" fmla="*/ 46322 w 5171369"/>
              <a:gd name="connsiteY4" fmla="*/ 0 h 3440272"/>
              <a:gd name="connsiteX0" fmla="*/ 46322 w 5179198"/>
              <a:gd name="connsiteY0" fmla="*/ 0 h 3440272"/>
              <a:gd name="connsiteX1" fmla="*/ 0 w 5179198"/>
              <a:gd name="connsiteY1" fmla="*/ 3440272 h 3440272"/>
              <a:gd name="connsiteX2" fmla="*/ 5179198 w 5179198"/>
              <a:gd name="connsiteY2" fmla="*/ 3355653 h 3440272"/>
              <a:gd name="connsiteX3" fmla="*/ 5170401 w 5179198"/>
              <a:gd name="connsiteY3" fmla="*/ 154070 h 3440272"/>
              <a:gd name="connsiteX4" fmla="*/ 46322 w 5179198"/>
              <a:gd name="connsiteY4" fmla="*/ 0 h 344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9198" h="3440272">
                <a:moveTo>
                  <a:pt x="46322" y="0"/>
                </a:moveTo>
                <a:lnTo>
                  <a:pt x="0" y="3440272"/>
                </a:lnTo>
                <a:lnTo>
                  <a:pt x="5179198" y="3355653"/>
                </a:lnTo>
                <a:cubicBezTo>
                  <a:pt x="5162786" y="2075410"/>
                  <a:pt x="5178845" y="1615757"/>
                  <a:pt x="5170401" y="154070"/>
                </a:cubicBezTo>
                <a:lnTo>
                  <a:pt x="46322" y="0"/>
                </a:lnTo>
                <a:close/>
              </a:path>
            </a:pathLst>
          </a:custGeom>
          <a:solidFill>
            <a:srgbClr val="CC00CC">
              <a:alpha val="1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75524" y="338173"/>
            <a:ext cx="54737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Another strong explanation using evidence throughout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38800" y="522839"/>
            <a:ext cx="2065192" cy="0"/>
          </a:xfrm>
          <a:prstGeom prst="straightConnector1">
            <a:avLst/>
          </a:prstGeom>
          <a:ln>
            <a:solidFill>
              <a:srgbClr val="00FF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6575" y="873501"/>
            <a:ext cx="602525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Other side of view (negatives of expansion) is given to provide balance to the argument. This shows the student has considered both sides before coming to their decision.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382097" y="1345106"/>
            <a:ext cx="2390303" cy="1389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9473" y="1881338"/>
            <a:ext cx="57133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Points are made</a:t>
            </a:r>
            <a:r>
              <a:rPr lang="en-GB" dirty="0" smtClean="0"/>
              <a:t>, mentioning </a:t>
            </a:r>
            <a:r>
              <a:rPr lang="en-GB" dirty="0" smtClean="0"/>
              <a:t>whether they are a social, economic or environmental </a:t>
            </a:r>
            <a:r>
              <a:rPr lang="en-GB" dirty="0" smtClean="0"/>
              <a:t>point.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382097" y="1834490"/>
            <a:ext cx="2414347" cy="2633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4949" y="3419869"/>
            <a:ext cx="3779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Evidence is used to support the point</a:t>
            </a:r>
            <a:endParaRPr lang="en-GB" dirty="0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flipV="1">
            <a:off x="3884469" y="3552075"/>
            <a:ext cx="3897839" cy="5246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85133" y="4145469"/>
            <a:ext cx="511192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Again explanation </a:t>
            </a:r>
            <a:r>
              <a:rPr lang="en-GB" dirty="0" smtClean="0"/>
              <a:t>of the point with who is affected by this (stakeholders)</a:t>
            </a:r>
            <a:endParaRPr lang="en-GB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5179805" y="4177410"/>
            <a:ext cx="2655548" cy="153996"/>
          </a:xfrm>
          <a:prstGeom prst="straightConnector1">
            <a:avLst/>
          </a:prstGeom>
          <a:ln>
            <a:solidFill>
              <a:srgbClr val="00FF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 rot="175933">
            <a:off x="7844653" y="3389970"/>
            <a:ext cx="3941959" cy="338403"/>
          </a:xfrm>
          <a:custGeom>
            <a:avLst/>
            <a:gdLst>
              <a:gd name="connsiteX0" fmla="*/ 0 w 4480560"/>
              <a:gd name="connsiteY0" fmla="*/ 24938 h 648393"/>
              <a:gd name="connsiteX1" fmla="*/ 8313 w 4480560"/>
              <a:gd name="connsiteY1" fmla="*/ 631767 h 648393"/>
              <a:gd name="connsiteX2" fmla="*/ 2493818 w 4480560"/>
              <a:gd name="connsiteY2" fmla="*/ 648393 h 648393"/>
              <a:gd name="connsiteX3" fmla="*/ 2502131 w 4480560"/>
              <a:gd name="connsiteY3" fmla="*/ 390698 h 648393"/>
              <a:gd name="connsiteX4" fmla="*/ 4480560 w 4480560"/>
              <a:gd name="connsiteY4" fmla="*/ 374073 h 648393"/>
              <a:gd name="connsiteX5" fmla="*/ 4472247 w 4480560"/>
              <a:gd name="connsiteY5" fmla="*/ 0 h 648393"/>
              <a:gd name="connsiteX6" fmla="*/ 0 w 4480560"/>
              <a:gd name="connsiteY6" fmla="*/ 24938 h 648393"/>
              <a:gd name="connsiteX0" fmla="*/ 0 w 4480560"/>
              <a:gd name="connsiteY0" fmla="*/ 24938 h 631767"/>
              <a:gd name="connsiteX1" fmla="*/ 8313 w 4480560"/>
              <a:gd name="connsiteY1" fmla="*/ 631767 h 631767"/>
              <a:gd name="connsiteX2" fmla="*/ 2502131 w 4480560"/>
              <a:gd name="connsiteY2" fmla="*/ 390698 h 631767"/>
              <a:gd name="connsiteX3" fmla="*/ 4480560 w 4480560"/>
              <a:gd name="connsiteY3" fmla="*/ 374073 h 631767"/>
              <a:gd name="connsiteX4" fmla="*/ 4472247 w 4480560"/>
              <a:gd name="connsiteY4" fmla="*/ 0 h 631767"/>
              <a:gd name="connsiteX5" fmla="*/ 0 w 4480560"/>
              <a:gd name="connsiteY5" fmla="*/ 24938 h 631767"/>
              <a:gd name="connsiteX0" fmla="*/ 0 w 4480560"/>
              <a:gd name="connsiteY0" fmla="*/ 24938 h 423949"/>
              <a:gd name="connsiteX1" fmla="*/ 33251 w 4480560"/>
              <a:gd name="connsiteY1" fmla="*/ 423949 h 423949"/>
              <a:gd name="connsiteX2" fmla="*/ 2502131 w 4480560"/>
              <a:gd name="connsiteY2" fmla="*/ 390698 h 423949"/>
              <a:gd name="connsiteX3" fmla="*/ 4480560 w 4480560"/>
              <a:gd name="connsiteY3" fmla="*/ 374073 h 423949"/>
              <a:gd name="connsiteX4" fmla="*/ 4472247 w 4480560"/>
              <a:gd name="connsiteY4" fmla="*/ 0 h 423949"/>
              <a:gd name="connsiteX5" fmla="*/ 0 w 4480560"/>
              <a:gd name="connsiteY5" fmla="*/ 24938 h 423949"/>
              <a:gd name="connsiteX0" fmla="*/ 0 w 4846320"/>
              <a:gd name="connsiteY0" fmla="*/ 24938 h 423949"/>
              <a:gd name="connsiteX1" fmla="*/ 33251 w 4846320"/>
              <a:gd name="connsiteY1" fmla="*/ 423949 h 423949"/>
              <a:gd name="connsiteX2" fmla="*/ 2502131 w 4846320"/>
              <a:gd name="connsiteY2" fmla="*/ 390698 h 423949"/>
              <a:gd name="connsiteX3" fmla="*/ 4846320 w 4846320"/>
              <a:gd name="connsiteY3" fmla="*/ 282633 h 423949"/>
              <a:gd name="connsiteX4" fmla="*/ 4472247 w 4846320"/>
              <a:gd name="connsiteY4" fmla="*/ 0 h 423949"/>
              <a:gd name="connsiteX5" fmla="*/ 0 w 4846320"/>
              <a:gd name="connsiteY5" fmla="*/ 24938 h 423949"/>
              <a:gd name="connsiteX0" fmla="*/ 0 w 4846320"/>
              <a:gd name="connsiteY0" fmla="*/ 124691 h 523702"/>
              <a:gd name="connsiteX1" fmla="*/ 33251 w 4846320"/>
              <a:gd name="connsiteY1" fmla="*/ 523702 h 523702"/>
              <a:gd name="connsiteX2" fmla="*/ 2502131 w 4846320"/>
              <a:gd name="connsiteY2" fmla="*/ 490451 h 523702"/>
              <a:gd name="connsiteX3" fmla="*/ 4846320 w 4846320"/>
              <a:gd name="connsiteY3" fmla="*/ 382386 h 523702"/>
              <a:gd name="connsiteX4" fmla="*/ 4688378 w 4846320"/>
              <a:gd name="connsiteY4" fmla="*/ 0 h 523702"/>
              <a:gd name="connsiteX5" fmla="*/ 0 w 4846320"/>
              <a:gd name="connsiteY5" fmla="*/ 124691 h 523702"/>
              <a:gd name="connsiteX0" fmla="*/ 0 w 4846320"/>
              <a:gd name="connsiteY0" fmla="*/ 124691 h 523702"/>
              <a:gd name="connsiteX1" fmla="*/ 33251 w 4846320"/>
              <a:gd name="connsiteY1" fmla="*/ 523702 h 523702"/>
              <a:gd name="connsiteX2" fmla="*/ 2513219 w 4846320"/>
              <a:gd name="connsiteY2" fmla="*/ 439068 h 523702"/>
              <a:gd name="connsiteX3" fmla="*/ 4846320 w 4846320"/>
              <a:gd name="connsiteY3" fmla="*/ 382386 h 523702"/>
              <a:gd name="connsiteX4" fmla="*/ 4688378 w 4846320"/>
              <a:gd name="connsiteY4" fmla="*/ 0 h 523702"/>
              <a:gd name="connsiteX5" fmla="*/ 0 w 4846320"/>
              <a:gd name="connsiteY5" fmla="*/ 124691 h 523702"/>
              <a:gd name="connsiteX0" fmla="*/ 0 w 4883868"/>
              <a:gd name="connsiteY0" fmla="*/ 124691 h 523702"/>
              <a:gd name="connsiteX1" fmla="*/ 33251 w 4883868"/>
              <a:gd name="connsiteY1" fmla="*/ 523702 h 523702"/>
              <a:gd name="connsiteX2" fmla="*/ 2513219 w 4883868"/>
              <a:gd name="connsiteY2" fmla="*/ 439068 h 523702"/>
              <a:gd name="connsiteX3" fmla="*/ 4883868 w 4883868"/>
              <a:gd name="connsiteY3" fmla="*/ 304336 h 523702"/>
              <a:gd name="connsiteX4" fmla="*/ 4688378 w 4883868"/>
              <a:gd name="connsiteY4" fmla="*/ 0 h 523702"/>
              <a:gd name="connsiteX5" fmla="*/ 0 w 4883868"/>
              <a:gd name="connsiteY5" fmla="*/ 124691 h 523702"/>
              <a:gd name="connsiteX0" fmla="*/ 0 w 4883868"/>
              <a:gd name="connsiteY0" fmla="*/ 181921 h 580932"/>
              <a:gd name="connsiteX1" fmla="*/ 33251 w 4883868"/>
              <a:gd name="connsiteY1" fmla="*/ 580932 h 580932"/>
              <a:gd name="connsiteX2" fmla="*/ 2513219 w 4883868"/>
              <a:gd name="connsiteY2" fmla="*/ 496298 h 580932"/>
              <a:gd name="connsiteX3" fmla="*/ 4883868 w 4883868"/>
              <a:gd name="connsiteY3" fmla="*/ 361566 h 580932"/>
              <a:gd name="connsiteX4" fmla="*/ 4824970 w 4883868"/>
              <a:gd name="connsiteY4" fmla="*/ 0 h 580932"/>
              <a:gd name="connsiteX5" fmla="*/ 0 w 4883868"/>
              <a:gd name="connsiteY5" fmla="*/ 181921 h 58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3868" h="580932">
                <a:moveTo>
                  <a:pt x="0" y="181921"/>
                </a:moveTo>
                <a:lnTo>
                  <a:pt x="33251" y="580932"/>
                </a:lnTo>
                <a:lnTo>
                  <a:pt x="2513219" y="496298"/>
                </a:lnTo>
                <a:lnTo>
                  <a:pt x="4883868" y="361566"/>
                </a:lnTo>
                <a:lnTo>
                  <a:pt x="4824970" y="0"/>
                </a:lnTo>
                <a:lnTo>
                  <a:pt x="0" y="181921"/>
                </a:lnTo>
                <a:close/>
              </a:path>
            </a:pathLst>
          </a:custGeom>
          <a:solidFill>
            <a:srgbClr val="FF3300">
              <a:alpha val="1411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382097" y="2107134"/>
            <a:ext cx="2456481" cy="14120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9217943" y="3648075"/>
            <a:ext cx="1554832" cy="180902"/>
          </a:xfrm>
          <a:prstGeom prst="rect">
            <a:avLst/>
          </a:prstGeom>
          <a:solidFill>
            <a:srgbClr val="00FFFF">
              <a:alpha val="1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185133" y="2539551"/>
            <a:ext cx="53786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Explanation of the point with who is affected by this (stakeholders)</a:t>
            </a:r>
            <a:endParaRPr lang="en-GB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5271579" y="2517184"/>
            <a:ext cx="2548163" cy="264171"/>
          </a:xfrm>
          <a:prstGeom prst="straightConnector1">
            <a:avLst/>
          </a:prstGeom>
          <a:ln>
            <a:solidFill>
              <a:srgbClr val="00FF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7835353" y="3840373"/>
            <a:ext cx="4032555" cy="2050318"/>
          </a:xfrm>
          <a:custGeom>
            <a:avLst/>
            <a:gdLst>
              <a:gd name="connsiteX0" fmla="*/ 24938 w 4580313"/>
              <a:gd name="connsiteY0" fmla="*/ 24938 h 2585258"/>
              <a:gd name="connsiteX1" fmla="*/ 0 w 4580313"/>
              <a:gd name="connsiteY1" fmla="*/ 2585258 h 2585258"/>
              <a:gd name="connsiteX2" fmla="*/ 4580313 w 4580313"/>
              <a:gd name="connsiteY2" fmla="*/ 2502131 h 2585258"/>
              <a:gd name="connsiteX3" fmla="*/ 4497186 w 4580313"/>
              <a:gd name="connsiteY3" fmla="*/ 0 h 2585258"/>
              <a:gd name="connsiteX4" fmla="*/ 24938 w 4580313"/>
              <a:gd name="connsiteY4" fmla="*/ 24938 h 2585258"/>
              <a:gd name="connsiteX0" fmla="*/ 24938 w 4580313"/>
              <a:gd name="connsiteY0" fmla="*/ 24938 h 2798325"/>
              <a:gd name="connsiteX1" fmla="*/ 0 w 4580313"/>
              <a:gd name="connsiteY1" fmla="*/ 2585258 h 2798325"/>
              <a:gd name="connsiteX2" fmla="*/ 3473468 w 4580313"/>
              <a:gd name="connsiteY2" fmla="*/ 2797519 h 2798325"/>
              <a:gd name="connsiteX3" fmla="*/ 4580313 w 4580313"/>
              <a:gd name="connsiteY3" fmla="*/ 2502131 h 2798325"/>
              <a:gd name="connsiteX4" fmla="*/ 4497186 w 4580313"/>
              <a:gd name="connsiteY4" fmla="*/ 0 h 2798325"/>
              <a:gd name="connsiteX5" fmla="*/ 24938 w 4580313"/>
              <a:gd name="connsiteY5" fmla="*/ 24938 h 2798325"/>
              <a:gd name="connsiteX0" fmla="*/ 24938 w 4580313"/>
              <a:gd name="connsiteY0" fmla="*/ 24938 h 2798325"/>
              <a:gd name="connsiteX1" fmla="*/ 0 w 4580313"/>
              <a:gd name="connsiteY1" fmla="*/ 2585258 h 2798325"/>
              <a:gd name="connsiteX2" fmla="*/ 3473468 w 4580313"/>
              <a:gd name="connsiteY2" fmla="*/ 2797519 h 2798325"/>
              <a:gd name="connsiteX3" fmla="*/ 4580313 w 4580313"/>
              <a:gd name="connsiteY3" fmla="*/ 2502131 h 2798325"/>
              <a:gd name="connsiteX4" fmla="*/ 4497186 w 4580313"/>
              <a:gd name="connsiteY4" fmla="*/ 0 h 2798325"/>
              <a:gd name="connsiteX5" fmla="*/ 24938 w 4580313"/>
              <a:gd name="connsiteY5" fmla="*/ 24938 h 2798325"/>
              <a:gd name="connsiteX0" fmla="*/ 37838 w 4593213"/>
              <a:gd name="connsiteY0" fmla="*/ 24938 h 2847326"/>
              <a:gd name="connsiteX1" fmla="*/ 0 w 4593213"/>
              <a:gd name="connsiteY1" fmla="*/ 2847326 h 2847326"/>
              <a:gd name="connsiteX2" fmla="*/ 3486368 w 4593213"/>
              <a:gd name="connsiteY2" fmla="*/ 2797519 h 2847326"/>
              <a:gd name="connsiteX3" fmla="*/ 4593213 w 4593213"/>
              <a:gd name="connsiteY3" fmla="*/ 2502131 h 2847326"/>
              <a:gd name="connsiteX4" fmla="*/ 4510086 w 4593213"/>
              <a:gd name="connsiteY4" fmla="*/ 0 h 2847326"/>
              <a:gd name="connsiteX5" fmla="*/ 37838 w 4593213"/>
              <a:gd name="connsiteY5" fmla="*/ 24938 h 2847326"/>
              <a:gd name="connsiteX0" fmla="*/ 37838 w 4593213"/>
              <a:gd name="connsiteY0" fmla="*/ 24938 h 2863036"/>
              <a:gd name="connsiteX1" fmla="*/ 0 w 4593213"/>
              <a:gd name="connsiteY1" fmla="*/ 2847326 h 2863036"/>
              <a:gd name="connsiteX2" fmla="*/ 3499268 w 4593213"/>
              <a:gd name="connsiteY2" fmla="*/ 2863036 h 2863036"/>
              <a:gd name="connsiteX3" fmla="*/ 4593213 w 4593213"/>
              <a:gd name="connsiteY3" fmla="*/ 2502131 h 2863036"/>
              <a:gd name="connsiteX4" fmla="*/ 4510086 w 4593213"/>
              <a:gd name="connsiteY4" fmla="*/ 0 h 2863036"/>
              <a:gd name="connsiteX5" fmla="*/ 37838 w 4593213"/>
              <a:gd name="connsiteY5" fmla="*/ 24938 h 2863036"/>
              <a:gd name="connsiteX0" fmla="*/ 37838 w 4593213"/>
              <a:gd name="connsiteY0" fmla="*/ 24938 h 2847327"/>
              <a:gd name="connsiteX1" fmla="*/ 0 w 4593213"/>
              <a:gd name="connsiteY1" fmla="*/ 2847326 h 2847327"/>
              <a:gd name="connsiteX2" fmla="*/ 4593213 w 4593213"/>
              <a:gd name="connsiteY2" fmla="*/ 2502131 h 2847327"/>
              <a:gd name="connsiteX3" fmla="*/ 4510086 w 4593213"/>
              <a:gd name="connsiteY3" fmla="*/ 0 h 2847327"/>
              <a:gd name="connsiteX4" fmla="*/ 37838 w 4593213"/>
              <a:gd name="connsiteY4" fmla="*/ 24938 h 2847327"/>
              <a:gd name="connsiteX0" fmla="*/ 37838 w 4619837"/>
              <a:gd name="connsiteY0" fmla="*/ 24938 h 4161420"/>
              <a:gd name="connsiteX1" fmla="*/ 0 w 4619837"/>
              <a:gd name="connsiteY1" fmla="*/ 2847326 h 4161420"/>
              <a:gd name="connsiteX2" fmla="*/ 4619837 w 4619837"/>
              <a:gd name="connsiteY2" fmla="*/ 4161420 h 4161420"/>
              <a:gd name="connsiteX3" fmla="*/ 4510086 w 4619837"/>
              <a:gd name="connsiteY3" fmla="*/ 0 h 4161420"/>
              <a:gd name="connsiteX4" fmla="*/ 37838 w 4619837"/>
              <a:gd name="connsiteY4" fmla="*/ 24938 h 4161420"/>
              <a:gd name="connsiteX0" fmla="*/ 37838 w 4625455"/>
              <a:gd name="connsiteY0" fmla="*/ 1 h 4136483"/>
              <a:gd name="connsiteX1" fmla="*/ 0 w 4625455"/>
              <a:gd name="connsiteY1" fmla="*/ 2822389 h 4136483"/>
              <a:gd name="connsiteX2" fmla="*/ 4619837 w 4625455"/>
              <a:gd name="connsiteY2" fmla="*/ 4136483 h 4136483"/>
              <a:gd name="connsiteX3" fmla="*/ 4625455 w 4625455"/>
              <a:gd name="connsiteY3" fmla="*/ 21804 h 4136483"/>
              <a:gd name="connsiteX4" fmla="*/ 37838 w 4625455"/>
              <a:gd name="connsiteY4" fmla="*/ 1 h 4136483"/>
              <a:gd name="connsiteX0" fmla="*/ 153207 w 4740824"/>
              <a:gd name="connsiteY0" fmla="*/ 1 h 4271347"/>
              <a:gd name="connsiteX1" fmla="*/ 0 w 4740824"/>
              <a:gd name="connsiteY1" fmla="*/ 4271347 h 4271347"/>
              <a:gd name="connsiteX2" fmla="*/ 4735206 w 4740824"/>
              <a:gd name="connsiteY2" fmla="*/ 4136483 h 4271347"/>
              <a:gd name="connsiteX3" fmla="*/ 4740824 w 4740824"/>
              <a:gd name="connsiteY3" fmla="*/ 21804 h 4271347"/>
              <a:gd name="connsiteX4" fmla="*/ 153207 w 4740824"/>
              <a:gd name="connsiteY4" fmla="*/ 1 h 4271347"/>
              <a:gd name="connsiteX0" fmla="*/ 82211 w 4669828"/>
              <a:gd name="connsiteY0" fmla="*/ 1 h 4136483"/>
              <a:gd name="connsiteX1" fmla="*/ 0 w 4669828"/>
              <a:gd name="connsiteY1" fmla="*/ 2962612 h 4136483"/>
              <a:gd name="connsiteX2" fmla="*/ 4664210 w 4669828"/>
              <a:gd name="connsiteY2" fmla="*/ 4136483 h 4136483"/>
              <a:gd name="connsiteX3" fmla="*/ 4669828 w 4669828"/>
              <a:gd name="connsiteY3" fmla="*/ 21804 h 4136483"/>
              <a:gd name="connsiteX4" fmla="*/ 82211 w 4669828"/>
              <a:gd name="connsiteY4" fmla="*/ 1 h 4136483"/>
              <a:gd name="connsiteX0" fmla="*/ 82211 w 4669828"/>
              <a:gd name="connsiteY0" fmla="*/ 1 h 4136483"/>
              <a:gd name="connsiteX1" fmla="*/ 0 w 4669828"/>
              <a:gd name="connsiteY1" fmla="*/ 2962612 h 4136483"/>
              <a:gd name="connsiteX2" fmla="*/ 1475967 w 4669828"/>
              <a:gd name="connsiteY2" fmla="*/ 3162995 h 4136483"/>
              <a:gd name="connsiteX3" fmla="*/ 4664210 w 4669828"/>
              <a:gd name="connsiteY3" fmla="*/ 4136483 h 4136483"/>
              <a:gd name="connsiteX4" fmla="*/ 4669828 w 4669828"/>
              <a:gd name="connsiteY4" fmla="*/ 21804 h 4136483"/>
              <a:gd name="connsiteX5" fmla="*/ 82211 w 4669828"/>
              <a:gd name="connsiteY5" fmla="*/ 1 h 4136483"/>
              <a:gd name="connsiteX0" fmla="*/ 82211 w 4669828"/>
              <a:gd name="connsiteY0" fmla="*/ 1 h 4136483"/>
              <a:gd name="connsiteX1" fmla="*/ 0 w 4669828"/>
              <a:gd name="connsiteY1" fmla="*/ 2962612 h 4136483"/>
              <a:gd name="connsiteX2" fmla="*/ 1475967 w 4669828"/>
              <a:gd name="connsiteY2" fmla="*/ 3162995 h 4136483"/>
              <a:gd name="connsiteX3" fmla="*/ 1467093 w 4669828"/>
              <a:gd name="connsiteY3" fmla="*/ 4097806 h 4136483"/>
              <a:gd name="connsiteX4" fmla="*/ 4664210 w 4669828"/>
              <a:gd name="connsiteY4" fmla="*/ 4136483 h 4136483"/>
              <a:gd name="connsiteX5" fmla="*/ 4669828 w 4669828"/>
              <a:gd name="connsiteY5" fmla="*/ 21804 h 4136483"/>
              <a:gd name="connsiteX6" fmla="*/ 82211 w 4669828"/>
              <a:gd name="connsiteY6" fmla="*/ 1 h 4136483"/>
              <a:gd name="connsiteX0" fmla="*/ 82211 w 4669828"/>
              <a:gd name="connsiteY0" fmla="*/ 1 h 4136483"/>
              <a:gd name="connsiteX1" fmla="*/ 0 w 4669828"/>
              <a:gd name="connsiteY1" fmla="*/ 2962612 h 4136483"/>
              <a:gd name="connsiteX2" fmla="*/ 1342850 w 4669828"/>
              <a:gd name="connsiteY2" fmla="*/ 3139624 h 4136483"/>
              <a:gd name="connsiteX3" fmla="*/ 1467093 w 4669828"/>
              <a:gd name="connsiteY3" fmla="*/ 4097806 h 4136483"/>
              <a:gd name="connsiteX4" fmla="*/ 4664210 w 4669828"/>
              <a:gd name="connsiteY4" fmla="*/ 4136483 h 4136483"/>
              <a:gd name="connsiteX5" fmla="*/ 4669828 w 4669828"/>
              <a:gd name="connsiteY5" fmla="*/ 21804 h 4136483"/>
              <a:gd name="connsiteX6" fmla="*/ 82211 w 4669828"/>
              <a:gd name="connsiteY6" fmla="*/ 1 h 4136483"/>
              <a:gd name="connsiteX0" fmla="*/ 82211 w 4669828"/>
              <a:gd name="connsiteY0" fmla="*/ 1 h 4136483"/>
              <a:gd name="connsiteX1" fmla="*/ 0 w 4669828"/>
              <a:gd name="connsiteY1" fmla="*/ 2962612 h 4136483"/>
              <a:gd name="connsiteX2" fmla="*/ 1342850 w 4669828"/>
              <a:gd name="connsiteY2" fmla="*/ 3139624 h 4136483"/>
              <a:gd name="connsiteX3" fmla="*/ 1396097 w 4669828"/>
              <a:gd name="connsiteY3" fmla="*/ 4097806 h 4136483"/>
              <a:gd name="connsiteX4" fmla="*/ 4664210 w 4669828"/>
              <a:gd name="connsiteY4" fmla="*/ 4136483 h 4136483"/>
              <a:gd name="connsiteX5" fmla="*/ 4669828 w 4669828"/>
              <a:gd name="connsiteY5" fmla="*/ 21804 h 4136483"/>
              <a:gd name="connsiteX6" fmla="*/ 82211 w 4669828"/>
              <a:gd name="connsiteY6" fmla="*/ 1 h 4136483"/>
              <a:gd name="connsiteX0" fmla="*/ 99960 w 4687577"/>
              <a:gd name="connsiteY0" fmla="*/ 1 h 4136483"/>
              <a:gd name="connsiteX1" fmla="*/ 0 w 4687577"/>
              <a:gd name="connsiteY1" fmla="*/ 3196314 h 4136483"/>
              <a:gd name="connsiteX2" fmla="*/ 1360599 w 4687577"/>
              <a:gd name="connsiteY2" fmla="*/ 3139624 h 4136483"/>
              <a:gd name="connsiteX3" fmla="*/ 1413846 w 4687577"/>
              <a:gd name="connsiteY3" fmla="*/ 4097806 h 4136483"/>
              <a:gd name="connsiteX4" fmla="*/ 4681959 w 4687577"/>
              <a:gd name="connsiteY4" fmla="*/ 4136483 h 4136483"/>
              <a:gd name="connsiteX5" fmla="*/ 4687577 w 4687577"/>
              <a:gd name="connsiteY5" fmla="*/ 21804 h 4136483"/>
              <a:gd name="connsiteX6" fmla="*/ 99960 w 4687577"/>
              <a:gd name="connsiteY6" fmla="*/ 1 h 4136483"/>
              <a:gd name="connsiteX0" fmla="*/ 99960 w 4687577"/>
              <a:gd name="connsiteY0" fmla="*/ 1 h 4136483"/>
              <a:gd name="connsiteX1" fmla="*/ 0 w 4687577"/>
              <a:gd name="connsiteY1" fmla="*/ 3196314 h 4136483"/>
              <a:gd name="connsiteX2" fmla="*/ 1369473 w 4687577"/>
              <a:gd name="connsiteY2" fmla="*/ 3396697 h 4136483"/>
              <a:gd name="connsiteX3" fmla="*/ 1413846 w 4687577"/>
              <a:gd name="connsiteY3" fmla="*/ 4097806 h 4136483"/>
              <a:gd name="connsiteX4" fmla="*/ 4681959 w 4687577"/>
              <a:gd name="connsiteY4" fmla="*/ 4136483 h 4136483"/>
              <a:gd name="connsiteX5" fmla="*/ 4687577 w 4687577"/>
              <a:gd name="connsiteY5" fmla="*/ 21804 h 4136483"/>
              <a:gd name="connsiteX6" fmla="*/ 99960 w 4687577"/>
              <a:gd name="connsiteY6" fmla="*/ 1 h 4136483"/>
              <a:gd name="connsiteX0" fmla="*/ 99960 w 4687577"/>
              <a:gd name="connsiteY0" fmla="*/ 1 h 4136483"/>
              <a:gd name="connsiteX1" fmla="*/ 0 w 4687577"/>
              <a:gd name="connsiteY1" fmla="*/ 3196314 h 4136483"/>
              <a:gd name="connsiteX2" fmla="*/ 1413846 w 4687577"/>
              <a:gd name="connsiteY2" fmla="*/ 4097806 h 4136483"/>
              <a:gd name="connsiteX3" fmla="*/ 4681959 w 4687577"/>
              <a:gd name="connsiteY3" fmla="*/ 4136483 h 4136483"/>
              <a:gd name="connsiteX4" fmla="*/ 4687577 w 4687577"/>
              <a:gd name="connsiteY4" fmla="*/ 21804 h 4136483"/>
              <a:gd name="connsiteX5" fmla="*/ 99960 w 4687577"/>
              <a:gd name="connsiteY5" fmla="*/ 1 h 4136483"/>
              <a:gd name="connsiteX0" fmla="*/ 99960 w 4687577"/>
              <a:gd name="connsiteY0" fmla="*/ 1 h 4310852"/>
              <a:gd name="connsiteX1" fmla="*/ 0 w 4687577"/>
              <a:gd name="connsiteY1" fmla="*/ 3196314 h 4310852"/>
              <a:gd name="connsiteX2" fmla="*/ 4681959 w 4687577"/>
              <a:gd name="connsiteY2" fmla="*/ 4136483 h 4310852"/>
              <a:gd name="connsiteX3" fmla="*/ 4687577 w 4687577"/>
              <a:gd name="connsiteY3" fmla="*/ 21804 h 4310852"/>
              <a:gd name="connsiteX4" fmla="*/ 99960 w 4687577"/>
              <a:gd name="connsiteY4" fmla="*/ 1 h 4310852"/>
              <a:gd name="connsiteX0" fmla="*/ 91085 w 4678702"/>
              <a:gd name="connsiteY0" fmla="*/ 1 h 6386436"/>
              <a:gd name="connsiteX1" fmla="*/ 0 w 4678702"/>
              <a:gd name="connsiteY1" fmla="*/ 6257819 h 6386436"/>
              <a:gd name="connsiteX2" fmla="*/ 4673084 w 4678702"/>
              <a:gd name="connsiteY2" fmla="*/ 4136483 h 6386436"/>
              <a:gd name="connsiteX3" fmla="*/ 4678702 w 4678702"/>
              <a:gd name="connsiteY3" fmla="*/ 21804 h 6386436"/>
              <a:gd name="connsiteX4" fmla="*/ 91085 w 4678702"/>
              <a:gd name="connsiteY4" fmla="*/ 1 h 6386436"/>
              <a:gd name="connsiteX0" fmla="*/ 626008 w 5213625"/>
              <a:gd name="connsiteY0" fmla="*/ 1 h 6412925"/>
              <a:gd name="connsiteX1" fmla="*/ 534923 w 5213625"/>
              <a:gd name="connsiteY1" fmla="*/ 6257819 h 6412925"/>
              <a:gd name="connsiteX2" fmla="*/ 5208007 w 5213625"/>
              <a:gd name="connsiteY2" fmla="*/ 4136483 h 6412925"/>
              <a:gd name="connsiteX3" fmla="*/ 5213625 w 5213625"/>
              <a:gd name="connsiteY3" fmla="*/ 21804 h 6412925"/>
              <a:gd name="connsiteX4" fmla="*/ 626008 w 5213625"/>
              <a:gd name="connsiteY4" fmla="*/ 1 h 6412925"/>
              <a:gd name="connsiteX0" fmla="*/ 626008 w 5213625"/>
              <a:gd name="connsiteY0" fmla="*/ 1 h 6412925"/>
              <a:gd name="connsiteX1" fmla="*/ 534923 w 5213625"/>
              <a:gd name="connsiteY1" fmla="*/ 6257819 h 6412925"/>
              <a:gd name="connsiteX2" fmla="*/ 5208007 w 5213625"/>
              <a:gd name="connsiteY2" fmla="*/ 4136483 h 6412925"/>
              <a:gd name="connsiteX3" fmla="*/ 5213625 w 5213625"/>
              <a:gd name="connsiteY3" fmla="*/ 21804 h 6412925"/>
              <a:gd name="connsiteX4" fmla="*/ 626008 w 5213625"/>
              <a:gd name="connsiteY4" fmla="*/ 1 h 6412925"/>
              <a:gd name="connsiteX0" fmla="*/ 607137 w 5194754"/>
              <a:gd name="connsiteY0" fmla="*/ 1 h 6412925"/>
              <a:gd name="connsiteX1" fmla="*/ 551550 w 5194754"/>
              <a:gd name="connsiteY1" fmla="*/ 6257819 h 6412925"/>
              <a:gd name="connsiteX2" fmla="*/ 5189136 w 5194754"/>
              <a:gd name="connsiteY2" fmla="*/ 4136483 h 6412925"/>
              <a:gd name="connsiteX3" fmla="*/ 5194754 w 5194754"/>
              <a:gd name="connsiteY3" fmla="*/ 21804 h 6412925"/>
              <a:gd name="connsiteX4" fmla="*/ 607137 w 5194754"/>
              <a:gd name="connsiteY4" fmla="*/ 1 h 6412925"/>
              <a:gd name="connsiteX0" fmla="*/ 361703 w 4949320"/>
              <a:gd name="connsiteY0" fmla="*/ 1 h 6412925"/>
              <a:gd name="connsiteX1" fmla="*/ 306116 w 4949320"/>
              <a:gd name="connsiteY1" fmla="*/ 6257819 h 6412925"/>
              <a:gd name="connsiteX2" fmla="*/ 4943702 w 4949320"/>
              <a:gd name="connsiteY2" fmla="*/ 4136483 h 6412925"/>
              <a:gd name="connsiteX3" fmla="*/ 4949320 w 4949320"/>
              <a:gd name="connsiteY3" fmla="*/ 21804 h 6412925"/>
              <a:gd name="connsiteX4" fmla="*/ 361703 w 4949320"/>
              <a:gd name="connsiteY4" fmla="*/ 1 h 6412925"/>
              <a:gd name="connsiteX0" fmla="*/ 55595 w 4643212"/>
              <a:gd name="connsiteY0" fmla="*/ 1 h 6412925"/>
              <a:gd name="connsiteX1" fmla="*/ 8 w 4643212"/>
              <a:gd name="connsiteY1" fmla="*/ 6257819 h 6412925"/>
              <a:gd name="connsiteX2" fmla="*/ 4637594 w 4643212"/>
              <a:gd name="connsiteY2" fmla="*/ 4136483 h 6412925"/>
              <a:gd name="connsiteX3" fmla="*/ 4643212 w 4643212"/>
              <a:gd name="connsiteY3" fmla="*/ 21804 h 6412925"/>
              <a:gd name="connsiteX4" fmla="*/ 55595 w 4643212"/>
              <a:gd name="connsiteY4" fmla="*/ 1 h 6412925"/>
              <a:gd name="connsiteX0" fmla="*/ 108836 w 4696453"/>
              <a:gd name="connsiteY0" fmla="*/ 1 h 6391097"/>
              <a:gd name="connsiteX1" fmla="*/ 2 w 4696453"/>
              <a:gd name="connsiteY1" fmla="*/ 6234449 h 6391097"/>
              <a:gd name="connsiteX2" fmla="*/ 4690835 w 4696453"/>
              <a:gd name="connsiteY2" fmla="*/ 4136483 h 6391097"/>
              <a:gd name="connsiteX3" fmla="*/ 4696453 w 4696453"/>
              <a:gd name="connsiteY3" fmla="*/ 21804 h 6391097"/>
              <a:gd name="connsiteX4" fmla="*/ 108836 w 4696453"/>
              <a:gd name="connsiteY4" fmla="*/ 1 h 6391097"/>
              <a:gd name="connsiteX0" fmla="*/ 108836 w 4696453"/>
              <a:gd name="connsiteY0" fmla="*/ 1 h 6236645"/>
              <a:gd name="connsiteX1" fmla="*/ 2 w 4696453"/>
              <a:gd name="connsiteY1" fmla="*/ 6234449 h 6236645"/>
              <a:gd name="connsiteX2" fmla="*/ 4690835 w 4696453"/>
              <a:gd name="connsiteY2" fmla="*/ 4136483 h 6236645"/>
              <a:gd name="connsiteX3" fmla="*/ 4696453 w 4696453"/>
              <a:gd name="connsiteY3" fmla="*/ 21804 h 6236645"/>
              <a:gd name="connsiteX4" fmla="*/ 108836 w 4696453"/>
              <a:gd name="connsiteY4" fmla="*/ 1 h 6236645"/>
              <a:gd name="connsiteX0" fmla="*/ 108836 w 4696453"/>
              <a:gd name="connsiteY0" fmla="*/ 1 h 6403405"/>
              <a:gd name="connsiteX1" fmla="*/ 2 w 4696453"/>
              <a:gd name="connsiteY1" fmla="*/ 6234449 h 6403405"/>
              <a:gd name="connsiteX2" fmla="*/ 4602090 w 4696453"/>
              <a:gd name="connsiteY2" fmla="*/ 5749031 h 6403405"/>
              <a:gd name="connsiteX3" fmla="*/ 4696453 w 4696453"/>
              <a:gd name="connsiteY3" fmla="*/ 21804 h 6403405"/>
              <a:gd name="connsiteX4" fmla="*/ 108836 w 4696453"/>
              <a:gd name="connsiteY4" fmla="*/ 1 h 6403405"/>
              <a:gd name="connsiteX0" fmla="*/ 108836 w 4696453"/>
              <a:gd name="connsiteY0" fmla="*/ 1 h 6288253"/>
              <a:gd name="connsiteX1" fmla="*/ 2 w 4696453"/>
              <a:gd name="connsiteY1" fmla="*/ 6234449 h 6288253"/>
              <a:gd name="connsiteX2" fmla="*/ 4602090 w 4696453"/>
              <a:gd name="connsiteY2" fmla="*/ 5749031 h 6288253"/>
              <a:gd name="connsiteX3" fmla="*/ 4696453 w 4696453"/>
              <a:gd name="connsiteY3" fmla="*/ 21804 h 6288253"/>
              <a:gd name="connsiteX4" fmla="*/ 108836 w 4696453"/>
              <a:gd name="connsiteY4" fmla="*/ 1 h 6288253"/>
              <a:gd name="connsiteX0" fmla="*/ 108836 w 4696453"/>
              <a:gd name="connsiteY0" fmla="*/ 1 h 6288253"/>
              <a:gd name="connsiteX1" fmla="*/ 2 w 4696453"/>
              <a:gd name="connsiteY1" fmla="*/ 6234449 h 6288253"/>
              <a:gd name="connsiteX2" fmla="*/ 4602090 w 4696453"/>
              <a:gd name="connsiteY2" fmla="*/ 5749031 h 6288253"/>
              <a:gd name="connsiteX3" fmla="*/ 4696453 w 4696453"/>
              <a:gd name="connsiteY3" fmla="*/ 21804 h 6288253"/>
              <a:gd name="connsiteX4" fmla="*/ 108836 w 4696453"/>
              <a:gd name="connsiteY4" fmla="*/ 1 h 628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6453" h="6288253">
                <a:moveTo>
                  <a:pt x="108836" y="1"/>
                </a:moveTo>
                <a:cubicBezTo>
                  <a:pt x="74512" y="1904036"/>
                  <a:pt x="-457" y="4960779"/>
                  <a:pt x="2" y="6234449"/>
                </a:cubicBezTo>
                <a:cubicBezTo>
                  <a:pt x="816917" y="6292865"/>
                  <a:pt x="3733561" y="6437813"/>
                  <a:pt x="4602090" y="5749031"/>
                </a:cubicBezTo>
                <a:cubicBezTo>
                  <a:pt x="4630587" y="4377473"/>
                  <a:pt x="4694580" y="1393364"/>
                  <a:pt x="4696453" y="21804"/>
                </a:cubicBezTo>
                <a:lnTo>
                  <a:pt x="108836" y="1"/>
                </a:lnTo>
                <a:close/>
              </a:path>
            </a:pathLst>
          </a:custGeom>
          <a:solidFill>
            <a:srgbClr val="00FF00">
              <a:alpha val="18039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Freeform 47"/>
          <p:cNvSpPr/>
          <p:nvPr/>
        </p:nvSpPr>
        <p:spPr>
          <a:xfrm>
            <a:off x="7880650" y="4520119"/>
            <a:ext cx="3941959" cy="271681"/>
          </a:xfrm>
          <a:custGeom>
            <a:avLst/>
            <a:gdLst>
              <a:gd name="connsiteX0" fmla="*/ 0 w 4480560"/>
              <a:gd name="connsiteY0" fmla="*/ 24938 h 648393"/>
              <a:gd name="connsiteX1" fmla="*/ 8313 w 4480560"/>
              <a:gd name="connsiteY1" fmla="*/ 631767 h 648393"/>
              <a:gd name="connsiteX2" fmla="*/ 2493818 w 4480560"/>
              <a:gd name="connsiteY2" fmla="*/ 648393 h 648393"/>
              <a:gd name="connsiteX3" fmla="*/ 2502131 w 4480560"/>
              <a:gd name="connsiteY3" fmla="*/ 390698 h 648393"/>
              <a:gd name="connsiteX4" fmla="*/ 4480560 w 4480560"/>
              <a:gd name="connsiteY4" fmla="*/ 374073 h 648393"/>
              <a:gd name="connsiteX5" fmla="*/ 4472247 w 4480560"/>
              <a:gd name="connsiteY5" fmla="*/ 0 h 648393"/>
              <a:gd name="connsiteX6" fmla="*/ 0 w 4480560"/>
              <a:gd name="connsiteY6" fmla="*/ 24938 h 648393"/>
              <a:gd name="connsiteX0" fmla="*/ 0 w 4480560"/>
              <a:gd name="connsiteY0" fmla="*/ 24938 h 631767"/>
              <a:gd name="connsiteX1" fmla="*/ 8313 w 4480560"/>
              <a:gd name="connsiteY1" fmla="*/ 631767 h 631767"/>
              <a:gd name="connsiteX2" fmla="*/ 2502131 w 4480560"/>
              <a:gd name="connsiteY2" fmla="*/ 390698 h 631767"/>
              <a:gd name="connsiteX3" fmla="*/ 4480560 w 4480560"/>
              <a:gd name="connsiteY3" fmla="*/ 374073 h 631767"/>
              <a:gd name="connsiteX4" fmla="*/ 4472247 w 4480560"/>
              <a:gd name="connsiteY4" fmla="*/ 0 h 631767"/>
              <a:gd name="connsiteX5" fmla="*/ 0 w 4480560"/>
              <a:gd name="connsiteY5" fmla="*/ 24938 h 631767"/>
              <a:gd name="connsiteX0" fmla="*/ 0 w 4480560"/>
              <a:gd name="connsiteY0" fmla="*/ 24938 h 423949"/>
              <a:gd name="connsiteX1" fmla="*/ 33251 w 4480560"/>
              <a:gd name="connsiteY1" fmla="*/ 423949 h 423949"/>
              <a:gd name="connsiteX2" fmla="*/ 2502131 w 4480560"/>
              <a:gd name="connsiteY2" fmla="*/ 390698 h 423949"/>
              <a:gd name="connsiteX3" fmla="*/ 4480560 w 4480560"/>
              <a:gd name="connsiteY3" fmla="*/ 374073 h 423949"/>
              <a:gd name="connsiteX4" fmla="*/ 4472247 w 4480560"/>
              <a:gd name="connsiteY4" fmla="*/ 0 h 423949"/>
              <a:gd name="connsiteX5" fmla="*/ 0 w 4480560"/>
              <a:gd name="connsiteY5" fmla="*/ 24938 h 423949"/>
              <a:gd name="connsiteX0" fmla="*/ 0 w 4846320"/>
              <a:gd name="connsiteY0" fmla="*/ 24938 h 423949"/>
              <a:gd name="connsiteX1" fmla="*/ 33251 w 4846320"/>
              <a:gd name="connsiteY1" fmla="*/ 423949 h 423949"/>
              <a:gd name="connsiteX2" fmla="*/ 2502131 w 4846320"/>
              <a:gd name="connsiteY2" fmla="*/ 390698 h 423949"/>
              <a:gd name="connsiteX3" fmla="*/ 4846320 w 4846320"/>
              <a:gd name="connsiteY3" fmla="*/ 282633 h 423949"/>
              <a:gd name="connsiteX4" fmla="*/ 4472247 w 4846320"/>
              <a:gd name="connsiteY4" fmla="*/ 0 h 423949"/>
              <a:gd name="connsiteX5" fmla="*/ 0 w 4846320"/>
              <a:gd name="connsiteY5" fmla="*/ 24938 h 423949"/>
              <a:gd name="connsiteX0" fmla="*/ 0 w 4846320"/>
              <a:gd name="connsiteY0" fmla="*/ 124691 h 523702"/>
              <a:gd name="connsiteX1" fmla="*/ 33251 w 4846320"/>
              <a:gd name="connsiteY1" fmla="*/ 523702 h 523702"/>
              <a:gd name="connsiteX2" fmla="*/ 2502131 w 4846320"/>
              <a:gd name="connsiteY2" fmla="*/ 490451 h 523702"/>
              <a:gd name="connsiteX3" fmla="*/ 4846320 w 4846320"/>
              <a:gd name="connsiteY3" fmla="*/ 382386 h 523702"/>
              <a:gd name="connsiteX4" fmla="*/ 4688378 w 4846320"/>
              <a:gd name="connsiteY4" fmla="*/ 0 h 523702"/>
              <a:gd name="connsiteX5" fmla="*/ 0 w 4846320"/>
              <a:gd name="connsiteY5" fmla="*/ 124691 h 523702"/>
              <a:gd name="connsiteX0" fmla="*/ 0 w 4846320"/>
              <a:gd name="connsiteY0" fmla="*/ 124691 h 523702"/>
              <a:gd name="connsiteX1" fmla="*/ 33251 w 4846320"/>
              <a:gd name="connsiteY1" fmla="*/ 523702 h 523702"/>
              <a:gd name="connsiteX2" fmla="*/ 2513219 w 4846320"/>
              <a:gd name="connsiteY2" fmla="*/ 439068 h 523702"/>
              <a:gd name="connsiteX3" fmla="*/ 4846320 w 4846320"/>
              <a:gd name="connsiteY3" fmla="*/ 382386 h 523702"/>
              <a:gd name="connsiteX4" fmla="*/ 4688378 w 4846320"/>
              <a:gd name="connsiteY4" fmla="*/ 0 h 523702"/>
              <a:gd name="connsiteX5" fmla="*/ 0 w 4846320"/>
              <a:gd name="connsiteY5" fmla="*/ 124691 h 523702"/>
              <a:gd name="connsiteX0" fmla="*/ 0 w 4883868"/>
              <a:gd name="connsiteY0" fmla="*/ 124691 h 523702"/>
              <a:gd name="connsiteX1" fmla="*/ 33251 w 4883868"/>
              <a:gd name="connsiteY1" fmla="*/ 523702 h 523702"/>
              <a:gd name="connsiteX2" fmla="*/ 2513219 w 4883868"/>
              <a:gd name="connsiteY2" fmla="*/ 439068 h 523702"/>
              <a:gd name="connsiteX3" fmla="*/ 4883868 w 4883868"/>
              <a:gd name="connsiteY3" fmla="*/ 304336 h 523702"/>
              <a:gd name="connsiteX4" fmla="*/ 4688378 w 4883868"/>
              <a:gd name="connsiteY4" fmla="*/ 0 h 523702"/>
              <a:gd name="connsiteX5" fmla="*/ 0 w 4883868"/>
              <a:gd name="connsiteY5" fmla="*/ 124691 h 523702"/>
              <a:gd name="connsiteX0" fmla="*/ 0 w 4883868"/>
              <a:gd name="connsiteY0" fmla="*/ 181921 h 580932"/>
              <a:gd name="connsiteX1" fmla="*/ 33251 w 4883868"/>
              <a:gd name="connsiteY1" fmla="*/ 580932 h 580932"/>
              <a:gd name="connsiteX2" fmla="*/ 2513219 w 4883868"/>
              <a:gd name="connsiteY2" fmla="*/ 496298 h 580932"/>
              <a:gd name="connsiteX3" fmla="*/ 4883868 w 4883868"/>
              <a:gd name="connsiteY3" fmla="*/ 361566 h 580932"/>
              <a:gd name="connsiteX4" fmla="*/ 4824970 w 4883868"/>
              <a:gd name="connsiteY4" fmla="*/ 0 h 580932"/>
              <a:gd name="connsiteX5" fmla="*/ 0 w 4883868"/>
              <a:gd name="connsiteY5" fmla="*/ 181921 h 58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3868" h="580932">
                <a:moveTo>
                  <a:pt x="0" y="181921"/>
                </a:moveTo>
                <a:lnTo>
                  <a:pt x="33251" y="580932"/>
                </a:lnTo>
                <a:lnTo>
                  <a:pt x="2513219" y="496298"/>
                </a:lnTo>
                <a:lnTo>
                  <a:pt x="4883868" y="361566"/>
                </a:lnTo>
                <a:lnTo>
                  <a:pt x="4824970" y="0"/>
                </a:lnTo>
                <a:lnTo>
                  <a:pt x="0" y="181921"/>
                </a:lnTo>
                <a:close/>
              </a:path>
            </a:pathLst>
          </a:custGeom>
          <a:solidFill>
            <a:srgbClr val="FF3300">
              <a:alpha val="1411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Arrow Connector 49"/>
          <p:cNvCxnSpPr>
            <a:endCxn id="48" idx="0"/>
          </p:cNvCxnSpPr>
          <p:nvPr/>
        </p:nvCxnSpPr>
        <p:spPr>
          <a:xfrm>
            <a:off x="5445563" y="2115630"/>
            <a:ext cx="2435087" cy="24895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84966" y="5642523"/>
            <a:ext cx="511192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 clear decision is made that supports</a:t>
            </a:r>
            <a:r>
              <a:rPr lang="en-GB" dirty="0" smtClean="0"/>
              <a:t> the answer written above. The key points made are summarised in this conclusion.</a:t>
            </a:r>
            <a:endParaRPr lang="en-GB" dirty="0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5350508" y="6034713"/>
            <a:ext cx="1846783" cy="69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849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" t="4601" r="10943" b="2954"/>
          <a:stretch/>
        </p:blipFill>
        <p:spPr>
          <a:xfrm rot="5400000">
            <a:off x="5828295" y="546380"/>
            <a:ext cx="6775102" cy="5682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004" y="227287"/>
            <a:ext cx="4392341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Conclusion is </a:t>
            </a:r>
            <a:r>
              <a:rPr lang="en-GB" dirty="0" smtClean="0"/>
              <a:t>has clearly reflected on the positives and negatives to lead to a decision that commercial climbing should continue but in reduced numbers.</a:t>
            </a:r>
            <a:endParaRPr lang="en-GB" dirty="0" smtClean="0"/>
          </a:p>
          <a:p>
            <a:r>
              <a:rPr lang="en-GB" dirty="0" smtClean="0"/>
              <a:t>No new information is added. The key points from the answer are summarised well.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42345" y="680721"/>
            <a:ext cx="1732330" cy="377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5448" y="2198461"/>
            <a:ext cx="340013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 summary of some of the attempts made to reduce the impacts are mentioned.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647422" y="2601280"/>
            <a:ext cx="2727253" cy="479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5448" y="3529151"/>
            <a:ext cx="340013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Lots of key geographic terminology </a:t>
            </a:r>
            <a:r>
              <a:rPr lang="en-GB" dirty="0" smtClean="0"/>
              <a:t>and evidence is </a:t>
            </a:r>
            <a:r>
              <a:rPr lang="en-GB" dirty="0" smtClean="0"/>
              <a:t>used throughout the answer.</a:t>
            </a:r>
            <a:endParaRPr lang="en-GB" dirty="0"/>
          </a:p>
        </p:txBody>
      </p:sp>
      <p:cxnSp>
        <p:nvCxnSpPr>
          <p:cNvPr id="17" name="Straight Arrow Connector 16"/>
          <p:cNvCxnSpPr>
            <a:stCxn id="16" idx="3"/>
          </p:cNvCxnSpPr>
          <p:nvPr/>
        </p:nvCxnSpPr>
        <p:spPr>
          <a:xfrm flipV="1">
            <a:off x="3985587" y="3540243"/>
            <a:ext cx="2532779" cy="4505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5448" y="5234636"/>
            <a:ext cx="36207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Student has responded to feedback and tried to improve their work.</a:t>
            </a:r>
            <a:endParaRPr lang="en-GB" dirty="0"/>
          </a:p>
        </p:txBody>
      </p:sp>
      <p:cxnSp>
        <p:nvCxnSpPr>
          <p:cNvPr id="19" name="Straight Arrow Connector 18"/>
          <p:cNvCxnSpPr>
            <a:stCxn id="18" idx="3"/>
          </p:cNvCxnSpPr>
          <p:nvPr/>
        </p:nvCxnSpPr>
        <p:spPr>
          <a:xfrm flipV="1">
            <a:off x="4206240" y="5234639"/>
            <a:ext cx="2168435" cy="3231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438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7" ma:contentTypeDescription="Create a new document." ma:contentTypeScope="" ma:versionID="48b29fa8638abee717d1fdd10b1328d1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e44dfcf108e842c73ed980802cedbc8a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189A26-08C5-4D78-98DF-2AE077A46E7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c49430d-f190-4cd8-83c3-84bb6a3d29af"/>
    <ds:schemaRef ds:uri="070f71ce-64c7-4b17-bb6b-21ebf0c6838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089F709-5CC4-4E3E-9852-542BD60375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B54F96-0212-4D07-A2AE-E370B5A6D6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0f71ce-64c7-4b17-bb6b-21ebf0c68387"/>
    <ds:schemaRef ds:uri="8c49430d-f190-4cd8-83c3-84bb6a3d29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478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Improbable places example</vt:lpstr>
      <vt:lpstr>Climate graph example</vt:lpstr>
      <vt:lpstr>Writing an evaluation</vt:lpstr>
      <vt:lpstr>PowerPoint Presentation</vt:lpstr>
      <vt:lpstr>PowerPoint Presentation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Bilton, Jennifer</dc:creator>
  <cp:lastModifiedBy>Bilton, Jennifer</cp:lastModifiedBy>
  <cp:revision>16</cp:revision>
  <dcterms:created xsi:type="dcterms:W3CDTF">2022-11-23T10:35:24Z</dcterms:created>
  <dcterms:modified xsi:type="dcterms:W3CDTF">2023-01-23T23:08:48Z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</Properties>
</file>