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75E4A3-6A4D-40C9-AD59-604F796DEBD2}" v="32" dt="2023-01-23T10:09:47.9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oshtina, Stela" userId="S::stela.voshtina@st-marys.newcastle.sch.uk::a568c5ee-ff31-4694-b127-6c5a8e9a26e0" providerId="AD" clId="Web-{0175E4A3-6A4D-40C9-AD59-604F796DEBD2}"/>
    <pc:docChg chg="modSld">
      <pc:chgData name="Voshtina, Stela" userId="S::stela.voshtina@st-marys.newcastle.sch.uk::a568c5ee-ff31-4694-b127-6c5a8e9a26e0" providerId="AD" clId="Web-{0175E4A3-6A4D-40C9-AD59-604F796DEBD2}" dt="2023-01-23T10:09:47.938" v="33" actId="20577"/>
      <pc:docMkLst>
        <pc:docMk/>
      </pc:docMkLst>
      <pc:sldChg chg="modSp">
        <pc:chgData name="Voshtina, Stela" userId="S::stela.voshtina@st-marys.newcastle.sch.uk::a568c5ee-ff31-4694-b127-6c5a8e9a26e0" providerId="AD" clId="Web-{0175E4A3-6A4D-40C9-AD59-604F796DEBD2}" dt="2023-01-23T10:09:47.938" v="33" actId="20577"/>
        <pc:sldMkLst>
          <pc:docMk/>
          <pc:sldMk cId="3982015718" sldId="256"/>
        </pc:sldMkLst>
        <pc:spChg chg="mod">
          <ac:chgData name="Voshtina, Stela" userId="S::stela.voshtina@st-marys.newcastle.sch.uk::a568c5ee-ff31-4694-b127-6c5a8e9a26e0" providerId="AD" clId="Web-{0175E4A3-6A4D-40C9-AD59-604F796DEBD2}" dt="2023-01-23T10:09:47.938" v="33" actId="20577"/>
          <ac:spMkLst>
            <pc:docMk/>
            <pc:sldMk cId="3982015718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90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189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5103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33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9397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439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699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301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398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824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096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375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nguagesonline.org.uk/French/ET1/NewET1U2/index.htm" TargetMode="External"/><Relationship Id="rId2" Type="http://schemas.openxmlformats.org/officeDocument/2006/relationships/hyperlink" Target="https://languagesonline.org.uk/French/ET1/Verbs_Revision/Index.htm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languagesonline.org.uk/French/Grammar/Aller_Infinitif/index.htm" TargetMode="External"/><Relationship Id="rId5" Type="http://schemas.openxmlformats.org/officeDocument/2006/relationships/hyperlink" Target="https://www.languagesonline.org.uk/French/Grammar/Avoir_Etre_Aller_Revision/Index.htm" TargetMode="External"/><Relationship Id="rId4" Type="http://schemas.openxmlformats.org/officeDocument/2006/relationships/hyperlink" Target="https://www.languagesonline.org.uk/French/ET1/NewET1U10/Index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08064"/>
            <a:ext cx="12192000" cy="798023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Resources for website – Year 8 French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264" y="1071213"/>
            <a:ext cx="11940802" cy="546980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GB" dirty="0"/>
              <a:t>1. ER verb revision and irregular verbs (Aller/ </a:t>
            </a:r>
            <a:r>
              <a:rPr lang="en-GB" dirty="0" err="1"/>
              <a:t>avoir</a:t>
            </a:r>
            <a:r>
              <a:rPr lang="en-GB" dirty="0"/>
              <a:t>/ </a:t>
            </a:r>
            <a:r>
              <a:rPr lang="en-GB" dirty="0" err="1"/>
              <a:t>etre</a:t>
            </a:r>
            <a:r>
              <a:rPr lang="en-GB" dirty="0"/>
              <a:t>)</a:t>
            </a:r>
          </a:p>
          <a:p>
            <a:pPr algn="l"/>
            <a:r>
              <a:rPr lang="en-GB" dirty="0">
                <a:hlinkClick r:id="rId2"/>
              </a:rPr>
              <a:t>https://languagesonline.org.uk/French/ET1/Verbs_Revision/Index.htm</a:t>
            </a:r>
            <a:r>
              <a:rPr lang="en-GB" dirty="0"/>
              <a:t> </a:t>
            </a:r>
          </a:p>
          <a:p>
            <a:pPr algn="l"/>
            <a:r>
              <a:rPr lang="en-GB" dirty="0"/>
              <a:t>2. Town and where you live: </a:t>
            </a:r>
            <a:r>
              <a:rPr lang="en-GB" dirty="0">
                <a:hlinkClick r:id="rId3"/>
              </a:rPr>
              <a:t>https://www.languagesonline.org.uk/French/ET1/NewET1U2/index.htm</a:t>
            </a:r>
            <a:r>
              <a:rPr lang="en-GB" dirty="0"/>
              <a:t> </a:t>
            </a:r>
          </a:p>
          <a:p>
            <a:pPr algn="l"/>
            <a:r>
              <a:rPr lang="en-GB" dirty="0"/>
              <a:t>3. Free time activities: </a:t>
            </a:r>
            <a:r>
              <a:rPr lang="en-GB" dirty="0">
                <a:hlinkClick r:id="rId4"/>
              </a:rPr>
              <a:t>https://www.languagesonline.org.uk/French/ET1/NewET1U10/Index.htm</a:t>
            </a:r>
            <a:endParaRPr lang="en-GB" dirty="0">
              <a:hlinkClick r:id="rId4"/>
            </a:endParaRPr>
          </a:p>
          <a:p>
            <a:pPr algn="l"/>
            <a:r>
              <a:rPr lang="en-GB" dirty="0">
                <a:cs typeface="Calibri"/>
              </a:rPr>
              <a:t>4. Present tense: </a:t>
            </a:r>
            <a:r>
              <a:rPr lang="en-GB" dirty="0">
                <a:ea typeface="+mn-lt"/>
                <a:cs typeface="+mn-lt"/>
                <a:hlinkClick r:id="rId5"/>
              </a:rPr>
              <a:t>https://www.languagesonline.org.uk/French/Grammar/Avoir_Etre_Aller_Revision/Index.htm</a:t>
            </a:r>
            <a:r>
              <a:rPr lang="en-GB" dirty="0">
                <a:ea typeface="+mn-lt"/>
                <a:cs typeface="+mn-lt"/>
              </a:rPr>
              <a:t> </a:t>
            </a:r>
          </a:p>
          <a:p>
            <a:pPr algn="l"/>
            <a:r>
              <a:rPr lang="en-GB">
                <a:cs typeface="Calibri"/>
              </a:rPr>
              <a:t>5. Future tense: </a:t>
            </a:r>
            <a:r>
              <a:rPr lang="en-GB">
                <a:ea typeface="+mn-lt"/>
                <a:cs typeface="+mn-lt"/>
                <a:hlinkClick r:id="rId6"/>
              </a:rPr>
              <a:t>https://www.languagesonline.org.uk/French/Grammar/Aller_Infinitif/index.htm</a:t>
            </a:r>
            <a:r>
              <a:rPr lang="en-GB">
                <a:ea typeface="+mn-lt"/>
                <a:cs typeface="+mn-lt"/>
              </a:rPr>
              <a:t> </a:t>
            </a:r>
            <a:endParaRPr lang="en-GB" dirty="0">
              <a:cs typeface="Calibri"/>
            </a:endParaRPr>
          </a:p>
          <a:p>
            <a:pPr algn="l"/>
            <a:endParaRPr lang="en-GB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2015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17B4955-5F00-4506-B09E-F868E098A819}">
  <ds:schemaRefs>
    <ds:schemaRef ds:uri="http://schemas.microsoft.com/office/2006/metadata/properties"/>
    <ds:schemaRef ds:uri="http://schemas.microsoft.com/office/infopath/2007/PartnerControls"/>
    <ds:schemaRef ds:uri="070f71ce-64c7-4b17-bb6b-21ebf0c68387"/>
    <ds:schemaRef ds:uri="8c49430d-f190-4cd8-83c3-84bb6a3d29af"/>
  </ds:schemaRefs>
</ds:datastoreItem>
</file>

<file path=customXml/itemProps2.xml><?xml version="1.0" encoding="utf-8"?>
<ds:datastoreItem xmlns:ds="http://schemas.openxmlformats.org/officeDocument/2006/customXml" ds:itemID="{44A79440-60C1-4424-B4FF-08DE29AAE51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6123694-E419-4858-AB06-6E5383854C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0f71ce-64c7-4b17-bb6b-21ebf0c68387"/>
    <ds:schemaRef ds:uri="8c49430d-f190-4cd8-83c3-84bb6a3d29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45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Resources for website – Year 8 French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Resources for website – Year 8 French</dc:title>
  <dc:creator>Voshtina, Stela</dc:creator>
  <cp:lastModifiedBy>Voshtina, Stela</cp:lastModifiedBy>
  <cp:revision>10</cp:revision>
  <dcterms:created xsi:type="dcterms:W3CDTF">2023-01-23T10:03:19Z</dcterms:created>
  <dcterms:modified xsi:type="dcterms:W3CDTF">2023-01-23T10:09:49Z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  <property fmtid="{D5CDD505-2E9C-101B-9397-08002B2CF9AE}" pid="3" name="MediaServiceImageTags">
    <vt:lpwstr/>
  </property>
</Properties>
</file>