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698" autoAdjust="0"/>
  </p:normalViewPr>
  <p:slideViewPr>
    <p:cSldViewPr snapToGrid="0">
      <p:cViewPr>
        <p:scale>
          <a:sx n="60" d="100"/>
          <a:sy n="60" d="100"/>
        </p:scale>
        <p:origin x="2496" y="1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4F07-07C8-4DFE-BD10-0823149CF05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49B0-388C-4D41-97C9-7B0F8D650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183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4F07-07C8-4DFE-BD10-0823149CF05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49B0-388C-4D41-97C9-7B0F8D650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065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4F07-07C8-4DFE-BD10-0823149CF05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49B0-388C-4D41-97C9-7B0F8D650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238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4F07-07C8-4DFE-BD10-0823149CF05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49B0-388C-4D41-97C9-7B0F8D650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148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4F07-07C8-4DFE-BD10-0823149CF05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49B0-388C-4D41-97C9-7B0F8D650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03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4F07-07C8-4DFE-BD10-0823149CF05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49B0-388C-4D41-97C9-7B0F8D650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761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4F07-07C8-4DFE-BD10-0823149CF05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49B0-388C-4D41-97C9-7B0F8D650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133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4F07-07C8-4DFE-BD10-0823149CF05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49B0-388C-4D41-97C9-7B0F8D650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13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4F07-07C8-4DFE-BD10-0823149CF05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49B0-388C-4D41-97C9-7B0F8D650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876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4F07-07C8-4DFE-BD10-0823149CF05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49B0-388C-4D41-97C9-7B0F8D650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021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4F07-07C8-4DFE-BD10-0823149CF05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49B0-388C-4D41-97C9-7B0F8D650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640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84F07-07C8-4DFE-BD10-0823149CF05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049B0-388C-4D41-97C9-7B0F8D650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23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latin typeface="+mn-lt"/>
              </a:rPr>
              <a:t>Exemplar work </a:t>
            </a:r>
            <a:r>
              <a:rPr lang="en-GB" b="1" dirty="0" smtClean="0">
                <a:solidFill>
                  <a:srgbClr val="FF0000"/>
                </a:solidFill>
                <a:latin typeface="+mn-lt"/>
              </a:rPr>
              <a:t>Y8 French</a:t>
            </a:r>
            <a:endParaRPr lang="en-GB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1893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72646"/>
            <a:ext cx="196196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Accurate spelling and formation of verbs in the present </a:t>
            </a:r>
            <a:r>
              <a:rPr lang="en-GB" dirty="0" smtClean="0"/>
              <a:t>tense.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427368" y="13054"/>
            <a:ext cx="1379620" cy="424731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Very accurate </a:t>
            </a:r>
            <a:r>
              <a:rPr lang="en-GB" dirty="0" smtClean="0"/>
              <a:t>writing into French. Accurate spelling and very good knowledge of free time activities. Using ‘je </a:t>
            </a:r>
            <a:r>
              <a:rPr lang="en-GB" dirty="0" err="1" smtClean="0"/>
              <a:t>voudrais</a:t>
            </a:r>
            <a:r>
              <a:rPr lang="en-GB" dirty="0" smtClean="0"/>
              <a:t> + infinitive very accurately. 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39035" t="25555" r="40176" b="28908"/>
          <a:stretch/>
        </p:blipFill>
        <p:spPr>
          <a:xfrm rot="16200000">
            <a:off x="2744108" y="-782147"/>
            <a:ext cx="6740692" cy="8304986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3080084" y="513347"/>
            <a:ext cx="1267327" cy="1604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061158" y="649704"/>
            <a:ext cx="1435768" cy="2406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2170016"/>
            <a:ext cx="196196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Excellent opinions</a:t>
            </a: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041604" y="1437992"/>
            <a:ext cx="1267327" cy="160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080084" y="1718729"/>
            <a:ext cx="1267327" cy="1604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793831" y="1684857"/>
            <a:ext cx="2286001" cy="338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160167" y="2023529"/>
            <a:ext cx="1267327" cy="160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812505" y="2039571"/>
            <a:ext cx="157694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775403" y="3742259"/>
            <a:ext cx="2614051" cy="62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526503" y="4814856"/>
            <a:ext cx="1267327" cy="160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178841" y="5087571"/>
            <a:ext cx="1267327" cy="160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0" y="3019649"/>
            <a:ext cx="196196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Excellent connectives</a:t>
            </a: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4475746" y="1998289"/>
            <a:ext cx="545433" cy="2524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466125" y="513347"/>
            <a:ext cx="699433" cy="1604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074694" y="5103613"/>
            <a:ext cx="1716506" cy="5245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779042" y="5087571"/>
            <a:ext cx="1070811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620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9224210" y="365125"/>
            <a:ext cx="2534653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Accurate </a:t>
            </a:r>
            <a:r>
              <a:rPr lang="en-GB" sz="2400" dirty="0" smtClean="0"/>
              <a:t>spelling in French. Good  connectives and detail given.</a:t>
            </a:r>
            <a:endParaRPr lang="en-GB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8158" t="25244" r="42368" b="16589"/>
          <a:stretch/>
        </p:blipFill>
        <p:spPr>
          <a:xfrm rot="16200000">
            <a:off x="2015386" y="-1537967"/>
            <a:ext cx="5265653" cy="884724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97830" y="852455"/>
            <a:ext cx="2462465" cy="29861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33137" y="3785459"/>
            <a:ext cx="196196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Accurate spelling and formation of verbs in the present </a:t>
            </a:r>
            <a:r>
              <a:rPr lang="en-GB" dirty="0" smtClean="0"/>
              <a:t>tense.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97830" y="1181694"/>
            <a:ext cx="2462465" cy="29861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037349" y="2138162"/>
            <a:ext cx="1187115" cy="2073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347408" y="3042202"/>
            <a:ext cx="1604213" cy="2184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529576" y="3048220"/>
            <a:ext cx="196196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Some opinions given.</a:t>
            </a: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491787" y="2199406"/>
            <a:ext cx="3561350" cy="10471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548596" y="4803347"/>
            <a:ext cx="196196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Good connectives</a:t>
            </a: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304674" y="882316"/>
            <a:ext cx="1042734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847474" y="3029059"/>
            <a:ext cx="1042734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079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2368" t="22904" r="40702" b="18461"/>
          <a:stretch/>
        </p:blipFill>
        <p:spPr>
          <a:xfrm rot="16200000">
            <a:off x="2200958" y="-1434112"/>
            <a:ext cx="4117976" cy="80225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24210" y="365125"/>
            <a:ext cx="2534653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Accurate </a:t>
            </a:r>
            <a:r>
              <a:rPr lang="en-GB" sz="2400" dirty="0" smtClean="0"/>
              <a:t>spelling in French. Some  connectives and detail given.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48653" y="4876043"/>
            <a:ext cx="196196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Accurate spelling and formation of verbs in the present </a:t>
            </a:r>
            <a:r>
              <a:rPr lang="en-GB" dirty="0" smtClean="0"/>
              <a:t>tense.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529576" y="3048220"/>
            <a:ext cx="196196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Some opinions given.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19428" y="4502074"/>
            <a:ext cx="196196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Good connectives</a:t>
            </a: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38200" y="1735024"/>
            <a:ext cx="1187115" cy="2073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61807" y="3037851"/>
            <a:ext cx="749562" cy="10369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38200" y="2748400"/>
            <a:ext cx="1187115" cy="207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042737" y="3195374"/>
            <a:ext cx="982578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930318" y="2571032"/>
            <a:ext cx="1572124" cy="9965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037223" y="3048220"/>
            <a:ext cx="1588166" cy="8410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32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D9C647E071ED4D9B7D0BA81432F5C2" ma:contentTypeVersion="17" ma:contentTypeDescription="Create a new document." ma:contentTypeScope="" ma:versionID="48b29fa8638abee717d1fdd10b1328d1">
  <xsd:schema xmlns:xsd="http://www.w3.org/2001/XMLSchema" xmlns:xs="http://www.w3.org/2001/XMLSchema" xmlns:p="http://schemas.microsoft.com/office/2006/metadata/properties" xmlns:ns2="070f71ce-64c7-4b17-bb6b-21ebf0c68387" xmlns:ns3="8c49430d-f190-4cd8-83c3-84bb6a3d29af" targetNamespace="http://schemas.microsoft.com/office/2006/metadata/properties" ma:root="true" ma:fieldsID="e44dfcf108e842c73ed980802cedbc8a" ns2:_="" ns3:_="">
    <xsd:import namespace="070f71ce-64c7-4b17-bb6b-21ebf0c68387"/>
    <xsd:import namespace="8c49430d-f190-4cd8-83c3-84bb6a3d29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Completed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f71ce-64c7-4b17-bb6b-21ebf0c68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Completed" ma:index="17" nillable="true" ma:displayName="Completed" ma:default="0" ma:format="Dropdown" ma:internalName="Completed">
      <xsd:simpleType>
        <xsd:restriction base="dms:Boolea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72bb472-3a9c-4f56-9e6f-fdae2be011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24" nillable="true" ma:displayName="Notes" ma:format="Dropdown" ma:internalName="Not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49430d-f190-4cd8-83c3-84bb6a3d29a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199d808-df6e-4fcd-b362-d9c1aab5c644}" ma:internalName="TaxCatchAll" ma:showField="CatchAllData" ma:web="8c49430d-f190-4cd8-83c3-84bb6a3d29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070f71ce-64c7-4b17-bb6b-21ebf0c68387" xsi:nil="true"/>
    <TaxCatchAll xmlns="8c49430d-f190-4cd8-83c3-84bb6a3d29af" xsi:nil="true"/>
    <lcf76f155ced4ddcb4097134ff3c332f xmlns="070f71ce-64c7-4b17-bb6b-21ebf0c68387">
      <Terms xmlns="http://schemas.microsoft.com/office/infopath/2007/PartnerControls"/>
    </lcf76f155ced4ddcb4097134ff3c332f>
    <Completed xmlns="070f71ce-64c7-4b17-bb6b-21ebf0c68387">false</Completed>
  </documentManagement>
</p:properties>
</file>

<file path=customXml/itemProps1.xml><?xml version="1.0" encoding="utf-8"?>
<ds:datastoreItem xmlns:ds="http://schemas.openxmlformats.org/officeDocument/2006/customXml" ds:itemID="{08A9A16F-F994-46AD-AE53-487A95B2FF7B}"/>
</file>

<file path=customXml/itemProps2.xml><?xml version="1.0" encoding="utf-8"?>
<ds:datastoreItem xmlns:ds="http://schemas.openxmlformats.org/officeDocument/2006/customXml" ds:itemID="{BD9811F8-897C-415F-A83A-CB2702E223C4}"/>
</file>

<file path=customXml/itemProps3.xml><?xml version="1.0" encoding="utf-8"?>
<ds:datastoreItem xmlns:ds="http://schemas.openxmlformats.org/officeDocument/2006/customXml" ds:itemID="{2CE74967-3A8E-42C5-9E90-C4C10B4DC5D2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101</Words>
  <Application>Microsoft Office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Exemplar work Y8 French</vt:lpstr>
      <vt:lpstr>PowerPoint Presentation</vt:lpstr>
      <vt:lpstr>PowerPoint Presentation</vt:lpstr>
      <vt:lpstr>PowerPoint Presentation</vt:lpstr>
    </vt:vector>
  </TitlesOfParts>
  <Company>NCC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Exemplar work Y7 Spanish</dc:title>
  <dc:creator>Voshtina, Stela</dc:creator>
  <cp:lastModifiedBy>Voshtina, Stela</cp:lastModifiedBy>
  <cp:revision>9</cp:revision>
  <dcterms:created xsi:type="dcterms:W3CDTF">2023-01-23T12:59:13Z</dcterms:created>
  <dcterms:modified xsi:type="dcterms:W3CDTF">2023-01-23T17:38:40Z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0x0101001ED9C647E071ED4D9B7D0BA81432F5C2</vt:lpwstr>
  </property>
</Properties>
</file>