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86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1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4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00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04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57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40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5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3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80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F268A-99D1-4745-A753-23A88EA72974}" type="datetimeFigureOut">
              <a:rPr lang="en-GB" smtClean="0"/>
              <a:t>22/01/2023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427DB-EAA0-4E2A-90BB-168305DE3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66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zeen.com/2021/04/09/2026-winter-olympic-logo-public-vote/" TargetMode="External"/><Relationship Id="rId2" Type="http://schemas.openxmlformats.org/officeDocument/2006/relationships/hyperlink" Target="https://www.dezeen.com/2022/12/21/rebrands-logo-design-2022-review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dezeen.com/2019/03/06/bauhaus-logos-99designs/" TargetMode="External"/><Relationship Id="rId4" Type="http://schemas.openxmlformats.org/officeDocument/2006/relationships/hyperlink" Target="https://www.dezeen.com/2021/01/12/burger-king-rebrand-retro-log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3084" y="2342997"/>
            <a:ext cx="5194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2"/>
              </a:rPr>
              <a:t>Dezeen's</a:t>
            </a:r>
            <a:r>
              <a:rPr lang="en-GB" dirty="0" smtClean="0">
                <a:hlinkClick r:id="rId2"/>
              </a:rPr>
              <a:t> top 10 rebrands and logo redesigns of 2022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663084" y="301439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mtClean="0">
                <a:hlinkClick r:id="rId3"/>
              </a:rPr>
              <a:t>2026 Winter Olympic logo revealed after public vote (dezeen.com)</a:t>
            </a:r>
            <a:r>
              <a:rPr lang="en-GB" smtClean="0"/>
              <a:t> </a:t>
            </a: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663084" y="39627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4"/>
              </a:rPr>
              <a:t>Rebrand takes Burger King back to "when it looked at its best" (dezeen.com)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663084" y="48040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5"/>
              </a:rPr>
              <a:t>99designs give Adidas, Lego and Netflix the Bauhaus logos treatment (dezeen.com)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26571" y="0"/>
            <a:ext cx="1658983" cy="6949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157107" y="4602519"/>
            <a:ext cx="3762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Logo Design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2240" y="1394600"/>
            <a:ext cx="9509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Dezeen</a:t>
            </a:r>
            <a:r>
              <a:rPr lang="en-GB" dirty="0" smtClean="0"/>
              <a:t> is a fantastic design website, below are 5 of their articles about different logo designs. Maybe they could inspire your own Mood Juice logo design?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127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279489E9-F074-4C08-843E-519CD88542B7}"/>
</file>

<file path=customXml/itemProps2.xml><?xml version="1.0" encoding="utf-8"?>
<ds:datastoreItem xmlns:ds="http://schemas.openxmlformats.org/officeDocument/2006/customXml" ds:itemID="{7EDBC3CE-3715-4E41-8A2D-FAC2242C1BAA}"/>
</file>

<file path=customXml/itemProps3.xml><?xml version="1.0" encoding="utf-8"?>
<ds:datastoreItem xmlns:ds="http://schemas.openxmlformats.org/officeDocument/2006/customXml" ds:itemID="{1D712D0C-6C5B-407C-804A-9F9515993D7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McVay, Catherine</dc:creator>
  <cp:lastModifiedBy>McVay, Catherine</cp:lastModifiedBy>
  <cp:revision>2</cp:revision>
  <dcterms:created xsi:type="dcterms:W3CDTF">2023-01-22T19:02:15Z</dcterms:created>
  <dcterms:modified xsi:type="dcterms:W3CDTF">2023-01-22T19:03:23Z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