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8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0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3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6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2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3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0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4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891E-D1E8-47C1-9591-12F567244524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0513E-7A47-418E-B1BA-DF70C9751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6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JQihxdz4U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2" y="365125"/>
            <a:ext cx="4419600" cy="5975257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Aim: To notice more surface detail in the objects you are drawing and record them in your work.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1/ Watch the video of how you should approach the task. (1 min 7 sec)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www.youtube.com/watch?v=yJQihxdz4UY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2/ Draw a small box on your page in pencil and select a close up images from the following slides.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3/Only record the lines, marks and shadows that you see. Avoid making anything up.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88" t="19516" r="37886" b="18167"/>
          <a:stretch/>
        </p:blipFill>
        <p:spPr>
          <a:xfrm>
            <a:off x="5002743" y="365125"/>
            <a:ext cx="6933764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5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107" b="10556"/>
          <a:stretch/>
        </p:blipFill>
        <p:spPr>
          <a:xfrm>
            <a:off x="226423" y="156755"/>
            <a:ext cx="5623815" cy="6020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19" y="156755"/>
            <a:ext cx="224790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47" y="1690687"/>
            <a:ext cx="3205137" cy="47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003" t="19362" r="18004" b="-1987"/>
          <a:stretch/>
        </p:blipFill>
        <p:spPr>
          <a:xfrm>
            <a:off x="587307" y="744063"/>
            <a:ext cx="5128117" cy="576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17" y="914536"/>
            <a:ext cx="6038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6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B1D1A93-FD3E-4633-8673-F363BA15A0AD}"/>
</file>

<file path=customXml/itemProps2.xml><?xml version="1.0" encoding="utf-8"?>
<ds:datastoreItem xmlns:ds="http://schemas.openxmlformats.org/officeDocument/2006/customXml" ds:itemID="{5812C6D4-4C53-42FB-9E5E-93EBBD1E8DA9}"/>
</file>

<file path=customXml/itemProps3.xml><?xml version="1.0" encoding="utf-8"?>
<ds:datastoreItem xmlns:ds="http://schemas.openxmlformats.org/officeDocument/2006/customXml" ds:itemID="{E2E237DC-FB6D-46E6-BC04-8643FD1900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2023-01-22T21:49:28Z</dcterms:created>
  <dcterms:modified xsi:type="dcterms:W3CDTF">2023-01-22T21:49:50Z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