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34A7-8532-45C0-B450-CB48DB08F6FA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7C47-1771-4207-84B9-8F80AC2552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793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34A7-8532-45C0-B450-CB48DB08F6FA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7C47-1771-4207-84B9-8F80AC2552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52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34A7-8532-45C0-B450-CB48DB08F6FA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7C47-1771-4207-84B9-8F80AC2552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050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34A7-8532-45C0-B450-CB48DB08F6FA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7C47-1771-4207-84B9-8F80AC2552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47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34A7-8532-45C0-B450-CB48DB08F6FA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7C47-1771-4207-84B9-8F80AC2552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832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34A7-8532-45C0-B450-CB48DB08F6FA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7C47-1771-4207-84B9-8F80AC2552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45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34A7-8532-45C0-B450-CB48DB08F6FA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7C47-1771-4207-84B9-8F80AC2552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729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34A7-8532-45C0-B450-CB48DB08F6FA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7C47-1771-4207-84B9-8F80AC2552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375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34A7-8532-45C0-B450-CB48DB08F6FA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7C47-1771-4207-84B9-8F80AC2552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410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34A7-8532-45C0-B450-CB48DB08F6FA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7C47-1771-4207-84B9-8F80AC2552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15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34A7-8532-45C0-B450-CB48DB08F6FA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7C47-1771-4207-84B9-8F80AC2552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863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134A7-8532-45C0-B450-CB48DB08F6FA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57C47-1771-4207-84B9-8F80AC2552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8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QyZs4alERC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71" y="521879"/>
            <a:ext cx="5693229" cy="5811838"/>
          </a:xfrm>
          <a:solidFill>
            <a:srgbClr val="FFC000"/>
          </a:solidFill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Learning to record accurate proportions from still life objects.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Watch the video 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www.youtube.com/watch?v=QyZs4alERCA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(7 minutes how to video)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1/ Select your own object image or object and plot out the scaffolding/guidelines light in pencil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2/ Check sizes of each part of your object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3/ Once you are happy with the sizing begin to add tonal areas to your object. Begin with darker areas – </a:t>
            </a:r>
            <a:r>
              <a:rPr lang="en-GB" dirty="0" smtClean="0"/>
              <a:t>mid </a:t>
            </a:r>
            <a:r>
              <a:rPr lang="en-GB" dirty="0" smtClean="0"/>
              <a:t>– </a:t>
            </a:r>
            <a:r>
              <a:rPr lang="en-GB" dirty="0" smtClean="0"/>
              <a:t>highlights</a:t>
            </a:r>
            <a:r>
              <a:rPr lang="en-GB" dirty="0" smtClean="0"/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45" t="20000" r="37819" b="18214"/>
          <a:stretch/>
        </p:blipFill>
        <p:spPr>
          <a:xfrm>
            <a:off x="6426925" y="3539399"/>
            <a:ext cx="5432217" cy="31749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925" y="172539"/>
            <a:ext cx="2528584" cy="31846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4705" y="33618"/>
            <a:ext cx="2009646" cy="332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44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9C647E071ED4D9B7D0BA81432F5C2" ma:contentTypeVersion="17" ma:contentTypeDescription="Create a new document." ma:contentTypeScope="" ma:versionID="48b29fa8638abee717d1fdd10b1328d1">
  <xsd:schema xmlns:xsd="http://www.w3.org/2001/XMLSchema" xmlns:xs="http://www.w3.org/2001/XMLSchema" xmlns:p="http://schemas.microsoft.com/office/2006/metadata/properties" xmlns:ns2="070f71ce-64c7-4b17-bb6b-21ebf0c68387" xmlns:ns3="8c49430d-f190-4cd8-83c3-84bb6a3d29af" targetNamespace="http://schemas.microsoft.com/office/2006/metadata/properties" ma:root="true" ma:fieldsID="e44dfcf108e842c73ed980802cedbc8a" ns2:_="" ns3:_="">
    <xsd:import namespace="070f71ce-64c7-4b17-bb6b-21ebf0c68387"/>
    <xsd:import namespace="8c49430d-f190-4cd8-83c3-84bb6a3d29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Completed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f71ce-64c7-4b17-bb6b-21ebf0c68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Completed" ma:index="17" nillable="true" ma:displayName="Completed" ma:default="0" ma:format="Dropdown" ma:internalName="Completed">
      <xsd:simpleType>
        <xsd:restriction base="dms:Boolea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72bb472-3a9c-4f56-9e6f-fdae2be01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9430d-f190-4cd8-83c3-84bb6a3d29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199d808-df6e-4fcd-b362-d9c1aab5c644}" ma:internalName="TaxCatchAll" ma:showField="CatchAllData" ma:web="8c49430d-f190-4cd8-83c3-84bb6a3d29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070f71ce-64c7-4b17-bb6b-21ebf0c68387" xsi:nil="true"/>
    <TaxCatchAll xmlns="8c49430d-f190-4cd8-83c3-84bb6a3d29af" xsi:nil="true"/>
    <lcf76f155ced4ddcb4097134ff3c332f xmlns="070f71ce-64c7-4b17-bb6b-21ebf0c68387">
      <Terms xmlns="http://schemas.microsoft.com/office/infopath/2007/PartnerControls"/>
    </lcf76f155ced4ddcb4097134ff3c332f>
    <Completed xmlns="070f71ce-64c7-4b17-bb6b-21ebf0c68387">false</Completed>
  </documentManagement>
</p:properties>
</file>

<file path=customXml/itemProps1.xml><?xml version="1.0" encoding="utf-8"?>
<ds:datastoreItem xmlns:ds="http://schemas.openxmlformats.org/officeDocument/2006/customXml" ds:itemID="{D0F56AE6-3D61-496E-9DF4-1572616C8D02}"/>
</file>

<file path=customXml/itemProps2.xml><?xml version="1.0" encoding="utf-8"?>
<ds:datastoreItem xmlns:ds="http://schemas.openxmlformats.org/officeDocument/2006/customXml" ds:itemID="{9281BF18-C356-4C3F-9C7C-7ABE092478ED}"/>
</file>

<file path=customXml/itemProps3.xml><?xml version="1.0" encoding="utf-8"?>
<ds:datastoreItem xmlns:ds="http://schemas.openxmlformats.org/officeDocument/2006/customXml" ds:itemID="{65F40349-2E0A-4353-ACFB-7FFACF791AF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Tait, Kathrine</dc:creator>
  <cp:lastModifiedBy>Tait, Kathrine</cp:lastModifiedBy>
  <cp:revision>1</cp:revision>
  <dcterms:created xsi:type="dcterms:W3CDTF">2023-01-22T21:47:45Z</dcterms:created>
  <dcterms:modified xsi:type="dcterms:W3CDTF">2023-01-22T21:48:08Z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0x0101001ED9C647E071ED4D9B7D0BA81432F5C2</vt:lpwstr>
  </property>
</Properties>
</file>