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CECE9-359F-4C9A-B9E1-2E6BDE002E02}" v="13" dt="2023-01-22T21:41:55.517"/>
    <p1510:client id="{C1F9B8A1-C2A7-433A-9653-00CDC8DBDC2B}" v="73" dt="2023-01-19T22:43:19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it, Kathrine" userId="S::kathrine.tait@st-marys.newcastle.sch.uk::66f72f0e-1d7e-434f-9aa9-adc8b64a0a44" providerId="AD" clId="Web-{404CECE9-359F-4C9A-B9E1-2E6BDE002E02}"/>
    <pc:docChg chg="modSld">
      <pc:chgData name="Tait, Kathrine" userId="S::kathrine.tait@st-marys.newcastle.sch.uk::66f72f0e-1d7e-434f-9aa9-adc8b64a0a44" providerId="AD" clId="Web-{404CECE9-359F-4C9A-B9E1-2E6BDE002E02}" dt="2023-01-22T21:41:55.501" v="9" actId="20577"/>
      <pc:docMkLst>
        <pc:docMk/>
      </pc:docMkLst>
      <pc:sldChg chg="modSp">
        <pc:chgData name="Tait, Kathrine" userId="S::kathrine.tait@st-marys.newcastle.sch.uk::66f72f0e-1d7e-434f-9aa9-adc8b64a0a44" providerId="AD" clId="Web-{404CECE9-359F-4C9A-B9E1-2E6BDE002E02}" dt="2023-01-22T21:41:45.642" v="7" actId="14100"/>
        <pc:sldMkLst>
          <pc:docMk/>
          <pc:sldMk cId="2984599692" sldId="257"/>
        </pc:sldMkLst>
        <pc:spChg chg="mod">
          <ac:chgData name="Tait, Kathrine" userId="S::kathrine.tait@st-marys.newcastle.sch.uk::66f72f0e-1d7e-434f-9aa9-adc8b64a0a44" providerId="AD" clId="Web-{404CECE9-359F-4C9A-B9E1-2E6BDE002E02}" dt="2023-01-22T21:41:39.251" v="6" actId="1076"/>
          <ac:spMkLst>
            <pc:docMk/>
            <pc:sldMk cId="2984599692" sldId="257"/>
            <ac:spMk id="8" creationId="{00000000-0000-0000-0000-000000000000}"/>
          </ac:spMkLst>
        </pc:spChg>
        <pc:spChg chg="mod">
          <ac:chgData name="Tait, Kathrine" userId="S::kathrine.tait@st-marys.newcastle.sch.uk::66f72f0e-1d7e-434f-9aa9-adc8b64a0a44" providerId="AD" clId="Web-{404CECE9-359F-4C9A-B9E1-2E6BDE002E02}" dt="2023-01-22T21:41:45.642" v="7" actId="14100"/>
          <ac:spMkLst>
            <pc:docMk/>
            <pc:sldMk cId="2984599692" sldId="257"/>
            <ac:spMk id="11" creationId="{00000000-0000-0000-0000-000000000000}"/>
          </ac:spMkLst>
        </pc:spChg>
        <pc:picChg chg="mod">
          <ac:chgData name="Tait, Kathrine" userId="S::kathrine.tait@st-marys.newcastle.sch.uk::66f72f0e-1d7e-434f-9aa9-adc8b64a0a44" providerId="AD" clId="Web-{404CECE9-359F-4C9A-B9E1-2E6BDE002E02}" dt="2023-01-22T21:41:34.110" v="4" actId="1076"/>
          <ac:picMkLst>
            <pc:docMk/>
            <pc:sldMk cId="2984599692" sldId="257"/>
            <ac:picMk id="6" creationId="{00000000-0000-0000-0000-000000000000}"/>
          </ac:picMkLst>
        </pc:picChg>
      </pc:sldChg>
      <pc:sldChg chg="modSp">
        <pc:chgData name="Tait, Kathrine" userId="S::kathrine.tait@st-marys.newcastle.sch.uk::66f72f0e-1d7e-434f-9aa9-adc8b64a0a44" providerId="AD" clId="Web-{404CECE9-359F-4C9A-B9E1-2E6BDE002E02}" dt="2023-01-22T21:41:55.501" v="9" actId="20577"/>
        <pc:sldMkLst>
          <pc:docMk/>
          <pc:sldMk cId="1964789438" sldId="259"/>
        </pc:sldMkLst>
        <pc:spChg chg="mod">
          <ac:chgData name="Tait, Kathrine" userId="S::kathrine.tait@st-marys.newcastle.sch.uk::66f72f0e-1d7e-434f-9aa9-adc8b64a0a44" providerId="AD" clId="Web-{404CECE9-359F-4C9A-B9E1-2E6BDE002E02}" dt="2023-01-22T21:41:55.501" v="9" actId="20577"/>
          <ac:spMkLst>
            <pc:docMk/>
            <pc:sldMk cId="1964789438" sldId="259"/>
            <ac:spMk id="8" creationId="{00000000-0000-0000-0000-000000000000}"/>
          </ac:spMkLst>
        </pc:spChg>
      </pc:sldChg>
    </pc:docChg>
  </pc:docChgLst>
  <pc:docChgLst>
    <pc:chgData name="Tait, Kathrine" userId="S::kathrine.tait@st-marys.newcastle.sch.uk::66f72f0e-1d7e-434f-9aa9-adc8b64a0a44" providerId="AD" clId="Web-{C1F9B8A1-C2A7-433A-9653-00CDC8DBDC2B}"/>
    <pc:docChg chg="modSld">
      <pc:chgData name="Tait, Kathrine" userId="S::kathrine.tait@st-marys.newcastle.sch.uk::66f72f0e-1d7e-434f-9aa9-adc8b64a0a44" providerId="AD" clId="Web-{C1F9B8A1-C2A7-433A-9653-00CDC8DBDC2B}" dt="2023-01-19T22:43:19.068" v="40" actId="20577"/>
      <pc:docMkLst>
        <pc:docMk/>
      </pc:docMkLst>
      <pc:sldChg chg="modSp">
        <pc:chgData name="Tait, Kathrine" userId="S::kathrine.tait@st-marys.newcastle.sch.uk::66f72f0e-1d7e-434f-9aa9-adc8b64a0a44" providerId="AD" clId="Web-{C1F9B8A1-C2A7-433A-9653-00CDC8DBDC2B}" dt="2023-01-19T22:39:45.452" v="15" actId="20577"/>
        <pc:sldMkLst>
          <pc:docMk/>
          <pc:sldMk cId="1953724043" sldId="256"/>
        </pc:sldMkLst>
        <pc:spChg chg="mod">
          <ac:chgData name="Tait, Kathrine" userId="S::kathrine.tait@st-marys.newcastle.sch.uk::66f72f0e-1d7e-434f-9aa9-adc8b64a0a44" providerId="AD" clId="Web-{C1F9B8A1-C2A7-433A-9653-00CDC8DBDC2B}" dt="2023-01-19T22:39:02.513" v="11" actId="14100"/>
          <ac:spMkLst>
            <pc:docMk/>
            <pc:sldMk cId="1953724043" sldId="256"/>
            <ac:spMk id="8" creationId="{00000000-0000-0000-0000-000000000000}"/>
          </ac:spMkLst>
        </pc:spChg>
        <pc:spChg chg="mod">
          <ac:chgData name="Tait, Kathrine" userId="S::kathrine.tait@st-marys.newcastle.sch.uk::66f72f0e-1d7e-434f-9aa9-adc8b64a0a44" providerId="AD" clId="Web-{C1F9B8A1-C2A7-433A-9653-00CDC8DBDC2B}" dt="2023-01-19T22:39:45.452" v="15" actId="20577"/>
          <ac:spMkLst>
            <pc:docMk/>
            <pc:sldMk cId="1953724043" sldId="256"/>
            <ac:spMk id="9" creationId="{00000000-0000-0000-0000-000000000000}"/>
          </ac:spMkLst>
        </pc:spChg>
      </pc:sldChg>
      <pc:sldChg chg="modSp">
        <pc:chgData name="Tait, Kathrine" userId="S::kathrine.tait@st-marys.newcastle.sch.uk::66f72f0e-1d7e-434f-9aa9-adc8b64a0a44" providerId="AD" clId="Web-{C1F9B8A1-C2A7-433A-9653-00CDC8DBDC2B}" dt="2023-01-19T22:41:38.752" v="23" actId="20577"/>
        <pc:sldMkLst>
          <pc:docMk/>
          <pc:sldMk cId="2984599692" sldId="257"/>
        </pc:sldMkLst>
        <pc:spChg chg="mod">
          <ac:chgData name="Tait, Kathrine" userId="S::kathrine.tait@st-marys.newcastle.sch.uk::66f72f0e-1d7e-434f-9aa9-adc8b64a0a44" providerId="AD" clId="Web-{C1F9B8A1-C2A7-433A-9653-00CDC8DBDC2B}" dt="2023-01-19T22:41:04.220" v="19" actId="20577"/>
          <ac:spMkLst>
            <pc:docMk/>
            <pc:sldMk cId="2984599692" sldId="257"/>
            <ac:spMk id="9" creationId="{00000000-0000-0000-0000-000000000000}"/>
          </ac:spMkLst>
        </pc:spChg>
        <pc:spChg chg="mod">
          <ac:chgData name="Tait, Kathrine" userId="S::kathrine.tait@st-marys.newcastle.sch.uk::66f72f0e-1d7e-434f-9aa9-adc8b64a0a44" providerId="AD" clId="Web-{C1F9B8A1-C2A7-433A-9653-00CDC8DBDC2B}" dt="2023-01-19T22:41:38.752" v="23" actId="20577"/>
          <ac:spMkLst>
            <pc:docMk/>
            <pc:sldMk cId="2984599692" sldId="257"/>
            <ac:spMk id="10" creationId="{00000000-0000-0000-0000-000000000000}"/>
          </ac:spMkLst>
        </pc:spChg>
        <pc:spChg chg="mod">
          <ac:chgData name="Tait, Kathrine" userId="S::kathrine.tait@st-marys.newcastle.sch.uk::66f72f0e-1d7e-434f-9aa9-adc8b64a0a44" providerId="AD" clId="Web-{C1F9B8A1-C2A7-433A-9653-00CDC8DBDC2B}" dt="2023-01-19T22:41:23.564" v="21" actId="20577"/>
          <ac:spMkLst>
            <pc:docMk/>
            <pc:sldMk cId="2984599692" sldId="257"/>
            <ac:spMk id="11" creationId="{00000000-0000-0000-0000-000000000000}"/>
          </ac:spMkLst>
        </pc:spChg>
      </pc:sldChg>
      <pc:sldChg chg="modSp">
        <pc:chgData name="Tait, Kathrine" userId="S::kathrine.tait@st-marys.newcastle.sch.uk::66f72f0e-1d7e-434f-9aa9-adc8b64a0a44" providerId="AD" clId="Web-{C1F9B8A1-C2A7-433A-9653-00CDC8DBDC2B}" dt="2023-01-19T22:43:19.068" v="40" actId="20577"/>
        <pc:sldMkLst>
          <pc:docMk/>
          <pc:sldMk cId="1964789438" sldId="259"/>
        </pc:sldMkLst>
        <pc:spChg chg="mod">
          <ac:chgData name="Tait, Kathrine" userId="S::kathrine.tait@st-marys.newcastle.sch.uk::66f72f0e-1d7e-434f-9aa9-adc8b64a0a44" providerId="AD" clId="Web-{C1F9B8A1-C2A7-433A-9653-00CDC8DBDC2B}" dt="2023-01-19T22:41:56.018" v="24" actId="20577"/>
          <ac:spMkLst>
            <pc:docMk/>
            <pc:sldMk cId="1964789438" sldId="259"/>
            <ac:spMk id="2" creationId="{00000000-0000-0000-0000-000000000000}"/>
          </ac:spMkLst>
        </pc:spChg>
        <pc:spChg chg="mod">
          <ac:chgData name="Tait, Kathrine" userId="S::kathrine.tait@st-marys.newcastle.sch.uk::66f72f0e-1d7e-434f-9aa9-adc8b64a0a44" providerId="AD" clId="Web-{C1F9B8A1-C2A7-433A-9653-00CDC8DBDC2B}" dt="2023-01-19T22:43:19.068" v="40" actId="20577"/>
          <ac:spMkLst>
            <pc:docMk/>
            <pc:sldMk cId="1964789438" sldId="259"/>
            <ac:spMk id="8" creationId="{00000000-0000-0000-0000-000000000000}"/>
          </ac:spMkLst>
        </pc:spChg>
        <pc:picChg chg="mod">
          <ac:chgData name="Tait, Kathrine" userId="S::kathrine.tait@st-marys.newcastle.sch.uk::66f72f0e-1d7e-434f-9aa9-adc8b64a0a44" providerId="AD" clId="Web-{C1F9B8A1-C2A7-433A-9653-00CDC8DBDC2B}" dt="2023-01-19T22:42:00.065" v="25" actId="1076"/>
          <ac:picMkLst>
            <pc:docMk/>
            <pc:sldMk cId="1964789438" sldId="259"/>
            <ac:picMk id="4" creationId="{00000000-0000-0000-0000-000000000000}"/>
          </ac:picMkLst>
        </pc:picChg>
        <pc:picChg chg="mod">
          <ac:chgData name="Tait, Kathrine" userId="S::kathrine.tait@st-marys.newcastle.sch.uk::66f72f0e-1d7e-434f-9aa9-adc8b64a0a44" providerId="AD" clId="Web-{C1F9B8A1-C2A7-433A-9653-00CDC8DBDC2B}" dt="2023-01-19T22:42:32.629" v="30" actId="1076"/>
          <ac:picMkLst>
            <pc:docMk/>
            <pc:sldMk cId="1964789438" sldId="259"/>
            <ac:picMk id="5" creationId="{00000000-0000-0000-0000-000000000000}"/>
          </ac:picMkLst>
        </pc:picChg>
        <pc:picChg chg="mod">
          <ac:chgData name="Tait, Kathrine" userId="S::kathrine.tait@st-marys.newcastle.sch.uk::66f72f0e-1d7e-434f-9aa9-adc8b64a0a44" providerId="AD" clId="Web-{C1F9B8A1-C2A7-433A-9653-00CDC8DBDC2B}" dt="2023-01-19T22:42:34.629" v="31" actId="1076"/>
          <ac:picMkLst>
            <pc:docMk/>
            <pc:sldMk cId="1964789438" sldId="259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85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10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0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9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69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2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7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0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6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4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6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21533-54AB-4B82-AC37-47B1B0C38C8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BD67-4309-4180-AE48-EEDC93E4C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3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31148">
            <a:off x="5771942" y="3190051"/>
            <a:ext cx="2501717" cy="4841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4102129" cy="69233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sz="3200" dirty="0"/>
              <a:t>Observational Drawing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421016" y="3741843"/>
            <a:ext cx="2573383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Shadows are used to add depth the biscuits and packaging. The student worked closely from a secondary image while creating this piece. Subtle pencil details and highlights create roundness on the biscuit packet.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1647" y="88129"/>
            <a:ext cx="2903044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Shape &amp; proportions of the sushi is carefully observed with a mix of subtle tonal changes recorded across the different objects. Student has composed the image themselves, cleverly including a range of textures in the piece.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0056" t="11168" r="-634" b="19999"/>
          <a:stretch/>
        </p:blipFill>
        <p:spPr>
          <a:xfrm>
            <a:off x="215446" y="832136"/>
            <a:ext cx="3108960" cy="4049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19910" y="-489731"/>
            <a:ext cx="2805781" cy="3741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450" y="4549676"/>
            <a:ext cx="3885361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Confident use of pencil techniques to create a high level of detail and depth in the work. The student has captured the creases in the packaging. A mixture of heavy and more subtle line and tonal shading adds to the quality of the work.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14" y="832136"/>
            <a:ext cx="2860467" cy="38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2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6861" r="3711"/>
          <a:stretch/>
        </p:blipFill>
        <p:spPr>
          <a:xfrm>
            <a:off x="3126589" y="2971024"/>
            <a:ext cx="2843362" cy="3666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17" y="33413"/>
            <a:ext cx="2296886" cy="62765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GB" sz="3200" dirty="0"/>
              <a:t>Colour work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2242" y="5576677"/>
            <a:ext cx="3007383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 well thought out composition piece making strong links to the theme and artists studied.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4628" y="0"/>
            <a:ext cx="2687073" cy="3139321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The student has developed this painting from their chosen artist’s style. Confident colour mixing to create a range of different blue and pink tones on the sweets. </a:t>
            </a:r>
          </a:p>
          <a:p>
            <a:endParaRPr lang="en-GB" dirty="0"/>
          </a:p>
          <a:p>
            <a:r>
              <a:rPr lang="en-GB" dirty="0"/>
              <a:t>Very controlled brush control and excellent understanding of shadow.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1913" y="2732087"/>
            <a:ext cx="3220421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Oil Pastel Pieces </a:t>
            </a:r>
            <a:endParaRPr lang="en-GB" dirty="0">
              <a:cs typeface="Calibri"/>
            </a:endParaRPr>
          </a:p>
          <a:p>
            <a:r>
              <a:rPr lang="en-GB" dirty="0"/>
              <a:t>Compositions created after looking at the work of Sarah Graham. Students demonstrate an excellent grasp of the material to create layered work with a subtle approach to highlight and shadow.  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6300" y="4605737"/>
            <a:ext cx="2831235" cy="2031325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The student has developed collage work using a mixture of papers and pen work. Texture and design is inspired by secondary resource images as well as the student's imagination.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075"/>
          <a:stretch/>
        </p:blipFill>
        <p:spPr>
          <a:xfrm>
            <a:off x="219066" y="1170225"/>
            <a:ext cx="2764270" cy="338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187"/>
          <a:stretch/>
        </p:blipFill>
        <p:spPr>
          <a:xfrm>
            <a:off x="9464971" y="3541768"/>
            <a:ext cx="2609314" cy="3225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888" t="8108" r="5209" b="8677"/>
          <a:stretch/>
        </p:blipFill>
        <p:spPr>
          <a:xfrm rot="5400000">
            <a:off x="6241729" y="-275021"/>
            <a:ext cx="2782389" cy="32265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187" y="-83105"/>
            <a:ext cx="2932430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1" y="156119"/>
            <a:ext cx="2140133" cy="494395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GB" sz="2400" dirty="0"/>
              <a:t>Artist Research 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8747" y="875865"/>
            <a:ext cx="2548327" cy="430887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dirty="0"/>
              <a:t>Students have imitated their chosen artist’s style;  selecting similar application techniques, themes and compositions. </a:t>
            </a:r>
          </a:p>
          <a:p>
            <a:endParaRPr lang="en-GB" sz="1600" dirty="0"/>
          </a:p>
          <a:p>
            <a:r>
              <a:rPr lang="en-GB" sz="1600" dirty="0"/>
              <a:t>Written analysis also demonstrates the student's  in depth knowledge of the artist’s work. </a:t>
            </a:r>
          </a:p>
          <a:p>
            <a:endParaRPr lang="en-GB" sz="1600" dirty="0"/>
          </a:p>
          <a:p>
            <a:r>
              <a:rPr lang="en-GB" sz="1600" dirty="0"/>
              <a:t>Key elements of the artist’s work is clearly documented in the written and visual communication.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35" y="1"/>
            <a:ext cx="3114042" cy="415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059" y="3432388"/>
            <a:ext cx="3445006" cy="3388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969" y="4239642"/>
            <a:ext cx="4302263" cy="268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41" r="9931"/>
          <a:stretch/>
        </p:blipFill>
        <p:spPr>
          <a:xfrm>
            <a:off x="6127849" y="-226220"/>
            <a:ext cx="2963496" cy="4370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4487" t="13039" r="27804" b="28225"/>
          <a:stretch/>
        </p:blipFill>
        <p:spPr>
          <a:xfrm rot="16200000">
            <a:off x="8901768" y="-206882"/>
            <a:ext cx="2638698" cy="35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8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45" y="260623"/>
            <a:ext cx="2662646" cy="71909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Sculpture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790" y="1302661"/>
            <a:ext cx="1724297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students has developed this 3D piece from their 2D sketchbook design drawing.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9864" y="464919"/>
            <a:ext cx="1724297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Finished outcome is simple in design, but it is clear the student has developed and refined this idea with confidence.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2691" y="4599691"/>
            <a:ext cx="377516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sculpting process has been followed closely to ensure each part of the sculpture is secured in place and can withstand the firing process.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691" y="260623"/>
            <a:ext cx="3078768" cy="4144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492" y="1397726"/>
            <a:ext cx="2649794" cy="438371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429129" y="1517257"/>
            <a:ext cx="1188720" cy="757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46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7" ma:contentTypeDescription="Create a new document." ma:contentTypeScope="" ma:versionID="48b29fa8638abee717d1fdd10b1328d1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e44dfcf108e842c73ed980802cedbc8a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pleted xmlns="070f71ce-64c7-4b17-bb6b-21ebf0c68387">false</Completed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Notes xmlns="070f71ce-64c7-4b17-bb6b-21ebf0c68387" xsi:nil="true"/>
  </documentManagement>
</p:properties>
</file>

<file path=customXml/itemProps1.xml><?xml version="1.0" encoding="utf-8"?>
<ds:datastoreItem xmlns:ds="http://schemas.openxmlformats.org/officeDocument/2006/customXml" ds:itemID="{99BF055E-64E9-4931-A991-A36CCA1D1D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FB440-45DE-4B5C-A17D-66E5A62703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0f71ce-64c7-4b17-bb6b-21ebf0c68387"/>
    <ds:schemaRef ds:uri="8c49430d-f190-4cd8-83c3-84bb6a3d29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328FA5-CF76-47DD-AFEF-C55359A4891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c49430d-f190-4cd8-83c3-84bb6a3d29af"/>
    <ds:schemaRef ds:uri="http://purl.org/dc/terms/"/>
    <ds:schemaRef ds:uri="070f71ce-64c7-4b17-bb6b-21ebf0c683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356</Words>
  <Application>Microsoft Office PowerPoint</Application>
  <PresentationFormat>Widescreen</PresentationFormat>
  <Paragraphs>23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Observational Drawing </vt:lpstr>
      <vt:lpstr>Colour work  </vt:lpstr>
      <vt:lpstr>Artist Research </vt:lpstr>
      <vt:lpstr>Sculpture 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</dc:title>
  <dc:creator>Tait, Kathrine</dc:creator>
  <cp:lastModifiedBy>Tait, Kathrine</cp:lastModifiedBy>
  <cp:revision>46</cp:revision>
  <dcterms:created xsi:type="dcterms:W3CDTF">2022-11-11T14:51:01Z</dcterms:created>
  <dcterms:modified xsi:type="dcterms:W3CDTF">2023-01-22T21:41:59Z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  <property fmtid="{D5CDD505-2E9C-101B-9397-08002B2CF9AE}" pid="3" name="MediaServiceImageTags">
    <vt:lpwstr/>
  </property>
</Properties>
</file>