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2.xml"/><Relationship Id="rId3" Type="http://schemas.openxmlformats.org/officeDocument/2006/relationships/presProps" Target="presProps.xml"/><Relationship Id="rId7" Type="http://schemas.openxmlformats.org/officeDocument/2006/relationships/customXml" Target="../customXml/item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Relationship Id="rId9" Type="http://schemas.openxmlformats.org/officeDocument/2006/relationships/customXml" Target="../customXml/item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398906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51894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05103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033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9397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554391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0369939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3013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553980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682401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096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82E5B8-CB86-400A-8553-0B7F2288BB02}" type="datetimeFigureOut">
              <a:rPr lang="en-GB" smtClean="0"/>
              <a:t>23/01/2023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7B03C8-4E6F-414C-9B17-2D5875C4216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463755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languagesonline.org.uk/Spanish/Cam1/Cam1Uni2/index.htm" TargetMode="External"/><Relationship Id="rId2" Type="http://schemas.openxmlformats.org/officeDocument/2006/relationships/hyperlink" Target="https://www.languagesonline.org.uk/Spanish/Cam1/Cam1Uni1/index.htm" TargetMode="External"/><Relationship Id="rId1" Type="http://schemas.openxmlformats.org/officeDocument/2006/relationships/slideLayout" Target="../slideLayouts/slideLayout1.xml"/><Relationship Id="rId5" Type="http://schemas.openxmlformats.org/officeDocument/2006/relationships/hyperlink" Target="https://www.languagesonline.org.uk/Spanish/Cam3/Cam3Uni1/index.htm" TargetMode="External"/><Relationship Id="rId4" Type="http://schemas.openxmlformats.org/officeDocument/2006/relationships/hyperlink" Target="https://www.languagesonline.org.uk/Spanish/Cam1/Cam1Uni3/index.htm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108064"/>
            <a:ext cx="12192000" cy="798023"/>
          </a:xfrm>
        </p:spPr>
        <p:txBody>
          <a:bodyPr>
            <a:normAutofit fontScale="90000"/>
          </a:bodyPr>
          <a:lstStyle/>
          <a:p>
            <a:r>
              <a:rPr lang="en-GB" dirty="0" smtClean="0">
                <a:solidFill>
                  <a:srgbClr val="FF0000"/>
                </a:solidFill>
              </a:rPr>
              <a:t>Resources for website – Year 7 Spanish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88967" y="1438102"/>
            <a:ext cx="10623665" cy="3574473"/>
          </a:xfrm>
        </p:spPr>
        <p:txBody>
          <a:bodyPr>
            <a:normAutofit/>
          </a:bodyPr>
          <a:lstStyle/>
          <a:p>
            <a:pPr algn="l"/>
            <a:r>
              <a:rPr lang="en-GB" dirty="0" smtClean="0"/>
              <a:t>1. Numbers and days of the week: </a:t>
            </a:r>
            <a:r>
              <a:rPr lang="en-GB" dirty="0" smtClean="0">
                <a:hlinkClick r:id="rId2"/>
              </a:rPr>
              <a:t>https://www.languagesonline.org.uk/Spanish/Cam1/Cam1Uni1/index.htm</a:t>
            </a:r>
            <a:r>
              <a:rPr lang="en-GB" dirty="0" smtClean="0"/>
              <a:t> </a:t>
            </a:r>
          </a:p>
          <a:p>
            <a:pPr algn="l"/>
            <a:r>
              <a:rPr lang="en-GB" dirty="0" smtClean="0"/>
              <a:t>2. Classroom objects and numbers: </a:t>
            </a:r>
            <a:r>
              <a:rPr lang="en-GB" dirty="0" smtClean="0">
                <a:hlinkClick r:id="rId3"/>
              </a:rPr>
              <a:t>https://www.languagesonline.org.uk/Spanish/Cam1/Cam1Uni2/index.htm</a:t>
            </a:r>
            <a:r>
              <a:rPr lang="en-GB" dirty="0" smtClean="0"/>
              <a:t> </a:t>
            </a:r>
          </a:p>
          <a:p>
            <a:pPr algn="l"/>
            <a:r>
              <a:rPr lang="en-GB" dirty="0" smtClean="0"/>
              <a:t>3. Family, animals and months: </a:t>
            </a:r>
            <a:r>
              <a:rPr lang="en-GB" dirty="0" smtClean="0">
                <a:hlinkClick r:id="rId4"/>
              </a:rPr>
              <a:t>https://www.languagesonline.org.uk/Spanish/Cam1/Cam1Uni3/index.htm</a:t>
            </a:r>
            <a:r>
              <a:rPr lang="en-GB" dirty="0" smtClean="0"/>
              <a:t> </a:t>
            </a:r>
          </a:p>
          <a:p>
            <a:pPr algn="l"/>
            <a:r>
              <a:rPr lang="en-GB" dirty="0" smtClean="0"/>
              <a:t>4. Nationality, verbs ‘</a:t>
            </a:r>
            <a:r>
              <a:rPr lang="en-GB" dirty="0" err="1" smtClean="0"/>
              <a:t>Tener</a:t>
            </a:r>
            <a:r>
              <a:rPr lang="en-GB" dirty="0" smtClean="0"/>
              <a:t> and </a:t>
            </a:r>
            <a:r>
              <a:rPr lang="en-GB" dirty="0" err="1" smtClean="0"/>
              <a:t>Ser</a:t>
            </a:r>
            <a:r>
              <a:rPr lang="en-GB" dirty="0" smtClean="0"/>
              <a:t>’: </a:t>
            </a:r>
            <a:r>
              <a:rPr lang="en-GB" dirty="0" smtClean="0">
                <a:hlinkClick r:id="rId5"/>
              </a:rPr>
              <a:t>https://www.languagesonline.org.uk/Spanish/Cam3/Cam3Uni1/index.htm</a:t>
            </a:r>
            <a:r>
              <a:rPr lang="en-GB" dirty="0" smtClean="0"/>
              <a:t>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98201571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ED9C647E071ED4D9B7D0BA81432F5C2" ma:contentTypeVersion="17" ma:contentTypeDescription="Create a new document." ma:contentTypeScope="" ma:versionID="48b29fa8638abee717d1fdd10b1328d1">
  <xsd:schema xmlns:xsd="http://www.w3.org/2001/XMLSchema" xmlns:xs="http://www.w3.org/2001/XMLSchema" xmlns:p="http://schemas.microsoft.com/office/2006/metadata/properties" xmlns:ns2="070f71ce-64c7-4b17-bb6b-21ebf0c68387" xmlns:ns3="8c49430d-f190-4cd8-83c3-84bb6a3d29af" targetNamespace="http://schemas.microsoft.com/office/2006/metadata/properties" ma:root="true" ma:fieldsID="e44dfcf108e842c73ed980802cedbc8a" ns2:_="" ns3:_="">
    <xsd:import namespace="070f71ce-64c7-4b17-bb6b-21ebf0c68387"/>
    <xsd:import namespace="8c49430d-f190-4cd8-83c3-84bb6a3d29af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DateTaken" minOccurs="0"/>
                <xsd:element ref="ns2:MediaLengthInSeconds" minOccurs="0"/>
                <xsd:element ref="ns2:MediaServiceAutoTags" minOccurs="0"/>
                <xsd:element ref="ns2:Completed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Not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70f71ce-64c7-4b17-bb6b-21ebf0c68387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Completed" ma:index="17" nillable="true" ma:displayName="Completed" ma:default="0" ma:format="Dropdown" ma:internalName="Completed">
      <xsd:simpleType>
        <xsd:restriction base="dms:Boolean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a72bb472-3a9c-4f56-9e6f-fdae2be011ae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2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3" nillable="true" ma:displayName="MediaServiceEventHashCode" ma:hidden="true" ma:internalName="MediaServiceEventHashCode" ma:readOnly="true">
      <xsd:simpleType>
        <xsd:restriction base="dms:Text"/>
      </xsd:simpleType>
    </xsd:element>
    <xsd:element name="Notes" ma:index="24" nillable="true" ma:displayName="Notes" ma:format="Dropdown" ma:internalName="Notes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c49430d-f190-4cd8-83c3-84bb6a3d29af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0199d808-df6e-4fcd-b362-d9c1aab5c644}" ma:internalName="TaxCatchAll" ma:showField="CatchAllData" ma:web="8c49430d-f190-4cd8-83c3-84bb6a3d29a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Notes xmlns="070f71ce-64c7-4b17-bb6b-21ebf0c68387" xsi:nil="true"/>
    <TaxCatchAll xmlns="8c49430d-f190-4cd8-83c3-84bb6a3d29af" xsi:nil="true"/>
    <lcf76f155ced4ddcb4097134ff3c332f xmlns="070f71ce-64c7-4b17-bb6b-21ebf0c68387">
      <Terms xmlns="http://schemas.microsoft.com/office/infopath/2007/PartnerControls"/>
    </lcf76f155ced4ddcb4097134ff3c332f>
    <Completed xmlns="070f71ce-64c7-4b17-bb6b-21ebf0c68387">false</Completed>
  </documentManagement>
</p:properties>
</file>

<file path=customXml/itemProps1.xml><?xml version="1.0" encoding="utf-8"?>
<ds:datastoreItem xmlns:ds="http://schemas.openxmlformats.org/officeDocument/2006/customXml" ds:itemID="{98E15322-4A2E-4671-B50B-8241E627EBCC}"/>
</file>

<file path=customXml/itemProps2.xml><?xml version="1.0" encoding="utf-8"?>
<ds:datastoreItem xmlns:ds="http://schemas.openxmlformats.org/officeDocument/2006/customXml" ds:itemID="{4E35B2F1-ECF0-4BAC-81D8-DE553410096B}"/>
</file>

<file path=customXml/itemProps3.xml><?xml version="1.0" encoding="utf-8"?>
<ds:datastoreItem xmlns:ds="http://schemas.openxmlformats.org/officeDocument/2006/customXml" ds:itemID="{38B75418-8E84-47E0-A562-8055F6F2C1CF}"/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53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Resources for website – Year 7 Spanish</vt:lpstr>
    </vt:vector>
  </TitlesOfParts>
  <Company>NCC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Resources for website – Year 8 French</dc:title>
  <dc:creator>Voshtina, Stela</dc:creator>
  <cp:lastModifiedBy>Voshtina, Stela</cp:lastModifiedBy>
  <cp:revision>4</cp:revision>
  <dcterms:created xsi:type="dcterms:W3CDTF">2023-01-23T10:03:19Z</dcterms:created>
  <dcterms:modified xsi:type="dcterms:W3CDTF">2023-01-23T10:13:09Z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0x0101001ED9C647E071ED4D9B7D0BA81432F5C2</vt:lpwstr>
  </property>
</Properties>
</file>