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698" autoAdjust="0"/>
  </p:normalViewPr>
  <p:slideViewPr>
    <p:cSldViewPr snapToGrid="0">
      <p:cViewPr>
        <p:scale>
          <a:sx n="60" d="100"/>
          <a:sy n="60" d="100"/>
        </p:scale>
        <p:origin x="2496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18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06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23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148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03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76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13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13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87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02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64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23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latin typeface="+mn-lt"/>
              </a:rPr>
              <a:t>Exemplar work Y7 Spanish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1893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719" t="17291" r="38597" b="30779"/>
          <a:stretch/>
        </p:blipFill>
        <p:spPr>
          <a:xfrm rot="16200000">
            <a:off x="7327231" y="-382872"/>
            <a:ext cx="4331370" cy="53420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562" t="47388" r="7017" b="22515"/>
          <a:stretch/>
        </p:blipFill>
        <p:spPr>
          <a:xfrm>
            <a:off x="28073" y="122453"/>
            <a:ext cx="6705599" cy="13608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0683" y="1601225"/>
            <a:ext cx="624037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Accurate spelling and formation of verbs in the present tense, first person. Accurate negatives as well and using connectives to link sentences together.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037094" y="4693105"/>
            <a:ext cx="362551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Very accurate writing and conjugation of verbs not only in the first person, but third person also.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5438" t="12456" r="36842" b="39006"/>
          <a:stretch/>
        </p:blipFill>
        <p:spPr>
          <a:xfrm rot="16200000">
            <a:off x="222973" y="2674157"/>
            <a:ext cx="4215536" cy="41521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03333" y="3999077"/>
            <a:ext cx="2130339" cy="258532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Very accurate writing and conversation in Spanish. Very few minor mistakes. Can introduce themselves in the target language and ask questions also.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8620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667" t="26179" r="35702" b="22671"/>
          <a:stretch/>
        </p:blipFill>
        <p:spPr>
          <a:xfrm>
            <a:off x="609599" y="524435"/>
            <a:ext cx="8375391" cy="5652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13591" y="532963"/>
            <a:ext cx="2130339" cy="258532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Accurate writing and conversation in Spanish. Few minor mistakes in spelling and verbs. Can introduce themselves in the target language and ask questions also.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079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175" t="10273" r="40965" b="10662"/>
          <a:stretch/>
        </p:blipFill>
        <p:spPr>
          <a:xfrm rot="16200000">
            <a:off x="3884693" y="-1766301"/>
            <a:ext cx="4486275" cy="10579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7830" y="3533437"/>
            <a:ext cx="4813383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Can ask questions in Spanish and can answer some of them also. Can spell most words accurately.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32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7" ma:contentTypeDescription="Create a new document." ma:contentTypeScope="" ma:versionID="48b29fa8638abee717d1fdd10b1328d1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e44dfcf108e842c73ed980802cedbc8a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</documentManagement>
</p:properties>
</file>

<file path=customXml/itemProps1.xml><?xml version="1.0" encoding="utf-8"?>
<ds:datastoreItem xmlns:ds="http://schemas.openxmlformats.org/officeDocument/2006/customXml" ds:itemID="{7890BCC9-A109-4510-BE60-8AE664873F7F}"/>
</file>

<file path=customXml/itemProps2.xml><?xml version="1.0" encoding="utf-8"?>
<ds:datastoreItem xmlns:ds="http://schemas.openxmlformats.org/officeDocument/2006/customXml" ds:itemID="{9D610C7E-5040-4488-8E03-7262FF196CFD}"/>
</file>

<file path=customXml/itemProps3.xml><?xml version="1.0" encoding="utf-8"?>
<ds:datastoreItem xmlns:ds="http://schemas.openxmlformats.org/officeDocument/2006/customXml" ds:itemID="{39B1E8EE-7160-4293-A09E-DDE1434AC96A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120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Exemplar work Y7 Spanish</vt:lpstr>
      <vt:lpstr>PowerPoint Presentation</vt:lpstr>
      <vt:lpstr>PowerPoint Presentation</vt:lpstr>
      <vt:lpstr>PowerPoint Presentation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Exemplar work Y7 Spanish</dc:title>
  <dc:creator>Voshtina, Stela</dc:creator>
  <cp:lastModifiedBy>Voshtina, Stela</cp:lastModifiedBy>
  <cp:revision>3</cp:revision>
  <dcterms:created xsi:type="dcterms:W3CDTF">2023-01-23T12:59:13Z</dcterms:created>
  <dcterms:modified xsi:type="dcterms:W3CDTF">2023-01-23T13:12:49Z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</Properties>
</file>