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</p:sldMasterIdLst>
  <p:sldIdLst>
    <p:sldId id="267" r:id="rId6"/>
    <p:sldId id="287" r:id="rId7"/>
    <p:sldId id="268" r:id="rId8"/>
    <p:sldId id="269" r:id="rId9"/>
    <p:sldId id="279" r:id="rId10"/>
    <p:sldId id="281" r:id="rId11"/>
    <p:sldId id="276" r:id="rId12"/>
    <p:sldId id="282" r:id="rId13"/>
    <p:sldId id="270" r:id="rId14"/>
    <p:sldId id="283" r:id="rId15"/>
    <p:sldId id="271" r:id="rId16"/>
    <p:sldId id="284" r:id="rId17"/>
    <p:sldId id="272" r:id="rId18"/>
    <p:sldId id="285" r:id="rId19"/>
    <p:sldId id="277" r:id="rId20"/>
    <p:sldId id="275" r:id="rId21"/>
    <p:sldId id="286" r:id="rId22"/>
    <p:sldId id="274" r:id="rId23"/>
    <p:sldId id="289" r:id="rId24"/>
    <p:sldId id="288" r:id="rId25"/>
    <p:sldId id="290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9064D-2B9B-86DE-B494-39013960E420}" v="2" dt="2022-11-17T13:33:49.048"/>
    <p1510:client id="{427116D6-0733-7F32-E3A2-53D50B650A4F}" v="3" dt="2022-09-30T07:02:56.103"/>
    <p1510:client id="{ADAB5E25-74F6-B86E-8061-14E288998D14}" v="37" dt="2022-12-21T15:18:53.117"/>
    <p1510:client id="{DBD31938-8AEF-806E-5FBC-330622B16FF0}" v="723" dt="2023-01-13T12:32:41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61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rson, Sophie" userId="S::sophie.pearson@st-marys.newcastle.sch.uk::8d510f2b-e36d-466b-b775-76ede0baa1c5" providerId="AD" clId="Web-{DBD31938-8AEF-806E-5FBC-330622B16FF0}"/>
    <pc:docChg chg="addSld delSld modSld sldOrd">
      <pc:chgData name="Pearson, Sophie" userId="S::sophie.pearson@st-marys.newcastle.sch.uk::8d510f2b-e36d-466b-b775-76ede0baa1c5" providerId="AD" clId="Web-{DBD31938-8AEF-806E-5FBC-330622B16FF0}" dt="2023-01-13T12:32:41.217" v="719" actId="20577"/>
      <pc:docMkLst>
        <pc:docMk/>
      </pc:docMkLst>
      <pc:sldChg chg="addSp modSp mod modClrScheme chgLayout">
        <pc:chgData name="Pearson, Sophie" userId="S::sophie.pearson@st-marys.newcastle.sch.uk::8d510f2b-e36d-466b-b775-76ede0baa1c5" providerId="AD" clId="Web-{DBD31938-8AEF-806E-5FBC-330622B16FF0}" dt="2023-01-13T09:55:40.499" v="442" actId="20577"/>
        <pc:sldMkLst>
          <pc:docMk/>
          <pc:sldMk cId="3150817314" sldId="267"/>
        </pc:sldMkLst>
        <pc:spChg chg="add mod">
          <ac:chgData name="Pearson, Sophie" userId="S::sophie.pearson@st-marys.newcastle.sch.uk::8d510f2b-e36d-466b-b775-76ede0baa1c5" providerId="AD" clId="Web-{DBD31938-8AEF-806E-5FBC-330622B16FF0}" dt="2023-01-13T09:55:15.529" v="415" actId="20577"/>
          <ac:spMkLst>
            <pc:docMk/>
            <pc:sldMk cId="3150817314" sldId="267"/>
            <ac:spMk id="2" creationId="{F38B4399-030E-26BD-ECB8-A5497B2954AA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5:40.499" v="442" actId="20577"/>
          <ac:spMkLst>
            <pc:docMk/>
            <pc:sldMk cId="3150817314" sldId="267"/>
            <ac:spMk id="3" creationId="{9F6AB6DC-61BC-145A-6D12-A14EB05F5929}"/>
          </ac:spMkLst>
        </pc:spChg>
      </pc:sldChg>
      <pc:sldChg chg="addSp modSp">
        <pc:chgData name="Pearson, Sophie" userId="S::sophie.pearson@st-marys.newcastle.sch.uk::8d510f2b-e36d-466b-b775-76ede0baa1c5" providerId="AD" clId="Web-{DBD31938-8AEF-806E-5FBC-330622B16FF0}" dt="2023-01-13T09:00:39.936" v="197" actId="20577"/>
        <pc:sldMkLst>
          <pc:docMk/>
          <pc:sldMk cId="2817491270" sldId="268"/>
        </pc:sldMkLst>
        <pc:spChg chg="add mod">
          <ac:chgData name="Pearson, Sophie" userId="S::sophie.pearson@st-marys.newcastle.sch.uk::8d510f2b-e36d-466b-b775-76ede0baa1c5" providerId="AD" clId="Web-{DBD31938-8AEF-806E-5FBC-330622B16FF0}" dt="2023-01-13T08:56:23.853" v="21"/>
          <ac:spMkLst>
            <pc:docMk/>
            <pc:sldMk cId="2817491270" sldId="268"/>
            <ac:spMk id="3" creationId="{2C2E520F-79BD-E82C-56D0-191C20EFA525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8:57:09.088" v="54"/>
          <ac:spMkLst>
            <pc:docMk/>
            <pc:sldMk cId="2817491270" sldId="268"/>
            <ac:spMk id="4" creationId="{CDF65011-A334-3744-204E-F71FC71EA6AF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8:59:41.185" v="94" actId="14100"/>
          <ac:spMkLst>
            <pc:docMk/>
            <pc:sldMk cId="2817491270" sldId="268"/>
            <ac:spMk id="5" creationId="{82E48771-DB84-96D4-711C-CEAC2F4D9646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8:59:56.936" v="119" actId="20577"/>
          <ac:spMkLst>
            <pc:docMk/>
            <pc:sldMk cId="2817491270" sldId="268"/>
            <ac:spMk id="6" creationId="{9ECD3553-329E-11F6-C0EC-68A02BDA6BD4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00:39.936" v="197" actId="20577"/>
          <ac:spMkLst>
            <pc:docMk/>
            <pc:sldMk cId="2817491270" sldId="268"/>
            <ac:spMk id="7" creationId="{ED978F64-79CF-3B7A-8FC0-85326FDCDA5D}"/>
          </ac:spMkLst>
        </pc:spChg>
        <pc:picChg chg="mod modCrop">
          <ac:chgData name="Pearson, Sophie" userId="S::sophie.pearson@st-marys.newcastle.sch.uk::8d510f2b-e36d-466b-b775-76ede0baa1c5" providerId="AD" clId="Web-{DBD31938-8AEF-806E-5FBC-330622B16FF0}" dt="2023-01-13T08:55:22.524" v="3" actId="14100"/>
          <ac:picMkLst>
            <pc:docMk/>
            <pc:sldMk cId="2817491270" sldId="268"/>
            <ac:picMk id="2" creationId="{C8C44C26-93B6-CFC7-81E1-26E93007909C}"/>
          </ac:picMkLst>
        </pc:picChg>
      </pc:sldChg>
      <pc:sldChg chg="addSp delSp modSp">
        <pc:chgData name="Pearson, Sophie" userId="S::sophie.pearson@st-marys.newcastle.sch.uk::8d510f2b-e36d-466b-b775-76ede0baa1c5" providerId="AD" clId="Web-{DBD31938-8AEF-806E-5FBC-330622B16FF0}" dt="2023-01-13T08:59:08.013" v="62" actId="1076"/>
        <pc:sldMkLst>
          <pc:docMk/>
          <pc:sldMk cId="3321522206" sldId="269"/>
        </pc:sldMkLst>
        <pc:spChg chg="add mod">
          <ac:chgData name="Pearson, Sophie" userId="S::sophie.pearson@st-marys.newcastle.sch.uk::8d510f2b-e36d-466b-b775-76ede0baa1c5" providerId="AD" clId="Web-{DBD31938-8AEF-806E-5FBC-330622B16FF0}" dt="2023-01-13T08:58:56.669" v="58"/>
          <ac:spMkLst>
            <pc:docMk/>
            <pc:sldMk cId="3321522206" sldId="269"/>
            <ac:spMk id="4" creationId="{A54FBE38-E9F5-8269-6E93-9F956D227B3D}"/>
          </ac:spMkLst>
        </pc:spChg>
        <pc:spChg chg="add del">
          <ac:chgData name="Pearson, Sophie" userId="S::sophie.pearson@st-marys.newcastle.sch.uk::8d510f2b-e36d-466b-b775-76ede0baa1c5" providerId="AD" clId="Web-{DBD31938-8AEF-806E-5FBC-330622B16FF0}" dt="2023-01-13T08:59:02.357" v="60"/>
          <ac:spMkLst>
            <pc:docMk/>
            <pc:sldMk cId="3321522206" sldId="269"/>
            <ac:spMk id="6" creationId="{DA22539C-EA0B-D0CC-5930-A2077A4774FE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8:59:08.013" v="62" actId="1076"/>
          <ac:spMkLst>
            <pc:docMk/>
            <pc:sldMk cId="3321522206" sldId="269"/>
            <ac:spMk id="7" creationId="{7F9E336F-EEE8-44EE-798E-0BC48026E8E7}"/>
          </ac:spMkLst>
        </pc:spChg>
        <pc:picChg chg="add">
          <ac:chgData name="Pearson, Sophie" userId="S::sophie.pearson@st-marys.newcastle.sch.uk::8d510f2b-e36d-466b-b775-76ede0baa1c5" providerId="AD" clId="Web-{DBD31938-8AEF-806E-5FBC-330622B16FF0}" dt="2023-01-13T08:55:26.508" v="4"/>
          <ac:picMkLst>
            <pc:docMk/>
            <pc:sldMk cId="3321522206" sldId="269"/>
            <ac:picMk id="3" creationId="{E7AC9579-6332-84F3-0775-BB5FCDE179A9}"/>
          </ac:picMkLst>
        </pc:picChg>
      </pc:sldChg>
      <pc:sldChg chg="addSp modSp">
        <pc:chgData name="Pearson, Sophie" userId="S::sophie.pearson@st-marys.newcastle.sch.uk::8d510f2b-e36d-466b-b775-76ede0baa1c5" providerId="AD" clId="Web-{DBD31938-8AEF-806E-5FBC-330622B16FF0}" dt="2023-01-13T09:57:50.785" v="508" actId="1076"/>
        <pc:sldMkLst>
          <pc:docMk/>
          <pc:sldMk cId="3730981517" sldId="270"/>
        </pc:sldMkLst>
        <pc:spChg chg="add mod">
          <ac:chgData name="Pearson, Sophie" userId="S::sophie.pearson@st-marys.newcastle.sch.uk::8d510f2b-e36d-466b-b775-76ede0baa1c5" providerId="AD" clId="Web-{DBD31938-8AEF-806E-5FBC-330622B16FF0}" dt="2023-01-13T09:55:52.046" v="445" actId="14100"/>
          <ac:spMkLst>
            <pc:docMk/>
            <pc:sldMk cId="3730981517" sldId="270"/>
            <ac:spMk id="4" creationId="{E5678994-4953-9836-57F0-262208F8F702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6:45.470" v="462" actId="20577"/>
          <ac:spMkLst>
            <pc:docMk/>
            <pc:sldMk cId="3730981517" sldId="270"/>
            <ac:spMk id="5" creationId="{A092263E-40B1-1737-4464-DC8B938E4997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6:54.642" v="466" actId="20577"/>
          <ac:spMkLst>
            <pc:docMk/>
            <pc:sldMk cId="3730981517" sldId="270"/>
            <ac:spMk id="6" creationId="{4851B8D9-339E-9A6C-7F2E-F4E83A3FAFD7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7:12.346" v="485" actId="1076"/>
          <ac:spMkLst>
            <pc:docMk/>
            <pc:sldMk cId="3730981517" sldId="270"/>
            <ac:spMk id="7" creationId="{6B7E3C40-0D73-5FDC-2C9D-5D0FECB982B7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7:33.207" v="504" actId="20577"/>
          <ac:spMkLst>
            <pc:docMk/>
            <pc:sldMk cId="3730981517" sldId="270"/>
            <ac:spMk id="8" creationId="{58377BC2-428E-C659-05CE-1169A4D5067F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7:47.332" v="506" actId="1076"/>
          <ac:spMkLst>
            <pc:docMk/>
            <pc:sldMk cId="3730981517" sldId="270"/>
            <ac:spMk id="10" creationId="{51178780-217F-25DF-AAD9-4FC7AED6D50D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7:50.785" v="508" actId="1076"/>
          <ac:spMkLst>
            <pc:docMk/>
            <pc:sldMk cId="3730981517" sldId="270"/>
            <ac:spMk id="12" creationId="{45A0A89C-DCC8-D449-023E-B8B147879A4E}"/>
          </ac:spMkLst>
        </pc:spChg>
        <pc:picChg chg="mod modCrop">
          <ac:chgData name="Pearson, Sophie" userId="S::sophie.pearson@st-marys.newcastle.sch.uk::8d510f2b-e36d-466b-b775-76ede0baa1c5" providerId="AD" clId="Web-{DBD31938-8AEF-806E-5FBC-330622B16FF0}" dt="2023-01-13T09:50:27.048" v="328" actId="14100"/>
          <ac:picMkLst>
            <pc:docMk/>
            <pc:sldMk cId="3730981517" sldId="270"/>
            <ac:picMk id="2" creationId="{BE05C2FF-45EB-A8A6-456E-45DF1801E6A9}"/>
          </ac:picMkLst>
        </pc:picChg>
      </pc:sldChg>
      <pc:sldChg chg="addSp modSp">
        <pc:chgData name="Pearson, Sophie" userId="S::sophie.pearson@st-marys.newcastle.sch.uk::8d510f2b-e36d-466b-b775-76ede0baa1c5" providerId="AD" clId="Web-{DBD31938-8AEF-806E-5FBC-330622B16FF0}" dt="2023-01-13T09:59:24.055" v="568" actId="20577"/>
        <pc:sldMkLst>
          <pc:docMk/>
          <pc:sldMk cId="842989485" sldId="271"/>
        </pc:sldMkLst>
        <pc:spChg chg="add mod">
          <ac:chgData name="Pearson, Sophie" userId="S::sophie.pearson@st-marys.newcastle.sch.uk::8d510f2b-e36d-466b-b775-76ede0baa1c5" providerId="AD" clId="Web-{DBD31938-8AEF-806E-5FBC-330622B16FF0}" dt="2023-01-13T09:58:09.427" v="512" actId="14100"/>
          <ac:spMkLst>
            <pc:docMk/>
            <pc:sldMk cId="842989485" sldId="271"/>
            <ac:spMk id="4" creationId="{53F101EB-DC27-FC6C-66A0-8E2DAE8EC083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8:16.693" v="514" actId="1076"/>
          <ac:spMkLst>
            <pc:docMk/>
            <pc:sldMk cId="842989485" sldId="271"/>
            <ac:spMk id="6" creationId="{A0193C2C-84E5-5793-6993-32956FF4A945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8:20.193" v="516" actId="1076"/>
          <ac:spMkLst>
            <pc:docMk/>
            <pc:sldMk cId="842989485" sldId="271"/>
            <ac:spMk id="8" creationId="{89564B35-EBF9-1914-9E01-E0A207723BAE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8:24.224" v="518" actId="1076"/>
          <ac:spMkLst>
            <pc:docMk/>
            <pc:sldMk cId="842989485" sldId="271"/>
            <ac:spMk id="10" creationId="{3899D92E-C9A2-F434-649D-A741D47999FD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8:28.818" v="520" actId="1076"/>
          <ac:spMkLst>
            <pc:docMk/>
            <pc:sldMk cId="842989485" sldId="271"/>
            <ac:spMk id="12" creationId="{25AF1C99-03FD-F90E-0583-04D921FA7031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09:58:30.615" v="521"/>
          <ac:spMkLst>
            <pc:docMk/>
            <pc:sldMk cId="842989485" sldId="271"/>
            <ac:spMk id="14" creationId="{F7719F88-C9AD-06F0-8F86-8D6E14BDA23B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8:32.959" v="523" actId="1076"/>
          <ac:spMkLst>
            <pc:docMk/>
            <pc:sldMk cId="842989485" sldId="271"/>
            <ac:spMk id="16" creationId="{7D257920-D3D1-84CF-6B5D-298C1E9342EA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8:35.600" v="525" actId="1076"/>
          <ac:spMkLst>
            <pc:docMk/>
            <pc:sldMk cId="842989485" sldId="271"/>
            <ac:spMk id="18" creationId="{96F22CC2-2F87-9F25-FBC7-5C589411DCCF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8:56.085" v="535" actId="20577"/>
          <ac:spMkLst>
            <pc:docMk/>
            <pc:sldMk cId="842989485" sldId="271"/>
            <ac:spMk id="19" creationId="{2C52D08D-606A-D05E-B6A6-2B3CB20DE90E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9:07.367" v="543" actId="20577"/>
          <ac:spMkLst>
            <pc:docMk/>
            <pc:sldMk cId="842989485" sldId="271"/>
            <ac:spMk id="20" creationId="{45D649D7-560F-A5BF-C3D7-3B019E30DA4C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59:24.055" v="568" actId="20577"/>
          <ac:spMkLst>
            <pc:docMk/>
            <pc:sldMk cId="842989485" sldId="271"/>
            <ac:spMk id="21" creationId="{08C0202B-947C-95FA-7061-E7BEA4EF101B}"/>
          </ac:spMkLst>
        </pc:spChg>
        <pc:picChg chg="mod modCrop">
          <ac:chgData name="Pearson, Sophie" userId="S::sophie.pearson@st-marys.newcastle.sch.uk::8d510f2b-e36d-466b-b775-76ede0baa1c5" providerId="AD" clId="Web-{DBD31938-8AEF-806E-5FBC-330622B16FF0}" dt="2023-01-13T09:50:46.096" v="336" actId="14100"/>
          <ac:picMkLst>
            <pc:docMk/>
            <pc:sldMk cId="842989485" sldId="271"/>
            <ac:picMk id="2" creationId="{687D1EE6-59FB-2CE5-5EED-F66D13BAAA28}"/>
          </ac:picMkLst>
        </pc:picChg>
      </pc:sldChg>
      <pc:sldChg chg="addSp modSp">
        <pc:chgData name="Pearson, Sophie" userId="S::sophie.pearson@st-marys.newcastle.sch.uk::8d510f2b-e36d-466b-b775-76ede0baa1c5" providerId="AD" clId="Web-{DBD31938-8AEF-806E-5FBC-330622B16FF0}" dt="2023-01-13T12:23:35.422" v="594" actId="14100"/>
        <pc:sldMkLst>
          <pc:docMk/>
          <pc:sldMk cId="1427404582" sldId="272"/>
        </pc:sldMkLst>
        <pc:spChg chg="add mod">
          <ac:chgData name="Pearson, Sophie" userId="S::sophie.pearson@st-marys.newcastle.sch.uk::8d510f2b-e36d-466b-b775-76ede0baa1c5" providerId="AD" clId="Web-{DBD31938-8AEF-806E-5FBC-330622B16FF0}" dt="2023-01-13T12:23:16.593" v="583" actId="20577"/>
          <ac:spMkLst>
            <pc:docMk/>
            <pc:sldMk cId="1427404582" sldId="272"/>
            <ac:spMk id="3" creationId="{E23338C1-6A9C-45BC-4FF2-1580F4EDEE7E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3:06.781" v="576" actId="14100"/>
          <ac:spMkLst>
            <pc:docMk/>
            <pc:sldMk cId="1427404582" sldId="272"/>
            <ac:spMk id="4" creationId="{4F08EE40-363A-0753-617F-0F44F0CF9B69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3:23.234" v="586" actId="14100"/>
          <ac:spMkLst>
            <pc:docMk/>
            <pc:sldMk cId="1427404582" sldId="272"/>
            <ac:spMk id="5" creationId="{D9216D72-DF3A-C072-E1B9-A1EBD473F84C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3:29.984" v="591" actId="14100"/>
          <ac:spMkLst>
            <pc:docMk/>
            <pc:sldMk cId="1427404582" sldId="272"/>
            <ac:spMk id="6" creationId="{5E9A29E0-2C3A-4487-7EDF-7547BE1D2A71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3:35.422" v="594" actId="14100"/>
          <ac:spMkLst>
            <pc:docMk/>
            <pc:sldMk cId="1427404582" sldId="272"/>
            <ac:spMk id="7" creationId="{5CB34479-19BC-E02B-EE4A-4C06067A578A}"/>
          </ac:spMkLst>
        </pc:spChg>
        <pc:picChg chg="mod modCrop">
          <ac:chgData name="Pearson, Sophie" userId="S::sophie.pearson@st-marys.newcastle.sch.uk::8d510f2b-e36d-466b-b775-76ede0baa1c5" providerId="AD" clId="Web-{DBD31938-8AEF-806E-5FBC-330622B16FF0}" dt="2023-01-13T09:51:39.254" v="344" actId="14100"/>
          <ac:picMkLst>
            <pc:docMk/>
            <pc:sldMk cId="1427404582" sldId="272"/>
            <ac:picMk id="2" creationId="{FD34A986-5787-24EF-E765-1A07177F0B33}"/>
          </ac:picMkLst>
        </pc:picChg>
      </pc:sldChg>
      <pc:sldChg chg="modSp del">
        <pc:chgData name="Pearson, Sophie" userId="S::sophie.pearson@st-marys.newcastle.sch.uk::8d510f2b-e36d-466b-b775-76ede0baa1c5" providerId="AD" clId="Web-{DBD31938-8AEF-806E-5FBC-330622B16FF0}" dt="2023-01-13T09:51:49.177" v="349"/>
        <pc:sldMkLst>
          <pc:docMk/>
          <pc:sldMk cId="3584892471" sldId="273"/>
        </pc:sldMkLst>
        <pc:picChg chg="mod">
          <ac:chgData name="Pearson, Sophie" userId="S::sophie.pearson@st-marys.newcastle.sch.uk::8d510f2b-e36d-466b-b775-76ede0baa1c5" providerId="AD" clId="Web-{DBD31938-8AEF-806E-5FBC-330622B16FF0}" dt="2023-01-13T09:51:44.942" v="348" actId="1076"/>
          <ac:picMkLst>
            <pc:docMk/>
            <pc:sldMk cId="3584892471" sldId="273"/>
            <ac:picMk id="2" creationId="{13163F6B-96AD-8864-AE01-4747BCCB12AC}"/>
          </ac:picMkLst>
        </pc:picChg>
      </pc:sldChg>
      <pc:sldChg chg="addSp modSp">
        <pc:chgData name="Pearson, Sophie" userId="S::sophie.pearson@st-marys.newcastle.sch.uk::8d510f2b-e36d-466b-b775-76ede0baa1c5" providerId="AD" clId="Web-{DBD31938-8AEF-806E-5FBC-330622B16FF0}" dt="2023-01-13T12:28:44.992" v="662" actId="1076"/>
        <pc:sldMkLst>
          <pc:docMk/>
          <pc:sldMk cId="1873715868" sldId="274"/>
        </pc:sldMkLst>
        <pc:spChg chg="add mod">
          <ac:chgData name="Pearson, Sophie" userId="S::sophie.pearson@st-marys.newcastle.sch.uk::8d510f2b-e36d-466b-b775-76ede0baa1c5" providerId="AD" clId="Web-{DBD31938-8AEF-806E-5FBC-330622B16FF0}" dt="2023-01-13T12:27:30.615" v="645" actId="1076"/>
          <ac:spMkLst>
            <pc:docMk/>
            <pc:sldMk cId="1873715868" sldId="274"/>
            <ac:spMk id="4" creationId="{0B00F36B-6604-86FB-2BCA-EC0BB1C99F60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7:38.178" v="648" actId="14100"/>
          <ac:spMkLst>
            <pc:docMk/>
            <pc:sldMk cId="1873715868" sldId="274"/>
            <ac:spMk id="5" creationId="{F970E937-DB7B-FEF2-9C56-9D131C3B9549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8:29.211" v="655" actId="14100"/>
          <ac:spMkLst>
            <pc:docMk/>
            <pc:sldMk cId="1873715868" sldId="274"/>
            <ac:spMk id="7" creationId="{502197CA-901A-94A9-2BFD-336D2B4A6ABE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8:36.961" v="658" actId="14100"/>
          <ac:spMkLst>
            <pc:docMk/>
            <pc:sldMk cId="1873715868" sldId="274"/>
            <ac:spMk id="9" creationId="{784381F4-6530-B534-95B8-035BAF8FDFD7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8:41.477" v="660" actId="1076"/>
          <ac:spMkLst>
            <pc:docMk/>
            <pc:sldMk cId="1873715868" sldId="274"/>
            <ac:spMk id="10" creationId="{A1F12F1E-FB09-BCB5-9AFA-C327E97A43D4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8:44.992" v="662" actId="1076"/>
          <ac:spMkLst>
            <pc:docMk/>
            <pc:sldMk cId="1873715868" sldId="274"/>
            <ac:spMk id="11" creationId="{34FAEA48-3B29-521C-C605-09DC0BA4C9DA}"/>
          </ac:spMkLst>
        </pc:spChg>
        <pc:picChg chg="mod modCrop">
          <ac:chgData name="Pearson, Sophie" userId="S::sophie.pearson@st-marys.newcastle.sch.uk::8d510f2b-e36d-466b-b775-76ede0baa1c5" providerId="AD" clId="Web-{DBD31938-8AEF-806E-5FBC-330622B16FF0}" dt="2023-01-13T09:54:48.387" v="398" actId="14100"/>
          <ac:picMkLst>
            <pc:docMk/>
            <pc:sldMk cId="1873715868" sldId="274"/>
            <ac:picMk id="2" creationId="{625BB64F-2944-2CD0-3BF0-13BBAB72E749}"/>
          </ac:picMkLst>
        </pc:picChg>
      </pc:sldChg>
      <pc:sldChg chg="addSp modSp">
        <pc:chgData name="Pearson, Sophie" userId="S::sophie.pearson@st-marys.newcastle.sch.uk::8d510f2b-e36d-466b-b775-76ede0baa1c5" providerId="AD" clId="Web-{DBD31938-8AEF-806E-5FBC-330622B16FF0}" dt="2023-01-13T12:26:54.005" v="641" actId="14100"/>
        <pc:sldMkLst>
          <pc:docMk/>
          <pc:sldMk cId="1676654180" sldId="275"/>
        </pc:sldMkLst>
        <pc:spChg chg="add mod">
          <ac:chgData name="Pearson, Sophie" userId="S::sophie.pearson@st-marys.newcastle.sch.uk::8d510f2b-e36d-466b-b775-76ede0baa1c5" providerId="AD" clId="Web-{DBD31938-8AEF-806E-5FBC-330622B16FF0}" dt="2023-01-13T12:26:28.817" v="626" actId="1076"/>
          <ac:spMkLst>
            <pc:docMk/>
            <pc:sldMk cId="1676654180" sldId="275"/>
            <ac:spMk id="4" creationId="{FAF5D8FF-72BB-B3CB-306D-6A09630AA90A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4:35.533" v="599" actId="1076"/>
          <ac:spMkLst>
            <pc:docMk/>
            <pc:sldMk cId="1676654180" sldId="275"/>
            <ac:spMk id="6" creationId="{7B748420-8409-760F-EAFE-9961D2EC3825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4:39.939" v="601" actId="1076"/>
          <ac:spMkLst>
            <pc:docMk/>
            <pc:sldMk cId="1676654180" sldId="275"/>
            <ac:spMk id="7" creationId="{0F3D4D83-D0C6-954F-072D-9408790F80A2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4:53.768" v="606" actId="1076"/>
          <ac:spMkLst>
            <pc:docMk/>
            <pc:sldMk cId="1676654180" sldId="275"/>
            <ac:spMk id="8" creationId="{8220855C-0928-24C6-1F0A-AB8E2228BEDF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5:03.893" v="610" actId="1076"/>
          <ac:spMkLst>
            <pc:docMk/>
            <pc:sldMk cId="1676654180" sldId="275"/>
            <ac:spMk id="9" creationId="{70FFF4EA-2C0D-592E-1671-39CCE13AF357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5:28.722" v="612" actId="1076"/>
          <ac:spMkLst>
            <pc:docMk/>
            <pc:sldMk cId="1676654180" sldId="275"/>
            <ac:spMk id="10" creationId="{055E8830-BA3C-ACC2-CB08-4E7BD68D86E6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5:51.254" v="614" actId="1076"/>
          <ac:spMkLst>
            <pc:docMk/>
            <pc:sldMk cId="1676654180" sldId="275"/>
            <ac:spMk id="11" creationId="{94928708-F100-99B8-D8E1-C6E194EF92BF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5:55.707" v="616" actId="1076"/>
          <ac:spMkLst>
            <pc:docMk/>
            <pc:sldMk cId="1676654180" sldId="275"/>
            <ac:spMk id="12" creationId="{E61E102F-E11C-21A8-CE41-FD64E0FB345B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6:32.755" v="629" actId="14100"/>
          <ac:spMkLst>
            <pc:docMk/>
            <pc:sldMk cId="1676654180" sldId="275"/>
            <ac:spMk id="13" creationId="{C0FC16B6-DC7A-DCE5-FF54-A0493E95C195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6:37.864" v="632" actId="14100"/>
          <ac:spMkLst>
            <pc:docMk/>
            <pc:sldMk cId="1676654180" sldId="275"/>
            <ac:spMk id="14" creationId="{21F6A100-9BC0-905C-E926-8B1DEEA96711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6:42.755" v="635" actId="14100"/>
          <ac:spMkLst>
            <pc:docMk/>
            <pc:sldMk cId="1676654180" sldId="275"/>
            <ac:spMk id="15" creationId="{55994991-F8DB-6A94-D4A7-DFE2FE81733A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6:48.630" v="638" actId="14100"/>
          <ac:spMkLst>
            <pc:docMk/>
            <pc:sldMk cId="1676654180" sldId="275"/>
            <ac:spMk id="16" creationId="{B1F1A352-26A9-6C5E-D938-C1B71EE1A3B9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26:54.005" v="641" actId="14100"/>
          <ac:spMkLst>
            <pc:docMk/>
            <pc:sldMk cId="1676654180" sldId="275"/>
            <ac:spMk id="17" creationId="{05386094-7DE4-8515-B5D8-D4E194C97DD8}"/>
          </ac:spMkLst>
        </pc:spChg>
        <pc:picChg chg="mod modCrop">
          <ac:chgData name="Pearson, Sophie" userId="S::sophie.pearson@st-marys.newcastle.sch.uk::8d510f2b-e36d-466b-b775-76ede0baa1c5" providerId="AD" clId="Web-{DBD31938-8AEF-806E-5FBC-330622B16FF0}" dt="2023-01-13T09:53:31.681" v="391" actId="14100"/>
          <ac:picMkLst>
            <pc:docMk/>
            <pc:sldMk cId="1676654180" sldId="275"/>
            <ac:picMk id="2" creationId="{49A93266-8401-7413-DF4A-C319E044F76A}"/>
          </ac:picMkLst>
        </pc:picChg>
      </pc:sldChg>
      <pc:sldChg chg="addSp modSp new mod modClrScheme chgLayout">
        <pc:chgData name="Pearson, Sophie" userId="S::sophie.pearson@st-marys.newcastle.sch.uk::8d510f2b-e36d-466b-b775-76ede0baa1c5" providerId="AD" clId="Web-{DBD31938-8AEF-806E-5FBC-330622B16FF0}" dt="2023-01-13T09:49:48.578" v="311" actId="20577"/>
        <pc:sldMkLst>
          <pc:docMk/>
          <pc:sldMk cId="2086700014" sldId="276"/>
        </pc:sldMkLst>
        <pc:spChg chg="add mod">
          <ac:chgData name="Pearson, Sophie" userId="S::sophie.pearson@st-marys.newcastle.sch.uk::8d510f2b-e36d-466b-b775-76ede0baa1c5" providerId="AD" clId="Web-{DBD31938-8AEF-806E-5FBC-330622B16FF0}" dt="2023-01-13T08:55:56.321" v="12" actId="20577"/>
          <ac:spMkLst>
            <pc:docMk/>
            <pc:sldMk cId="2086700014" sldId="276"/>
            <ac:spMk id="2" creationId="{56DCE073-46DE-4633-34DD-7D6C132F1B6E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49:48.578" v="311" actId="20577"/>
          <ac:spMkLst>
            <pc:docMk/>
            <pc:sldMk cId="2086700014" sldId="276"/>
            <ac:spMk id="3" creationId="{F8345277-D209-A3C7-EF75-D81D6DF0A8DA}"/>
          </ac:spMkLst>
        </pc:spChg>
      </pc:sldChg>
      <pc:sldChg chg="modSp add ord replId">
        <pc:chgData name="Pearson, Sophie" userId="S::sophie.pearson@st-marys.newcastle.sch.uk::8d510f2b-e36d-466b-b775-76ede0baa1c5" providerId="AD" clId="Web-{DBD31938-8AEF-806E-5FBC-330622B16FF0}" dt="2023-01-13T09:53:15.040" v="385" actId="20577"/>
        <pc:sldMkLst>
          <pc:docMk/>
          <pc:sldMk cId="425086935" sldId="277"/>
        </pc:sldMkLst>
        <pc:spChg chg="mod">
          <ac:chgData name="Pearson, Sophie" userId="S::sophie.pearson@st-marys.newcastle.sch.uk::8d510f2b-e36d-466b-b775-76ede0baa1c5" providerId="AD" clId="Web-{DBD31938-8AEF-806E-5FBC-330622B16FF0}" dt="2023-01-13T08:56:04.743" v="16" actId="20577"/>
          <ac:spMkLst>
            <pc:docMk/>
            <pc:sldMk cId="425086935" sldId="277"/>
            <ac:spMk id="2" creationId="{56DCE073-46DE-4633-34DD-7D6C132F1B6E}"/>
          </ac:spMkLst>
        </pc:spChg>
        <pc:spChg chg="mod">
          <ac:chgData name="Pearson, Sophie" userId="S::sophie.pearson@st-marys.newcastle.sch.uk::8d510f2b-e36d-466b-b775-76ede0baa1c5" providerId="AD" clId="Web-{DBD31938-8AEF-806E-5FBC-330622B16FF0}" dt="2023-01-13T09:53:15.040" v="385" actId="20577"/>
          <ac:spMkLst>
            <pc:docMk/>
            <pc:sldMk cId="425086935" sldId="277"/>
            <ac:spMk id="3" creationId="{F8345277-D209-A3C7-EF75-D81D6DF0A8DA}"/>
          </ac:spMkLst>
        </pc:spChg>
      </pc:sldChg>
      <pc:sldChg chg="modSp add replId">
        <pc:chgData name="Pearson, Sophie" userId="S::sophie.pearson@st-marys.newcastle.sch.uk::8d510f2b-e36d-466b-b775-76ede0baa1c5" providerId="AD" clId="Web-{DBD31938-8AEF-806E-5FBC-330622B16FF0}" dt="2023-01-13T12:32:41.217" v="719" actId="20577"/>
        <pc:sldMkLst>
          <pc:docMk/>
          <pc:sldMk cId="1247635635" sldId="278"/>
        </pc:sldMkLst>
        <pc:spChg chg="mod">
          <ac:chgData name="Pearson, Sophie" userId="S::sophie.pearson@st-marys.newcastle.sch.uk::8d510f2b-e36d-466b-b775-76ede0baa1c5" providerId="AD" clId="Web-{DBD31938-8AEF-806E-5FBC-330622B16FF0}" dt="2023-01-13T08:56:16.369" v="20" actId="20577"/>
          <ac:spMkLst>
            <pc:docMk/>
            <pc:sldMk cId="1247635635" sldId="278"/>
            <ac:spMk id="2" creationId="{56DCE073-46DE-4633-34DD-7D6C132F1B6E}"/>
          </ac:spMkLst>
        </pc:spChg>
        <pc:spChg chg="mod">
          <ac:chgData name="Pearson, Sophie" userId="S::sophie.pearson@st-marys.newcastle.sch.uk::8d510f2b-e36d-466b-b775-76ede0baa1c5" providerId="AD" clId="Web-{DBD31938-8AEF-806E-5FBC-330622B16FF0}" dt="2023-01-13T12:32:41.217" v="719" actId="20577"/>
          <ac:spMkLst>
            <pc:docMk/>
            <pc:sldMk cId="1247635635" sldId="278"/>
            <ac:spMk id="3" creationId="{F8345277-D209-A3C7-EF75-D81D6DF0A8DA}"/>
          </ac:spMkLst>
        </pc:spChg>
      </pc:sldChg>
      <pc:sldChg chg="add del replId">
        <pc:chgData name="Pearson, Sophie" userId="S::sophie.pearson@st-marys.newcastle.sch.uk::8d510f2b-e36d-466b-b775-76ede0baa1c5" providerId="AD" clId="Web-{DBD31938-8AEF-806E-5FBC-330622B16FF0}" dt="2023-01-13T08:56:29.884" v="23"/>
        <pc:sldMkLst>
          <pc:docMk/>
          <pc:sldMk cId="2900810695" sldId="279"/>
        </pc:sldMkLst>
      </pc:sldChg>
      <pc:sldChg chg="addSp modSp new">
        <pc:chgData name="Pearson, Sophie" userId="S::sophie.pearson@st-marys.newcastle.sch.uk::8d510f2b-e36d-466b-b775-76ede0baa1c5" providerId="AD" clId="Web-{DBD31938-8AEF-806E-5FBC-330622B16FF0}" dt="2023-01-13T09:47:32.791" v="253" actId="14100"/>
        <pc:sldMkLst>
          <pc:docMk/>
          <pc:sldMk cId="4111072818" sldId="279"/>
        </pc:sldMkLst>
        <pc:spChg chg="add mod">
          <ac:chgData name="Pearson, Sophie" userId="S::sophie.pearson@st-marys.newcastle.sch.uk::8d510f2b-e36d-466b-b775-76ede0baa1c5" providerId="AD" clId="Web-{DBD31938-8AEF-806E-5FBC-330622B16FF0}" dt="2023-01-13T09:46:42.664" v="211" actId="14100"/>
          <ac:spMkLst>
            <pc:docMk/>
            <pc:sldMk cId="4111072818" sldId="279"/>
            <ac:spMk id="4" creationId="{F07FD716-8488-6B86-748E-6327C67A2D94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46:48.492" v="214" actId="14100"/>
          <ac:spMkLst>
            <pc:docMk/>
            <pc:sldMk cId="4111072818" sldId="279"/>
            <ac:spMk id="5" creationId="{49251177-7309-FF27-8D04-D21D8A7F6A7B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46:50.821" v="216" actId="1076"/>
          <ac:spMkLst>
            <pc:docMk/>
            <pc:sldMk cId="4111072818" sldId="279"/>
            <ac:spMk id="6" creationId="{2B888D9E-958D-B461-E78C-97E976395DCA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46:54.524" v="218" actId="1076"/>
          <ac:spMkLst>
            <pc:docMk/>
            <pc:sldMk cId="4111072818" sldId="279"/>
            <ac:spMk id="7" creationId="{8E0A1432-3F0C-57AD-1057-859E896EAA7C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47:05.899" v="231" actId="20577"/>
          <ac:spMkLst>
            <pc:docMk/>
            <pc:sldMk cId="4111072818" sldId="279"/>
            <ac:spMk id="8" creationId="{B7775BC1-12EF-1BBB-0C03-2D01961946E1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47:28.416" v="250" actId="20577"/>
          <ac:spMkLst>
            <pc:docMk/>
            <pc:sldMk cId="4111072818" sldId="279"/>
            <ac:spMk id="9" creationId="{77B4FB49-061B-773C-5431-DA92DEAD7F89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09:47:32.791" v="253" actId="14100"/>
          <ac:spMkLst>
            <pc:docMk/>
            <pc:sldMk cId="4111072818" sldId="279"/>
            <ac:spMk id="10" creationId="{5360FB10-B4B7-65E1-7286-441005AD109D}"/>
          </ac:spMkLst>
        </pc:spChg>
        <pc:picChg chg="add mod modCrop">
          <ac:chgData name="Pearson, Sophie" userId="S::sophie.pearson@st-marys.newcastle.sch.uk::8d510f2b-e36d-466b-b775-76ede0baa1c5" providerId="AD" clId="Web-{DBD31938-8AEF-806E-5FBC-330622B16FF0}" dt="2023-01-13T09:46:24.460" v="207" actId="14100"/>
          <ac:picMkLst>
            <pc:docMk/>
            <pc:sldMk cId="4111072818" sldId="279"/>
            <ac:picMk id="2" creationId="{E10EF2CC-DDFF-1771-25F8-0105A697872A}"/>
          </ac:picMkLst>
        </pc:picChg>
      </pc:sldChg>
      <pc:sldChg chg="new del">
        <pc:chgData name="Pearson, Sophie" userId="S::sophie.pearson@st-marys.newcastle.sch.uk::8d510f2b-e36d-466b-b775-76ede0baa1c5" providerId="AD" clId="Web-{DBD31938-8AEF-806E-5FBC-330622B16FF0}" dt="2023-01-13T09:47:48.698" v="254"/>
        <pc:sldMkLst>
          <pc:docMk/>
          <pc:sldMk cId="568020790" sldId="280"/>
        </pc:sldMkLst>
      </pc:sldChg>
      <pc:sldChg chg="add replId">
        <pc:chgData name="Pearson, Sophie" userId="S::sophie.pearson@st-marys.newcastle.sch.uk::8d510f2b-e36d-466b-b775-76ede0baa1c5" providerId="AD" clId="Web-{DBD31938-8AEF-806E-5FBC-330622B16FF0}" dt="2023-01-13T09:46:31.601" v="208"/>
        <pc:sldMkLst>
          <pc:docMk/>
          <pc:sldMk cId="4211627569" sldId="281"/>
        </pc:sldMkLst>
      </pc:sldChg>
      <pc:sldChg chg="modSp add replId">
        <pc:chgData name="Pearson, Sophie" userId="S::sophie.pearson@st-marys.newcastle.sch.uk::8d510f2b-e36d-466b-b775-76ede0baa1c5" providerId="AD" clId="Web-{DBD31938-8AEF-806E-5FBC-330622B16FF0}" dt="2023-01-13T09:50:12.470" v="321" actId="20577"/>
        <pc:sldMkLst>
          <pc:docMk/>
          <pc:sldMk cId="3493485607" sldId="282"/>
        </pc:sldMkLst>
        <pc:spChg chg="mod">
          <ac:chgData name="Pearson, Sophie" userId="S::sophie.pearson@st-marys.newcastle.sch.uk::8d510f2b-e36d-466b-b775-76ede0baa1c5" providerId="AD" clId="Web-{DBD31938-8AEF-806E-5FBC-330622B16FF0}" dt="2023-01-13T09:50:12.470" v="321" actId="20577"/>
          <ac:spMkLst>
            <pc:docMk/>
            <pc:sldMk cId="3493485607" sldId="282"/>
            <ac:spMk id="2" creationId="{F38B4399-030E-26BD-ECB8-A5497B2954AA}"/>
          </ac:spMkLst>
        </pc:spChg>
      </pc:sldChg>
      <pc:sldChg chg="addSp add replId">
        <pc:chgData name="Pearson, Sophie" userId="S::sophie.pearson@st-marys.newcastle.sch.uk::8d510f2b-e36d-466b-b775-76ede0baa1c5" providerId="AD" clId="Web-{DBD31938-8AEF-806E-5FBC-330622B16FF0}" dt="2023-01-13T09:57:55.364" v="510"/>
        <pc:sldMkLst>
          <pc:docMk/>
          <pc:sldMk cId="3392208803" sldId="283"/>
        </pc:sldMkLst>
        <pc:spChg chg="add">
          <ac:chgData name="Pearson, Sophie" userId="S::sophie.pearson@st-marys.newcastle.sch.uk::8d510f2b-e36d-466b-b775-76ede0baa1c5" providerId="AD" clId="Web-{DBD31938-8AEF-806E-5FBC-330622B16FF0}" dt="2023-01-13T09:57:55.348" v="509"/>
          <ac:spMkLst>
            <pc:docMk/>
            <pc:sldMk cId="3392208803" sldId="283"/>
            <ac:spMk id="4" creationId="{3FDF9BE1-244D-2EF8-6314-D4B6A1D379A6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09:57:55.364" v="510"/>
          <ac:spMkLst>
            <pc:docMk/>
            <pc:sldMk cId="3392208803" sldId="283"/>
            <ac:spMk id="6" creationId="{810E51C7-AA4F-F2F5-F63F-775EAA1CB5CD}"/>
          </ac:spMkLst>
        </pc:spChg>
      </pc:sldChg>
      <pc:sldChg chg="addSp add replId">
        <pc:chgData name="Pearson, Sophie" userId="S::sophie.pearson@st-marys.newcastle.sch.uk::8d510f2b-e36d-466b-b775-76ede0baa1c5" providerId="AD" clId="Web-{DBD31938-8AEF-806E-5FBC-330622B16FF0}" dt="2023-01-13T09:59:32.415" v="574"/>
        <pc:sldMkLst>
          <pc:docMk/>
          <pc:sldMk cId="1891972688" sldId="284"/>
        </pc:sldMkLst>
        <pc:spChg chg="add">
          <ac:chgData name="Pearson, Sophie" userId="S::sophie.pearson@st-marys.newcastle.sch.uk::8d510f2b-e36d-466b-b775-76ede0baa1c5" providerId="AD" clId="Web-{DBD31938-8AEF-806E-5FBC-330622B16FF0}" dt="2023-01-13T09:59:32.383" v="569"/>
          <ac:spMkLst>
            <pc:docMk/>
            <pc:sldMk cId="1891972688" sldId="284"/>
            <ac:spMk id="4" creationId="{E3122885-2A29-343D-0039-3D4FFF42BAA2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09:59:32.383" v="570"/>
          <ac:spMkLst>
            <pc:docMk/>
            <pc:sldMk cId="1891972688" sldId="284"/>
            <ac:spMk id="6" creationId="{E711FFB7-7763-74A8-BCE1-E6AD719B7C52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09:59:32.399" v="571"/>
          <ac:spMkLst>
            <pc:docMk/>
            <pc:sldMk cId="1891972688" sldId="284"/>
            <ac:spMk id="8" creationId="{A9C603B6-7EE1-2CE5-6518-25EC717D9D92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09:59:32.399" v="572"/>
          <ac:spMkLst>
            <pc:docMk/>
            <pc:sldMk cId="1891972688" sldId="284"/>
            <ac:spMk id="10" creationId="{395E7F16-8106-91A7-25A9-3BDC69B01B0B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09:59:32.399" v="573"/>
          <ac:spMkLst>
            <pc:docMk/>
            <pc:sldMk cId="1891972688" sldId="284"/>
            <ac:spMk id="12" creationId="{C22A7BC2-10D2-1028-D79B-4714E025D61E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09:59:32.415" v="574"/>
          <ac:spMkLst>
            <pc:docMk/>
            <pc:sldMk cId="1891972688" sldId="284"/>
            <ac:spMk id="14" creationId="{7553C9EC-F6B8-7CFE-32B1-7DE510CC14C0}"/>
          </ac:spMkLst>
        </pc:spChg>
      </pc:sldChg>
      <pc:sldChg chg="add replId">
        <pc:chgData name="Pearson, Sophie" userId="S::sophie.pearson@st-marys.newcastle.sch.uk::8d510f2b-e36d-466b-b775-76ede0baa1c5" providerId="AD" clId="Web-{DBD31938-8AEF-806E-5FBC-330622B16FF0}" dt="2023-01-13T09:51:40.973" v="345"/>
        <pc:sldMkLst>
          <pc:docMk/>
          <pc:sldMk cId="923328270" sldId="285"/>
        </pc:sldMkLst>
      </pc:sldChg>
      <pc:sldChg chg="addSp add replId">
        <pc:chgData name="Pearson, Sophie" userId="S::sophie.pearson@st-marys.newcastle.sch.uk::8d510f2b-e36d-466b-b775-76ede0baa1c5" providerId="AD" clId="Web-{DBD31938-8AEF-806E-5FBC-330622B16FF0}" dt="2023-01-13T12:26:21.457" v="623"/>
        <pc:sldMkLst>
          <pc:docMk/>
          <pc:sldMk cId="3263046046" sldId="286"/>
        </pc:sldMkLst>
        <pc:spChg chg="add">
          <ac:chgData name="Pearson, Sophie" userId="S::sophie.pearson@st-marys.newcastle.sch.uk::8d510f2b-e36d-466b-b775-76ede0baa1c5" providerId="AD" clId="Web-{DBD31938-8AEF-806E-5FBC-330622B16FF0}" dt="2023-01-13T12:26:21.426" v="617"/>
          <ac:spMkLst>
            <pc:docMk/>
            <pc:sldMk cId="3263046046" sldId="286"/>
            <ac:spMk id="4" creationId="{F2894794-B19C-46CD-4D7A-A5E2EF679194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12:26:21.442" v="618"/>
          <ac:spMkLst>
            <pc:docMk/>
            <pc:sldMk cId="3263046046" sldId="286"/>
            <ac:spMk id="6" creationId="{6491E94A-19AB-8AE5-09F6-34166E456B73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12:26:21.442" v="619"/>
          <ac:spMkLst>
            <pc:docMk/>
            <pc:sldMk cId="3263046046" sldId="286"/>
            <ac:spMk id="8" creationId="{BA99A061-991D-04DD-7B7D-2E914992A94A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12:26:21.442" v="620"/>
          <ac:spMkLst>
            <pc:docMk/>
            <pc:sldMk cId="3263046046" sldId="286"/>
            <ac:spMk id="10" creationId="{6F518F93-4EC0-0143-54B3-AE2AF69879F7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12:26:21.457" v="621"/>
          <ac:spMkLst>
            <pc:docMk/>
            <pc:sldMk cId="3263046046" sldId="286"/>
            <ac:spMk id="12" creationId="{A6181AFC-84B7-3007-E0D9-D8DD33AF5900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12:26:21.457" v="622"/>
          <ac:spMkLst>
            <pc:docMk/>
            <pc:sldMk cId="3263046046" sldId="286"/>
            <ac:spMk id="14" creationId="{F0349BD0-A37F-BA78-9E79-DE9DFFC3492C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12:26:21.457" v="623"/>
          <ac:spMkLst>
            <pc:docMk/>
            <pc:sldMk cId="3263046046" sldId="286"/>
            <ac:spMk id="16" creationId="{77257140-B325-6366-C6A2-2F66EA19E91E}"/>
          </ac:spMkLst>
        </pc:spChg>
      </pc:sldChg>
      <pc:sldChg chg="add replId">
        <pc:chgData name="Pearson, Sophie" userId="S::sophie.pearson@st-marys.newcastle.sch.uk::8d510f2b-e36d-466b-b775-76ede0baa1c5" providerId="AD" clId="Web-{DBD31938-8AEF-806E-5FBC-330622B16FF0}" dt="2023-01-13T09:54:54.200" v="399"/>
        <pc:sldMkLst>
          <pc:docMk/>
          <pc:sldMk cId="3937815485" sldId="287"/>
        </pc:sldMkLst>
      </pc:sldChg>
      <pc:sldChg chg="addSp modSp new">
        <pc:chgData name="Pearson, Sophie" userId="S::sophie.pearson@st-marys.newcastle.sch.uk::8d510f2b-e36d-466b-b775-76ede0baa1c5" providerId="AD" clId="Web-{DBD31938-8AEF-806E-5FBC-330622B16FF0}" dt="2023-01-13T12:31:23.121" v="693" actId="14100"/>
        <pc:sldMkLst>
          <pc:docMk/>
          <pc:sldMk cId="3561948742" sldId="288"/>
        </pc:sldMkLst>
        <pc:spChg chg="add mod">
          <ac:chgData name="Pearson, Sophie" userId="S::sophie.pearson@st-marys.newcastle.sch.uk::8d510f2b-e36d-466b-b775-76ede0baa1c5" providerId="AD" clId="Web-{DBD31938-8AEF-806E-5FBC-330622B16FF0}" dt="2023-01-13T12:30:15.479" v="673" actId="1076"/>
          <ac:spMkLst>
            <pc:docMk/>
            <pc:sldMk cId="3561948742" sldId="288"/>
            <ac:spMk id="4" creationId="{30E32694-2025-F6B4-80B7-DF20DC95A088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30:18.995" v="675" actId="1076"/>
          <ac:spMkLst>
            <pc:docMk/>
            <pc:sldMk cId="3561948742" sldId="288"/>
            <ac:spMk id="5" creationId="{CCAEE5F9-0D18-44D8-097D-3EACC9BAF66C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30:24.213" v="677" actId="1076"/>
          <ac:spMkLst>
            <pc:docMk/>
            <pc:sldMk cId="3561948742" sldId="288"/>
            <ac:spMk id="6" creationId="{CC15B325-97F7-0042-CA6C-62992AA7DBD7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30:27.557" v="679" actId="1076"/>
          <ac:spMkLst>
            <pc:docMk/>
            <pc:sldMk cId="3561948742" sldId="288"/>
            <ac:spMk id="7" creationId="{5ADF358C-718F-6D86-E24E-3A2FAC761C36}"/>
          </ac:spMkLst>
        </pc:spChg>
        <pc:spChg chg="add">
          <ac:chgData name="Pearson, Sophie" userId="S::sophie.pearson@st-marys.newcastle.sch.uk::8d510f2b-e36d-466b-b775-76ede0baa1c5" providerId="AD" clId="Web-{DBD31938-8AEF-806E-5FBC-330622B16FF0}" dt="2023-01-13T12:30:55.605" v="680"/>
          <ac:spMkLst>
            <pc:docMk/>
            <pc:sldMk cId="3561948742" sldId="288"/>
            <ac:spMk id="9" creationId="{E82E83BB-FD1C-D0B0-3850-17C563BAC3B7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31:06.386" v="685" actId="14100"/>
          <ac:spMkLst>
            <pc:docMk/>
            <pc:sldMk cId="3561948742" sldId="288"/>
            <ac:spMk id="10" creationId="{40A566A2-1CFA-066B-4F68-399EE07FC349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31:12.293" v="687" actId="14100"/>
          <ac:spMkLst>
            <pc:docMk/>
            <pc:sldMk cId="3561948742" sldId="288"/>
            <ac:spMk id="11" creationId="{B80D4AFD-D596-DF3E-B0BB-153963B77EA0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31:16.699" v="690" actId="14100"/>
          <ac:spMkLst>
            <pc:docMk/>
            <pc:sldMk cId="3561948742" sldId="288"/>
            <ac:spMk id="12" creationId="{FB90B8B0-3054-48E4-923F-20443795BD1D}"/>
          </ac:spMkLst>
        </pc:spChg>
        <pc:spChg chg="add mod">
          <ac:chgData name="Pearson, Sophie" userId="S::sophie.pearson@st-marys.newcastle.sch.uk::8d510f2b-e36d-466b-b775-76ede0baa1c5" providerId="AD" clId="Web-{DBD31938-8AEF-806E-5FBC-330622B16FF0}" dt="2023-01-13T12:31:23.121" v="693" actId="14100"/>
          <ac:spMkLst>
            <pc:docMk/>
            <pc:sldMk cId="3561948742" sldId="288"/>
            <ac:spMk id="13" creationId="{277FEA95-592E-B5F6-EEF4-635127B14758}"/>
          </ac:spMkLst>
        </pc:spChg>
        <pc:picChg chg="add mod modCrop">
          <ac:chgData name="Pearson, Sophie" userId="S::sophie.pearson@st-marys.newcastle.sch.uk::8d510f2b-e36d-466b-b775-76ede0baa1c5" providerId="AD" clId="Web-{DBD31938-8AEF-806E-5FBC-330622B16FF0}" dt="2023-01-13T12:30:06.822" v="671" actId="14100"/>
          <ac:picMkLst>
            <pc:docMk/>
            <pc:sldMk cId="3561948742" sldId="288"/>
            <ac:picMk id="2" creationId="{144A2186-906A-C35E-9519-FACC2D2A8A57}"/>
          </ac:picMkLst>
        </pc:picChg>
      </pc:sldChg>
      <pc:sldChg chg="delSp add replId">
        <pc:chgData name="Pearson, Sophie" userId="S::sophie.pearson@st-marys.newcastle.sch.uk::8d510f2b-e36d-466b-b775-76ede0baa1c5" providerId="AD" clId="Web-{DBD31938-8AEF-806E-5FBC-330622B16FF0}" dt="2023-01-13T12:28:50.039" v="665"/>
        <pc:sldMkLst>
          <pc:docMk/>
          <pc:sldMk cId="3331134836" sldId="289"/>
        </pc:sldMkLst>
        <pc:spChg chg="del">
          <ac:chgData name="Pearson, Sophie" userId="S::sophie.pearson@st-marys.newcastle.sch.uk::8d510f2b-e36d-466b-b775-76ede0baa1c5" providerId="AD" clId="Web-{DBD31938-8AEF-806E-5FBC-330622B16FF0}" dt="2023-01-13T12:28:50.039" v="665"/>
          <ac:spMkLst>
            <pc:docMk/>
            <pc:sldMk cId="3331134836" sldId="289"/>
            <ac:spMk id="7" creationId="{502197CA-901A-94A9-2BFD-336D2B4A6ABE}"/>
          </ac:spMkLst>
        </pc:spChg>
        <pc:spChg chg="del">
          <ac:chgData name="Pearson, Sophie" userId="S::sophie.pearson@st-marys.newcastle.sch.uk::8d510f2b-e36d-466b-b775-76ede0baa1c5" providerId="AD" clId="Web-{DBD31938-8AEF-806E-5FBC-330622B16FF0}" dt="2023-01-13T12:28:49.383" v="664"/>
          <ac:spMkLst>
            <pc:docMk/>
            <pc:sldMk cId="3331134836" sldId="289"/>
            <ac:spMk id="9" creationId="{784381F4-6530-B534-95B8-035BAF8FDFD7}"/>
          </ac:spMkLst>
        </pc:spChg>
      </pc:sldChg>
      <pc:sldChg chg="delSp add replId">
        <pc:chgData name="Pearson, Sophie" userId="S::sophie.pearson@st-marys.newcastle.sch.uk::8d510f2b-e36d-466b-b775-76ede0baa1c5" providerId="AD" clId="Web-{DBD31938-8AEF-806E-5FBC-330622B16FF0}" dt="2023-01-13T12:31:29.090" v="699"/>
        <pc:sldMkLst>
          <pc:docMk/>
          <pc:sldMk cId="2890523267" sldId="290"/>
        </pc:sldMkLst>
        <pc:spChg chg="del">
          <ac:chgData name="Pearson, Sophie" userId="S::sophie.pearson@st-marys.newcastle.sch.uk::8d510f2b-e36d-466b-b775-76ede0baa1c5" providerId="AD" clId="Web-{DBD31938-8AEF-806E-5FBC-330622B16FF0}" dt="2023-01-13T12:31:29.090" v="699"/>
          <ac:spMkLst>
            <pc:docMk/>
            <pc:sldMk cId="2890523267" sldId="290"/>
            <ac:spMk id="9" creationId="{E82E83BB-FD1C-D0B0-3850-17C563BAC3B7}"/>
          </ac:spMkLst>
        </pc:spChg>
        <pc:spChg chg="del">
          <ac:chgData name="Pearson, Sophie" userId="S::sophie.pearson@st-marys.newcastle.sch.uk::8d510f2b-e36d-466b-b775-76ede0baa1c5" providerId="AD" clId="Web-{DBD31938-8AEF-806E-5FBC-330622B16FF0}" dt="2023-01-13T12:31:29.090" v="698"/>
          <ac:spMkLst>
            <pc:docMk/>
            <pc:sldMk cId="2890523267" sldId="290"/>
            <ac:spMk id="10" creationId="{40A566A2-1CFA-066B-4F68-399EE07FC349}"/>
          </ac:spMkLst>
        </pc:spChg>
        <pc:spChg chg="del">
          <ac:chgData name="Pearson, Sophie" userId="S::sophie.pearson@st-marys.newcastle.sch.uk::8d510f2b-e36d-466b-b775-76ede0baa1c5" providerId="AD" clId="Web-{DBD31938-8AEF-806E-5FBC-330622B16FF0}" dt="2023-01-13T12:31:29.090" v="697"/>
          <ac:spMkLst>
            <pc:docMk/>
            <pc:sldMk cId="2890523267" sldId="290"/>
            <ac:spMk id="11" creationId="{B80D4AFD-D596-DF3E-B0BB-153963B77EA0}"/>
          </ac:spMkLst>
        </pc:spChg>
        <pc:spChg chg="del">
          <ac:chgData name="Pearson, Sophie" userId="S::sophie.pearson@st-marys.newcastle.sch.uk::8d510f2b-e36d-466b-b775-76ede0baa1c5" providerId="AD" clId="Web-{DBD31938-8AEF-806E-5FBC-330622B16FF0}" dt="2023-01-13T12:31:29.090" v="696"/>
          <ac:spMkLst>
            <pc:docMk/>
            <pc:sldMk cId="2890523267" sldId="290"/>
            <ac:spMk id="12" creationId="{FB90B8B0-3054-48E4-923F-20443795BD1D}"/>
          </ac:spMkLst>
        </pc:spChg>
        <pc:spChg chg="del">
          <ac:chgData name="Pearson, Sophie" userId="S::sophie.pearson@st-marys.newcastle.sch.uk::8d510f2b-e36d-466b-b775-76ede0baa1c5" providerId="AD" clId="Web-{DBD31938-8AEF-806E-5FBC-330622B16FF0}" dt="2023-01-13T12:31:29.090" v="695"/>
          <ac:spMkLst>
            <pc:docMk/>
            <pc:sldMk cId="2890523267" sldId="290"/>
            <ac:spMk id="13" creationId="{277FEA95-592E-B5F6-EEF4-635127B14758}"/>
          </ac:spMkLst>
        </pc:spChg>
      </pc:sldChg>
    </pc:docChg>
  </pc:docChgLst>
  <pc:docChgLst>
    <pc:chgData name="Pearson, Sophie" userId="S::sophie.pearson@st-marys.newcastle.sch.uk::8d510f2b-e36d-466b-b775-76ede0baa1c5" providerId="AD" clId="Web-{38B9064D-2B9B-86DE-B494-39013960E420}"/>
    <pc:docChg chg="delSld">
      <pc:chgData name="Pearson, Sophie" userId="S::sophie.pearson@st-marys.newcastle.sch.uk::8d510f2b-e36d-466b-b775-76ede0baa1c5" providerId="AD" clId="Web-{38B9064D-2B9B-86DE-B494-39013960E420}" dt="2022-11-17T13:33:49.048" v="1"/>
      <pc:docMkLst>
        <pc:docMk/>
      </pc:docMkLst>
      <pc:sldChg chg="del">
        <pc:chgData name="Pearson, Sophie" userId="S::sophie.pearson@st-marys.newcastle.sch.uk::8d510f2b-e36d-466b-b775-76ede0baa1c5" providerId="AD" clId="Web-{38B9064D-2B9B-86DE-B494-39013960E420}" dt="2022-11-17T13:33:49.048" v="1"/>
        <pc:sldMkLst>
          <pc:docMk/>
          <pc:sldMk cId="3892979694" sldId="256"/>
        </pc:sldMkLst>
      </pc:sldChg>
      <pc:sldChg chg="del">
        <pc:chgData name="Pearson, Sophie" userId="S::sophie.pearson@st-marys.newcastle.sch.uk::8d510f2b-e36d-466b-b775-76ede0baa1c5" providerId="AD" clId="Web-{38B9064D-2B9B-86DE-B494-39013960E420}" dt="2022-11-17T13:33:48.312" v="0"/>
        <pc:sldMkLst>
          <pc:docMk/>
          <pc:sldMk cId="604949473" sldId="267"/>
        </pc:sldMkLst>
      </pc:sldChg>
    </pc:docChg>
  </pc:docChgLst>
  <pc:docChgLst>
    <pc:chgData name="Pearson, Sophie" userId="S::sophie.pearson@st-marys.newcastle.sch.uk::8d510f2b-e36d-466b-b775-76ede0baa1c5" providerId="AD" clId="Web-{ADAB5E25-74F6-B86E-8061-14E288998D14}"/>
    <pc:docChg chg="addSld delSld modSld">
      <pc:chgData name="Pearson, Sophie" userId="S::sophie.pearson@st-marys.newcastle.sch.uk::8d510f2b-e36d-466b-b775-76ede0baa1c5" providerId="AD" clId="Web-{ADAB5E25-74F6-B86E-8061-14E288998D14}" dt="2022-12-21T15:18:52.836" v="29"/>
      <pc:docMkLst>
        <pc:docMk/>
      </pc:docMkLst>
      <pc:sldChg chg="del">
        <pc:chgData name="Pearson, Sophie" userId="S::sophie.pearson@st-marys.newcastle.sch.uk::8d510f2b-e36d-466b-b775-76ede0baa1c5" providerId="AD" clId="Web-{ADAB5E25-74F6-B86E-8061-14E288998D14}" dt="2022-12-21T13:47:06.054" v="7"/>
        <pc:sldMkLst>
          <pc:docMk/>
          <pc:sldMk cId="1391659514" sldId="258"/>
        </pc:sldMkLst>
      </pc:sldChg>
      <pc:sldChg chg="del">
        <pc:chgData name="Pearson, Sophie" userId="S::sophie.pearson@st-marys.newcastle.sch.uk::8d510f2b-e36d-466b-b775-76ede0baa1c5" providerId="AD" clId="Web-{ADAB5E25-74F6-B86E-8061-14E288998D14}" dt="2022-12-21T13:47:08.601" v="11"/>
        <pc:sldMkLst>
          <pc:docMk/>
          <pc:sldMk cId="975959532" sldId="259"/>
        </pc:sldMkLst>
      </pc:sldChg>
      <pc:sldChg chg="del">
        <pc:chgData name="Pearson, Sophie" userId="S::sophie.pearson@st-marys.newcastle.sch.uk::8d510f2b-e36d-466b-b775-76ede0baa1c5" providerId="AD" clId="Web-{ADAB5E25-74F6-B86E-8061-14E288998D14}" dt="2022-12-21T13:47:09.335" v="12"/>
        <pc:sldMkLst>
          <pc:docMk/>
          <pc:sldMk cId="474421399" sldId="260"/>
        </pc:sldMkLst>
      </pc:sldChg>
      <pc:sldChg chg="del">
        <pc:chgData name="Pearson, Sophie" userId="S::sophie.pearson@st-marys.newcastle.sch.uk::8d510f2b-e36d-466b-b775-76ede0baa1c5" providerId="AD" clId="Web-{ADAB5E25-74F6-B86E-8061-14E288998D14}" dt="2022-12-21T13:47:05.023" v="6"/>
        <pc:sldMkLst>
          <pc:docMk/>
          <pc:sldMk cId="4004272514" sldId="262"/>
        </pc:sldMkLst>
      </pc:sldChg>
      <pc:sldChg chg="del">
        <pc:chgData name="Pearson, Sophie" userId="S::sophie.pearson@st-marys.newcastle.sch.uk::8d510f2b-e36d-466b-b775-76ede0baa1c5" providerId="AD" clId="Web-{ADAB5E25-74F6-B86E-8061-14E288998D14}" dt="2022-12-21T13:46:55.835" v="1"/>
        <pc:sldMkLst>
          <pc:docMk/>
          <pc:sldMk cId="4085164257" sldId="263"/>
        </pc:sldMkLst>
      </pc:sldChg>
      <pc:sldChg chg="del">
        <pc:chgData name="Pearson, Sophie" userId="S::sophie.pearson@st-marys.newcastle.sch.uk::8d510f2b-e36d-466b-b775-76ede0baa1c5" providerId="AD" clId="Web-{ADAB5E25-74F6-B86E-8061-14E288998D14}" dt="2022-12-21T13:47:07.226" v="9"/>
        <pc:sldMkLst>
          <pc:docMk/>
          <pc:sldMk cId="97747071" sldId="264"/>
        </pc:sldMkLst>
      </pc:sldChg>
      <pc:sldChg chg="del">
        <pc:chgData name="Pearson, Sophie" userId="S::sophie.pearson@st-marys.newcastle.sch.uk::8d510f2b-e36d-466b-b775-76ede0baa1c5" providerId="AD" clId="Web-{ADAB5E25-74F6-B86E-8061-14E288998D14}" dt="2022-12-21T13:47:07.929" v="10"/>
        <pc:sldMkLst>
          <pc:docMk/>
          <pc:sldMk cId="18539810" sldId="265"/>
        </pc:sldMkLst>
      </pc:sldChg>
      <pc:sldChg chg="del">
        <pc:chgData name="Pearson, Sophie" userId="S::sophie.pearson@st-marys.newcastle.sch.uk::8d510f2b-e36d-466b-b775-76ede0baa1c5" providerId="AD" clId="Web-{ADAB5E25-74F6-B86E-8061-14E288998D14}" dt="2022-12-21T13:47:06.210" v="8"/>
        <pc:sldMkLst>
          <pc:docMk/>
          <pc:sldMk cId="2089091821" sldId="266"/>
        </pc:sldMkLst>
      </pc:sldChg>
      <pc:sldChg chg="new">
        <pc:chgData name="Pearson, Sophie" userId="S::sophie.pearson@st-marys.newcastle.sch.uk::8d510f2b-e36d-466b-b775-76ede0baa1c5" providerId="AD" clId="Web-{ADAB5E25-74F6-B86E-8061-14E288998D14}" dt="2022-12-21T13:46:54.038" v="0"/>
        <pc:sldMkLst>
          <pc:docMk/>
          <pc:sldMk cId="3150817314" sldId="267"/>
        </pc:sldMkLst>
      </pc:sldChg>
      <pc:sldChg chg="addSp modSp new">
        <pc:chgData name="Pearson, Sophie" userId="S::sophie.pearson@st-marys.newcastle.sch.uk::8d510f2b-e36d-466b-b775-76ede0baa1c5" providerId="AD" clId="Web-{ADAB5E25-74F6-B86E-8061-14E288998D14}" dt="2022-12-21T13:47:03.663" v="5" actId="1076"/>
        <pc:sldMkLst>
          <pc:docMk/>
          <pc:sldMk cId="2817491270" sldId="268"/>
        </pc:sldMkLst>
        <pc:picChg chg="add mod">
          <ac:chgData name="Pearson, Sophie" userId="S::sophie.pearson@st-marys.newcastle.sch.uk::8d510f2b-e36d-466b-b775-76ede0baa1c5" providerId="AD" clId="Web-{ADAB5E25-74F6-B86E-8061-14E288998D14}" dt="2022-12-21T13:47:03.663" v="5" actId="1076"/>
          <ac:picMkLst>
            <pc:docMk/>
            <pc:sldMk cId="2817491270" sldId="268"/>
            <ac:picMk id="2" creationId="{C8C44C26-93B6-CFC7-81E1-26E93007909C}"/>
          </ac:picMkLst>
        </pc:picChg>
      </pc:sldChg>
      <pc:sldChg chg="new">
        <pc:chgData name="Pearson, Sophie" userId="S::sophie.pearson@st-marys.newcastle.sch.uk::8d510f2b-e36d-466b-b775-76ede0baa1c5" providerId="AD" clId="Web-{ADAB5E25-74F6-B86E-8061-14E288998D14}" dt="2022-12-21T13:47:10.382" v="13"/>
        <pc:sldMkLst>
          <pc:docMk/>
          <pc:sldMk cId="3321522206" sldId="269"/>
        </pc:sldMkLst>
      </pc:sldChg>
      <pc:sldChg chg="addSp modSp new">
        <pc:chgData name="Pearson, Sophie" userId="S::sophie.pearson@st-marys.newcastle.sch.uk::8d510f2b-e36d-466b-b775-76ede0baa1c5" providerId="AD" clId="Web-{ADAB5E25-74F6-B86E-8061-14E288998D14}" dt="2022-12-21T13:48:09.181" v="17" actId="1076"/>
        <pc:sldMkLst>
          <pc:docMk/>
          <pc:sldMk cId="3730981517" sldId="270"/>
        </pc:sldMkLst>
        <pc:picChg chg="add mod">
          <ac:chgData name="Pearson, Sophie" userId="S::sophie.pearson@st-marys.newcastle.sch.uk::8d510f2b-e36d-466b-b775-76ede0baa1c5" providerId="AD" clId="Web-{ADAB5E25-74F6-B86E-8061-14E288998D14}" dt="2022-12-21T13:48:09.181" v="17" actId="1076"/>
          <ac:picMkLst>
            <pc:docMk/>
            <pc:sldMk cId="3730981517" sldId="270"/>
            <ac:picMk id="2" creationId="{BE05C2FF-45EB-A8A6-456E-45DF1801E6A9}"/>
          </ac:picMkLst>
        </pc:picChg>
      </pc:sldChg>
      <pc:sldChg chg="addSp modSp new">
        <pc:chgData name="Pearson, Sophie" userId="S::sophie.pearson@st-marys.newcastle.sch.uk::8d510f2b-e36d-466b-b775-76ede0baa1c5" providerId="AD" clId="Web-{ADAB5E25-74F6-B86E-8061-14E288998D14}" dt="2022-12-21T13:48:22.791" v="19"/>
        <pc:sldMkLst>
          <pc:docMk/>
          <pc:sldMk cId="842989485" sldId="271"/>
        </pc:sldMkLst>
        <pc:picChg chg="add mod">
          <ac:chgData name="Pearson, Sophie" userId="S::sophie.pearson@st-marys.newcastle.sch.uk::8d510f2b-e36d-466b-b775-76ede0baa1c5" providerId="AD" clId="Web-{ADAB5E25-74F6-B86E-8061-14E288998D14}" dt="2022-12-21T13:48:22.791" v="19"/>
          <ac:picMkLst>
            <pc:docMk/>
            <pc:sldMk cId="842989485" sldId="271"/>
            <ac:picMk id="2" creationId="{687D1EE6-59FB-2CE5-5EED-F66D13BAAA28}"/>
          </ac:picMkLst>
        </pc:picChg>
      </pc:sldChg>
      <pc:sldChg chg="addSp modSp new">
        <pc:chgData name="Pearson, Sophie" userId="S::sophie.pearson@st-marys.newcastle.sch.uk::8d510f2b-e36d-466b-b775-76ede0baa1c5" providerId="AD" clId="Web-{ADAB5E25-74F6-B86E-8061-14E288998D14}" dt="2022-12-21T13:48:34.822" v="21"/>
        <pc:sldMkLst>
          <pc:docMk/>
          <pc:sldMk cId="1427404582" sldId="272"/>
        </pc:sldMkLst>
        <pc:picChg chg="add mod">
          <ac:chgData name="Pearson, Sophie" userId="S::sophie.pearson@st-marys.newcastle.sch.uk::8d510f2b-e36d-466b-b775-76ede0baa1c5" providerId="AD" clId="Web-{ADAB5E25-74F6-B86E-8061-14E288998D14}" dt="2022-12-21T13:48:34.822" v="21"/>
          <ac:picMkLst>
            <pc:docMk/>
            <pc:sldMk cId="1427404582" sldId="272"/>
            <ac:picMk id="2" creationId="{FD34A986-5787-24EF-E765-1A07177F0B33}"/>
          </ac:picMkLst>
        </pc:picChg>
      </pc:sldChg>
      <pc:sldChg chg="addSp modSp new">
        <pc:chgData name="Pearson, Sophie" userId="S::sophie.pearson@st-marys.newcastle.sch.uk::8d510f2b-e36d-466b-b775-76ede0baa1c5" providerId="AD" clId="Web-{ADAB5E25-74F6-B86E-8061-14E288998D14}" dt="2022-12-21T13:48:47.291" v="23"/>
        <pc:sldMkLst>
          <pc:docMk/>
          <pc:sldMk cId="3584892471" sldId="273"/>
        </pc:sldMkLst>
        <pc:picChg chg="add mod">
          <ac:chgData name="Pearson, Sophie" userId="S::sophie.pearson@st-marys.newcastle.sch.uk::8d510f2b-e36d-466b-b775-76ede0baa1c5" providerId="AD" clId="Web-{ADAB5E25-74F6-B86E-8061-14E288998D14}" dt="2022-12-21T13:48:47.291" v="23"/>
          <ac:picMkLst>
            <pc:docMk/>
            <pc:sldMk cId="3584892471" sldId="273"/>
            <ac:picMk id="2" creationId="{13163F6B-96AD-8864-AE01-4747BCCB12AC}"/>
          </ac:picMkLst>
        </pc:picChg>
      </pc:sldChg>
      <pc:sldChg chg="addSp modSp new">
        <pc:chgData name="Pearson, Sophie" userId="S::sophie.pearson@st-marys.newcastle.sch.uk::8d510f2b-e36d-466b-b775-76ede0baa1c5" providerId="AD" clId="Web-{ADAB5E25-74F6-B86E-8061-14E288998D14}" dt="2022-12-21T15:18:35.117" v="27" actId="1076"/>
        <pc:sldMkLst>
          <pc:docMk/>
          <pc:sldMk cId="1873715868" sldId="274"/>
        </pc:sldMkLst>
        <pc:picChg chg="add mod">
          <ac:chgData name="Pearson, Sophie" userId="S::sophie.pearson@st-marys.newcastle.sch.uk::8d510f2b-e36d-466b-b775-76ede0baa1c5" providerId="AD" clId="Web-{ADAB5E25-74F6-B86E-8061-14E288998D14}" dt="2022-12-21T15:18:35.117" v="27" actId="1076"/>
          <ac:picMkLst>
            <pc:docMk/>
            <pc:sldMk cId="1873715868" sldId="274"/>
            <ac:picMk id="2" creationId="{625BB64F-2944-2CD0-3BF0-13BBAB72E749}"/>
          </ac:picMkLst>
        </pc:picChg>
      </pc:sldChg>
      <pc:sldChg chg="addSp modSp new">
        <pc:chgData name="Pearson, Sophie" userId="S::sophie.pearson@st-marys.newcastle.sch.uk::8d510f2b-e36d-466b-b775-76ede0baa1c5" providerId="AD" clId="Web-{ADAB5E25-74F6-B86E-8061-14E288998D14}" dt="2022-12-21T15:18:52.836" v="29"/>
        <pc:sldMkLst>
          <pc:docMk/>
          <pc:sldMk cId="1676654180" sldId="275"/>
        </pc:sldMkLst>
        <pc:picChg chg="add mod">
          <ac:chgData name="Pearson, Sophie" userId="S::sophie.pearson@st-marys.newcastle.sch.uk::8d510f2b-e36d-466b-b775-76ede0baa1c5" providerId="AD" clId="Web-{ADAB5E25-74F6-B86E-8061-14E288998D14}" dt="2022-12-21T15:18:52.836" v="29"/>
          <ac:picMkLst>
            <pc:docMk/>
            <pc:sldMk cId="1676654180" sldId="275"/>
            <ac:picMk id="2" creationId="{49A93266-8401-7413-DF4A-C319E044F76A}"/>
          </ac:picMkLst>
        </pc:picChg>
      </pc:sldChg>
    </pc:docChg>
  </pc:docChgLst>
  <pc:docChgLst>
    <pc:chgData name="Pearson, Sophie" userId="S::sophie.pearson@st-marys.newcastle.sch.uk::8d510f2b-e36d-466b-b775-76ede0baa1c5" providerId="AD" clId="Web-{427116D6-0733-7F32-E3A2-53D50B650A4F}"/>
    <pc:docChg chg="addSld sldOrd addMainMaster modMainMaster">
      <pc:chgData name="Pearson, Sophie" userId="S::sophie.pearson@st-marys.newcastle.sch.uk::8d510f2b-e36d-466b-b775-76ede0baa1c5" providerId="AD" clId="Web-{427116D6-0733-7F32-E3A2-53D50B650A4F}" dt="2022-09-30T07:02:56.103" v="2"/>
      <pc:docMkLst>
        <pc:docMk/>
      </pc:docMkLst>
      <pc:sldChg chg="ord">
        <pc:chgData name="Pearson, Sophie" userId="S::sophie.pearson@st-marys.newcastle.sch.uk::8d510f2b-e36d-466b-b775-76ede0baa1c5" providerId="AD" clId="Web-{427116D6-0733-7F32-E3A2-53D50B650A4F}" dt="2022-09-30T07:02:42.618" v="0"/>
        <pc:sldMkLst>
          <pc:docMk/>
          <pc:sldMk cId="4085164257" sldId="263"/>
        </pc:sldMkLst>
      </pc:sldChg>
      <pc:sldChg chg="add ord">
        <pc:chgData name="Pearson, Sophie" userId="S::sophie.pearson@st-marys.newcastle.sch.uk::8d510f2b-e36d-466b-b775-76ede0baa1c5" providerId="AD" clId="Web-{427116D6-0733-7F32-E3A2-53D50B650A4F}" dt="2022-09-30T07:02:56.103" v="2"/>
        <pc:sldMkLst>
          <pc:docMk/>
          <pc:sldMk cId="604949473" sldId="267"/>
        </pc:sldMkLst>
      </pc:sldChg>
      <pc:sldMasterChg chg="add addSldLayout">
        <pc:chgData name="Pearson, Sophie" userId="S::sophie.pearson@st-marys.newcastle.sch.uk::8d510f2b-e36d-466b-b775-76ede0baa1c5" providerId="AD" clId="Web-{427116D6-0733-7F32-E3A2-53D50B650A4F}" dt="2022-09-30T07:02:51.884" v="1"/>
        <pc:sldMasterMkLst>
          <pc:docMk/>
          <pc:sldMasterMk cId="3459987263" sldId="2147483660"/>
        </pc:sldMasterMkLst>
        <pc:sldLayoutChg chg="ad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3459987263" sldId="2147483660"/>
            <pc:sldLayoutMk cId="3504785446" sldId="2147483661"/>
          </pc:sldLayoutMkLst>
        </pc:sldLayoutChg>
        <pc:sldLayoutChg chg="ad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3459987263" sldId="2147483660"/>
            <pc:sldLayoutMk cId="3474149136" sldId="2147483662"/>
          </pc:sldLayoutMkLst>
        </pc:sldLayoutChg>
        <pc:sldLayoutChg chg="ad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3459987263" sldId="2147483660"/>
            <pc:sldLayoutMk cId="4097055267" sldId="2147483663"/>
          </pc:sldLayoutMkLst>
        </pc:sldLayoutChg>
        <pc:sldLayoutChg chg="ad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3459987263" sldId="2147483660"/>
            <pc:sldLayoutMk cId="4128926043" sldId="2147483664"/>
          </pc:sldLayoutMkLst>
        </pc:sldLayoutChg>
        <pc:sldLayoutChg chg="ad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3459987263" sldId="2147483660"/>
            <pc:sldLayoutMk cId="3251047307" sldId="2147483665"/>
          </pc:sldLayoutMkLst>
        </pc:sldLayoutChg>
        <pc:sldLayoutChg chg="ad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3459987263" sldId="2147483660"/>
            <pc:sldLayoutMk cId="3337477688" sldId="2147483666"/>
          </pc:sldLayoutMkLst>
        </pc:sldLayoutChg>
        <pc:sldLayoutChg chg="ad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3459987263" sldId="2147483660"/>
            <pc:sldLayoutMk cId="2366369814" sldId="2147483667"/>
          </pc:sldLayoutMkLst>
        </pc:sldLayoutChg>
        <pc:sldLayoutChg chg="ad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3459987263" sldId="2147483660"/>
            <pc:sldLayoutMk cId="1391975638" sldId="2147483668"/>
          </pc:sldLayoutMkLst>
        </pc:sldLayoutChg>
        <pc:sldLayoutChg chg="ad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3459987263" sldId="2147483660"/>
            <pc:sldLayoutMk cId="1895194851" sldId="2147483669"/>
          </pc:sldLayoutMkLst>
        </pc:sldLayoutChg>
        <pc:sldLayoutChg chg="ad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3459987263" sldId="2147483660"/>
            <pc:sldLayoutMk cId="712731523" sldId="2147483670"/>
          </pc:sldLayoutMkLst>
        </pc:sldLayoutChg>
        <pc:sldLayoutChg chg="ad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3459987263" sldId="2147483660"/>
            <pc:sldLayoutMk cId="399125356" sldId="2147483671"/>
          </pc:sldLayoutMkLst>
        </pc:sldLayoutChg>
      </pc:sldMasterChg>
      <pc:sldMasterChg chg="replId modSldLayout">
        <pc:chgData name="Pearson, Sophie" userId="S::sophie.pearson@st-marys.newcastle.sch.uk::8d510f2b-e36d-466b-b775-76ede0baa1c5" providerId="AD" clId="Web-{427116D6-0733-7F32-E3A2-53D50B650A4F}" dt="2022-09-30T07:02:51.884" v="1"/>
        <pc:sldMasterMkLst>
          <pc:docMk/>
          <pc:sldMasterMk cId="2745354982" sldId="2147483672"/>
        </pc:sldMasterMkLst>
        <pc:sldLayoutChg chg="replI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2745354982" sldId="2147483672"/>
            <pc:sldLayoutMk cId="1439086764" sldId="2147483673"/>
          </pc:sldLayoutMkLst>
        </pc:sldLayoutChg>
        <pc:sldLayoutChg chg="replI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2745354982" sldId="2147483672"/>
            <pc:sldLayoutMk cId="668927910" sldId="2147483674"/>
          </pc:sldLayoutMkLst>
        </pc:sldLayoutChg>
        <pc:sldLayoutChg chg="replI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2745354982" sldId="2147483672"/>
            <pc:sldLayoutMk cId="1350981861" sldId="2147483675"/>
          </pc:sldLayoutMkLst>
        </pc:sldLayoutChg>
        <pc:sldLayoutChg chg="replI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2745354982" sldId="2147483672"/>
            <pc:sldLayoutMk cId="202449627" sldId="2147483676"/>
          </pc:sldLayoutMkLst>
        </pc:sldLayoutChg>
        <pc:sldLayoutChg chg="replI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2745354982" sldId="2147483672"/>
            <pc:sldLayoutMk cId="186275325" sldId="2147483677"/>
          </pc:sldLayoutMkLst>
        </pc:sldLayoutChg>
        <pc:sldLayoutChg chg="replI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2745354982" sldId="2147483672"/>
            <pc:sldLayoutMk cId="1170430935" sldId="2147483678"/>
          </pc:sldLayoutMkLst>
        </pc:sldLayoutChg>
        <pc:sldLayoutChg chg="replI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2745354982" sldId="2147483672"/>
            <pc:sldLayoutMk cId="1932558490" sldId="2147483679"/>
          </pc:sldLayoutMkLst>
        </pc:sldLayoutChg>
        <pc:sldLayoutChg chg="replI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2745354982" sldId="2147483672"/>
            <pc:sldLayoutMk cId="337161010" sldId="2147483680"/>
          </pc:sldLayoutMkLst>
        </pc:sldLayoutChg>
        <pc:sldLayoutChg chg="replI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2745354982" sldId="2147483672"/>
            <pc:sldLayoutMk cId="1614875800" sldId="2147483681"/>
          </pc:sldLayoutMkLst>
        </pc:sldLayoutChg>
        <pc:sldLayoutChg chg="replI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2745354982" sldId="2147483672"/>
            <pc:sldLayoutMk cId="3267665648" sldId="2147483682"/>
          </pc:sldLayoutMkLst>
        </pc:sldLayoutChg>
        <pc:sldLayoutChg chg="replId">
          <pc:chgData name="Pearson, Sophie" userId="S::sophie.pearson@st-marys.newcastle.sch.uk::8d510f2b-e36d-466b-b775-76ede0baa1c5" providerId="AD" clId="Web-{427116D6-0733-7F32-E3A2-53D50B650A4F}" dt="2022-09-30T07:02:51.884" v="1"/>
          <pc:sldLayoutMkLst>
            <pc:docMk/>
            <pc:sldMasterMk cId="2745354982" sldId="2147483672"/>
            <pc:sldLayoutMk cId="2118238941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08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6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3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8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4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05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2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4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7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69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7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2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94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31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98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3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5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87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AAC1-034F-47B2-9BD9-0506CD98EF05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372A-59F6-4B98-A9F1-EDCE64B5A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5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DE9F8-9A40-4EA7-A0EE-2817E09CAE5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2D212-6BB5-4700-8902-3824D7AB1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98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topics/zv9nhcw/articles/zf4pp4j" TargetMode="External"/><Relationship Id="rId3" Type="http://schemas.openxmlformats.org/officeDocument/2006/relationships/hyperlink" Target="https://www.bbc.co.uk/bitesize/topics/zstp34j/articles/zngddp3" TargetMode="External"/><Relationship Id="rId7" Type="http://schemas.openxmlformats.org/officeDocument/2006/relationships/hyperlink" Target="https://www.bbc.co.uk/bitesize/topics/zych6g8" TargetMode="External"/><Relationship Id="rId2" Type="http://schemas.openxmlformats.org/officeDocument/2006/relationships/hyperlink" Target="https://www.bbc.co.uk/bitesize/topics/z9r4jx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topics/zstp34j/articles/zqr4tv4" TargetMode="External"/><Relationship Id="rId5" Type="http://schemas.openxmlformats.org/officeDocument/2006/relationships/hyperlink" Target="https://www.bbc.co.uk/bitesize/topics/zstp34j/articles/zmsk4xs" TargetMode="External"/><Relationship Id="rId4" Type="http://schemas.openxmlformats.org/officeDocument/2006/relationships/hyperlink" Target="https://www.bbc.co.uk/bitesize/topics/zstp34j/articles/zc86m39" TargetMode="External"/><Relationship Id="rId9" Type="http://schemas.openxmlformats.org/officeDocument/2006/relationships/hyperlink" Target="https://www.bbc.co.uk/bitesize/topics/zv9nhcw/articles/z8qrr2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topics/zc3g87h" TargetMode="External"/><Relationship Id="rId3" Type="http://schemas.openxmlformats.org/officeDocument/2006/relationships/hyperlink" Target="https://www.bbc.co.uk/bitesize/topics/z4brd2p/articles/zhnfp4j" TargetMode="External"/><Relationship Id="rId7" Type="http://schemas.openxmlformats.org/officeDocument/2006/relationships/hyperlink" Target="https://www.bbc.co.uk/bitesize/topics/z4brd2p/articles/zvg7jsg" TargetMode="External"/><Relationship Id="rId2" Type="http://schemas.openxmlformats.org/officeDocument/2006/relationships/hyperlink" Target="https://www.bbc.co.uk/bitesize/topics/z4brd2p/articles/zs3896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topics/z4brd2p/articles/z6s4r2p" TargetMode="External"/><Relationship Id="rId5" Type="http://schemas.openxmlformats.org/officeDocument/2006/relationships/hyperlink" Target="https://www.bbc.co.uk/bitesize/topics/z4brd2p/articles/z2b6m39" TargetMode="External"/><Relationship Id="rId4" Type="http://schemas.openxmlformats.org/officeDocument/2006/relationships/hyperlink" Target="https://www.bbc.co.uk/bitesize/topics/z4brd2p/articles/zw9qwn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topics/znyycdm/articles/z8cqqfr" TargetMode="External"/><Relationship Id="rId13" Type="http://schemas.openxmlformats.org/officeDocument/2006/relationships/hyperlink" Target="https://www.bbc.co.uk/bitesize/topics/zvrrd2p/articles/ztdmrwx" TargetMode="External"/><Relationship Id="rId3" Type="http://schemas.openxmlformats.org/officeDocument/2006/relationships/hyperlink" Target="https://www.bbc.co.uk/bitesize/topics/znyycdm/articles/zfj3rwx" TargetMode="External"/><Relationship Id="rId7" Type="http://schemas.openxmlformats.org/officeDocument/2006/relationships/hyperlink" Target="https://www.bbc.co.uk/bitesize/topics/znyycdm/articles/zr3vsk7" TargetMode="External"/><Relationship Id="rId12" Type="http://schemas.openxmlformats.org/officeDocument/2006/relationships/hyperlink" Target="https://www.bbc.co.uk/bitesize/topics/zvrrd2p/articles/zcsbmsg" TargetMode="External"/><Relationship Id="rId2" Type="http://schemas.openxmlformats.org/officeDocument/2006/relationships/hyperlink" Target="https://www.bbc.co.uk/bitesize/topics/znyycdm/articles/zkm7wnb" TargetMode="External"/><Relationship Id="rId16" Type="http://schemas.openxmlformats.org/officeDocument/2006/relationships/hyperlink" Target="https://www.bbc.co.uk/bitesize/topics/zvrrd2p/articles/zctyqh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topics/znyycdm/articles/zrp3ydm" TargetMode="External"/><Relationship Id="rId11" Type="http://schemas.openxmlformats.org/officeDocument/2006/relationships/hyperlink" Target="https://www.bbc.co.uk/bitesize/topics/zvrrd2p/articles/zdqx2v4" TargetMode="External"/><Relationship Id="rId5" Type="http://schemas.openxmlformats.org/officeDocument/2006/relationships/hyperlink" Target="https://www.bbc.co.uk/bitesize/topics/znyycdm/articles/zbm48mn" TargetMode="External"/><Relationship Id="rId15" Type="http://schemas.openxmlformats.org/officeDocument/2006/relationships/hyperlink" Target="https://www.bbc.co.uk/bitesize/topics/zvrrd2p/articles/z3tb3j6" TargetMode="External"/><Relationship Id="rId10" Type="http://schemas.openxmlformats.org/officeDocument/2006/relationships/hyperlink" Target="https://www.bbc.co.uk/bitesize/topics/zvrrd2p/articles/zbhcg7h" TargetMode="External"/><Relationship Id="rId4" Type="http://schemas.openxmlformats.org/officeDocument/2006/relationships/hyperlink" Target="https://www.bbc.co.uk/bitesize/topics/znyycdm/articles/z2vrr2p" TargetMode="External"/><Relationship Id="rId9" Type="http://schemas.openxmlformats.org/officeDocument/2006/relationships/hyperlink" Target="https://www.bbc.co.uk/bitesize/topics/zvrrd2p/articles/zk9t6g8" TargetMode="External"/><Relationship Id="rId14" Type="http://schemas.openxmlformats.org/officeDocument/2006/relationships/hyperlink" Target="https://www.bbc.co.uk/bitesize/topics/zvrrd2p/articles/zkq7wnb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4399-030E-26BD-ECB8-A5497B295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Year 7 Achievement check 1 resources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AB6DC-61BC-145A-6D12-A14EB05F5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Please don't worry if you haven't covered some of this in lessons you will get to it soon.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1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05C2FF-45EB-A8A6-456E-45DF1801E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9" t="11490" r="18687" b="4668"/>
          <a:stretch/>
        </p:blipFill>
        <p:spPr>
          <a:xfrm>
            <a:off x="71920" y="38051"/>
            <a:ext cx="8947249" cy="6640162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DF9BE1-244D-2EF8-6314-D4B6A1D379A6}"/>
              </a:ext>
            </a:extLst>
          </p:cNvPr>
          <p:cNvSpPr/>
          <p:nvPr/>
        </p:nvSpPr>
        <p:spPr>
          <a:xfrm>
            <a:off x="6723587" y="3692920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810E51C7-AA4F-F2F5-F63F-775EAA1CB5CD}"/>
              </a:ext>
            </a:extLst>
          </p:cNvPr>
          <p:cNvSpPr/>
          <p:nvPr/>
        </p:nvSpPr>
        <p:spPr>
          <a:xfrm>
            <a:off x="6723587" y="4997804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0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7D1EE6-59FB-2CE5-5EED-F66D13BAA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t="10943" r="18365" b="4151"/>
          <a:stretch/>
        </p:blipFill>
        <p:spPr>
          <a:xfrm>
            <a:off x="31396" y="-1350"/>
            <a:ext cx="9069295" cy="67440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F101EB-DC27-FC6C-66A0-8E2DAE8EC083}"/>
              </a:ext>
            </a:extLst>
          </p:cNvPr>
          <p:cNvSpPr/>
          <p:nvPr/>
        </p:nvSpPr>
        <p:spPr>
          <a:xfrm>
            <a:off x="973267" y="740743"/>
            <a:ext cx="2119210" cy="2442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A0193C2C-84E5-5793-6993-32956FF4A945}"/>
              </a:ext>
            </a:extLst>
          </p:cNvPr>
          <p:cNvSpPr/>
          <p:nvPr/>
        </p:nvSpPr>
        <p:spPr>
          <a:xfrm>
            <a:off x="1170471" y="2976705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89564B35-EBF9-1914-9E01-E0A207723BAE}"/>
              </a:ext>
            </a:extLst>
          </p:cNvPr>
          <p:cNvSpPr/>
          <p:nvPr/>
        </p:nvSpPr>
        <p:spPr>
          <a:xfrm>
            <a:off x="1170471" y="4075555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3899D92E-C9A2-F434-649D-A741D47999FD}"/>
              </a:ext>
            </a:extLst>
          </p:cNvPr>
          <p:cNvSpPr/>
          <p:nvPr/>
        </p:nvSpPr>
        <p:spPr>
          <a:xfrm>
            <a:off x="6684342" y="3575186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25AF1C99-03FD-F90E-0583-04D921FA7031}"/>
              </a:ext>
            </a:extLst>
          </p:cNvPr>
          <p:cNvSpPr/>
          <p:nvPr/>
        </p:nvSpPr>
        <p:spPr>
          <a:xfrm>
            <a:off x="3770428" y="5007615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F7719F88-C9AD-06F0-8F86-8D6E14BDA23B}"/>
              </a:ext>
            </a:extLst>
          </p:cNvPr>
          <p:cNvSpPr/>
          <p:nvPr/>
        </p:nvSpPr>
        <p:spPr>
          <a:xfrm>
            <a:off x="6723587" y="4997804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7D257920-D3D1-84CF-6B5D-298C1E9342EA}"/>
              </a:ext>
            </a:extLst>
          </p:cNvPr>
          <p:cNvSpPr/>
          <p:nvPr/>
        </p:nvSpPr>
        <p:spPr>
          <a:xfrm>
            <a:off x="6719008" y="332925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96F22CC2-2F87-9F25-FBC7-5C589411DCCF}"/>
              </a:ext>
            </a:extLst>
          </p:cNvPr>
          <p:cNvSpPr/>
          <p:nvPr/>
        </p:nvSpPr>
        <p:spPr>
          <a:xfrm>
            <a:off x="6719008" y="2040067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52D08D-606A-D05E-B6A6-2B3CB20DE90E}"/>
              </a:ext>
            </a:extLst>
          </p:cNvPr>
          <p:cNvSpPr/>
          <p:nvPr/>
        </p:nvSpPr>
        <p:spPr>
          <a:xfrm>
            <a:off x="3092477" y="642631"/>
            <a:ext cx="2982591" cy="1736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How is the periodic table </a:t>
            </a:r>
            <a:r>
              <a:rPr lang="en-US" dirty="0" err="1">
                <a:cs typeface="Calibri"/>
              </a:rPr>
              <a:t>organised</a:t>
            </a:r>
            <a:r>
              <a:rPr lang="en-US" dirty="0">
                <a:cs typeface="Calibri"/>
              </a:rPr>
              <a:t>?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D649D7-560F-A5BF-C3D7-3B019E30DA4C}"/>
              </a:ext>
            </a:extLst>
          </p:cNvPr>
          <p:cNvSpPr/>
          <p:nvPr/>
        </p:nvSpPr>
        <p:spPr>
          <a:xfrm>
            <a:off x="3170966" y="2644107"/>
            <a:ext cx="2904102" cy="726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Metals vs non-metals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0202B-947C-95FA-7061-E7BEA4EF101B}"/>
              </a:ext>
            </a:extLst>
          </p:cNvPr>
          <p:cNvSpPr/>
          <p:nvPr/>
        </p:nvSpPr>
        <p:spPr>
          <a:xfrm>
            <a:off x="3170966" y="3684091"/>
            <a:ext cx="2904102" cy="1442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Draw a picture and label it for the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8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7D1EE6-59FB-2CE5-5EED-F66D13BAA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t="10943" r="18365" b="4151"/>
          <a:stretch/>
        </p:blipFill>
        <p:spPr>
          <a:xfrm>
            <a:off x="31396" y="-1350"/>
            <a:ext cx="9069295" cy="6744046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E3122885-2A29-343D-0039-3D4FFF42BAA2}"/>
              </a:ext>
            </a:extLst>
          </p:cNvPr>
          <p:cNvSpPr/>
          <p:nvPr/>
        </p:nvSpPr>
        <p:spPr>
          <a:xfrm>
            <a:off x="1170471" y="2976705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E711FFB7-7763-74A8-BCE1-E6AD719B7C52}"/>
              </a:ext>
            </a:extLst>
          </p:cNvPr>
          <p:cNvSpPr/>
          <p:nvPr/>
        </p:nvSpPr>
        <p:spPr>
          <a:xfrm>
            <a:off x="1170471" y="4075555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A9C603B6-7EE1-2CE5-6518-25EC717D9D92}"/>
              </a:ext>
            </a:extLst>
          </p:cNvPr>
          <p:cNvSpPr/>
          <p:nvPr/>
        </p:nvSpPr>
        <p:spPr>
          <a:xfrm>
            <a:off x="6684342" y="3575186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395E7F16-8106-91A7-25A9-3BDC69B01B0B}"/>
              </a:ext>
            </a:extLst>
          </p:cNvPr>
          <p:cNvSpPr/>
          <p:nvPr/>
        </p:nvSpPr>
        <p:spPr>
          <a:xfrm>
            <a:off x="6723587" y="4997804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22A7BC2-10D2-1028-D79B-4714E025D61E}"/>
              </a:ext>
            </a:extLst>
          </p:cNvPr>
          <p:cNvSpPr/>
          <p:nvPr/>
        </p:nvSpPr>
        <p:spPr>
          <a:xfrm>
            <a:off x="6719008" y="332925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7553C9EC-F6B8-7CFE-32B1-7DE510CC14C0}"/>
              </a:ext>
            </a:extLst>
          </p:cNvPr>
          <p:cNvSpPr/>
          <p:nvPr/>
        </p:nvSpPr>
        <p:spPr>
          <a:xfrm>
            <a:off x="6719008" y="2040067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D34A986-5787-24EF-E765-1A07177F0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4" t="11284" r="18490" b="4280"/>
          <a:stretch/>
        </p:blipFill>
        <p:spPr>
          <a:xfrm>
            <a:off x="60829" y="37895"/>
            <a:ext cx="9006842" cy="66950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08EE40-363A-0753-617F-0F44F0CF9B69}"/>
              </a:ext>
            </a:extLst>
          </p:cNvPr>
          <p:cNvSpPr/>
          <p:nvPr/>
        </p:nvSpPr>
        <p:spPr>
          <a:xfrm>
            <a:off x="973267" y="740743"/>
            <a:ext cx="2119210" cy="4385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338C1-6A9C-45BC-4FF2-1580F4EDEE7E}"/>
              </a:ext>
            </a:extLst>
          </p:cNvPr>
          <p:cNvSpPr/>
          <p:nvPr/>
        </p:nvSpPr>
        <p:spPr>
          <a:xfrm>
            <a:off x="3200400" y="740743"/>
            <a:ext cx="2855046" cy="3394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Write a method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216D72-DF3A-C072-E1B9-A1EBD473F84C}"/>
              </a:ext>
            </a:extLst>
          </p:cNvPr>
          <p:cNvSpPr/>
          <p:nvPr/>
        </p:nvSpPr>
        <p:spPr>
          <a:xfrm>
            <a:off x="6163370" y="691687"/>
            <a:ext cx="2766746" cy="26588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Write a method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A29E0-2C3A-4487-7EDF-7547BE1D2A71}"/>
              </a:ext>
            </a:extLst>
          </p:cNvPr>
          <p:cNvSpPr/>
          <p:nvPr/>
        </p:nvSpPr>
        <p:spPr>
          <a:xfrm>
            <a:off x="3200399" y="4518038"/>
            <a:ext cx="2855046" cy="2129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Write a method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B34479-19BC-E02B-EE4A-4C06067A578A}"/>
              </a:ext>
            </a:extLst>
          </p:cNvPr>
          <p:cNvSpPr/>
          <p:nvPr/>
        </p:nvSpPr>
        <p:spPr>
          <a:xfrm>
            <a:off x="6124125" y="3684091"/>
            <a:ext cx="2803963" cy="29476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Write a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0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D34A986-5787-24EF-E765-1A07177F0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4" t="11284" r="18490" b="4280"/>
          <a:stretch/>
        </p:blipFill>
        <p:spPr>
          <a:xfrm>
            <a:off x="60829" y="37895"/>
            <a:ext cx="9006842" cy="66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E073-46DE-4633-34DD-7D6C132F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Useful links for Chemistry: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5277-D209-A3C7-EF75-D81D6DF0A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https://www.bbc.co.uk/bitesize/topics/z9r4jxs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https://www.bbc.co.uk/bitesize/topics/zstp34j/articles/zngddp3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https://www.bbc.co.uk/bitesize/topics/zstp34j/articles/zc86m39</a:t>
            </a:r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https://www.bbc.co.uk/bitesize/topics/zstp34j/articles/zmsk4xs</a:t>
            </a:r>
          </a:p>
          <a:p>
            <a:r>
              <a:rPr lang="en-US" dirty="0">
                <a:ea typeface="+mn-lt"/>
                <a:cs typeface="+mn-lt"/>
                <a:hlinkClick r:id="rId6"/>
              </a:rPr>
              <a:t>https://www.bbc.co.uk/bitesize/topics/zstp34j/articles/zqr4tv4</a:t>
            </a:r>
          </a:p>
          <a:p>
            <a:r>
              <a:rPr lang="en-US" dirty="0">
                <a:ea typeface="+mn-lt"/>
                <a:cs typeface="+mn-lt"/>
                <a:hlinkClick r:id="rId7"/>
              </a:rPr>
              <a:t>https://www.bbc.co.uk/bitesize/topics/zych6g8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8"/>
              </a:rPr>
              <a:t>https://www.bbc.co.uk/bitesize/topics/zv9nhcw/articles/zf4pp4j</a:t>
            </a:r>
          </a:p>
          <a:p>
            <a:r>
              <a:rPr lang="en-US" dirty="0">
                <a:ea typeface="+mn-lt"/>
                <a:cs typeface="+mn-lt"/>
                <a:hlinkClick r:id="rId9"/>
              </a:rPr>
              <a:t>https://www.bbc.co.uk/bitesize/topics/zv9nhcw/articles/z8qrr2p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8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A93266-8401-7413-DF4A-C319E044F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5" t="11111" r="18644" b="4331"/>
          <a:stretch/>
        </p:blipFill>
        <p:spPr>
          <a:xfrm>
            <a:off x="31396" y="47706"/>
            <a:ext cx="9108519" cy="6753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F5D8FF-72BB-B3CB-306D-6A09630AA90A}"/>
              </a:ext>
            </a:extLst>
          </p:cNvPr>
          <p:cNvSpPr/>
          <p:nvPr/>
        </p:nvSpPr>
        <p:spPr>
          <a:xfrm>
            <a:off x="1082124" y="720950"/>
            <a:ext cx="1931185" cy="671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7B748420-8409-760F-EAFE-9961D2EC3825}"/>
              </a:ext>
            </a:extLst>
          </p:cNvPr>
          <p:cNvSpPr/>
          <p:nvPr/>
        </p:nvSpPr>
        <p:spPr>
          <a:xfrm>
            <a:off x="3674186" y="4619458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0F3D4D83-D0C6-954F-072D-9408790F80A2}"/>
              </a:ext>
            </a:extLst>
          </p:cNvPr>
          <p:cNvSpPr/>
          <p:nvPr/>
        </p:nvSpPr>
        <p:spPr>
          <a:xfrm>
            <a:off x="6732082" y="4748107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8220855C-0928-24C6-1F0A-AB8E2228BEDF}"/>
              </a:ext>
            </a:extLst>
          </p:cNvPr>
          <p:cNvSpPr/>
          <p:nvPr/>
        </p:nvSpPr>
        <p:spPr>
          <a:xfrm>
            <a:off x="1417873" y="1225094"/>
            <a:ext cx="944971" cy="97423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0FFF4EA-2C0D-592E-1671-39CCE13AF357}"/>
              </a:ext>
            </a:extLst>
          </p:cNvPr>
          <p:cNvSpPr/>
          <p:nvPr/>
        </p:nvSpPr>
        <p:spPr>
          <a:xfrm>
            <a:off x="1526731" y="2996497"/>
            <a:ext cx="756945" cy="8653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055E8830-BA3C-ACC2-CB08-4E7BD68D86E6}"/>
              </a:ext>
            </a:extLst>
          </p:cNvPr>
          <p:cNvSpPr/>
          <p:nvPr/>
        </p:nvSpPr>
        <p:spPr>
          <a:xfrm>
            <a:off x="4238263" y="364133"/>
            <a:ext cx="756945" cy="8653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94928708-F100-99B8-D8E1-C6E194EF92BF}"/>
              </a:ext>
            </a:extLst>
          </p:cNvPr>
          <p:cNvSpPr/>
          <p:nvPr/>
        </p:nvSpPr>
        <p:spPr>
          <a:xfrm>
            <a:off x="1467354" y="4005899"/>
            <a:ext cx="756945" cy="8653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61E102F-E11C-21A8-CE41-FD64E0FB345B}"/>
              </a:ext>
            </a:extLst>
          </p:cNvPr>
          <p:cNvSpPr/>
          <p:nvPr/>
        </p:nvSpPr>
        <p:spPr>
          <a:xfrm>
            <a:off x="6692497" y="3936626"/>
            <a:ext cx="756945" cy="8653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FC16B6-DC7A-DCE5-FF54-A0493E95C195}"/>
              </a:ext>
            </a:extLst>
          </p:cNvPr>
          <p:cNvSpPr/>
          <p:nvPr/>
        </p:nvSpPr>
        <p:spPr>
          <a:xfrm>
            <a:off x="1082124" y="2056924"/>
            <a:ext cx="1931185" cy="988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F6A100-9BC0-905C-E926-8B1DEEA96711}"/>
              </a:ext>
            </a:extLst>
          </p:cNvPr>
          <p:cNvSpPr/>
          <p:nvPr/>
        </p:nvSpPr>
        <p:spPr>
          <a:xfrm>
            <a:off x="1022747" y="3858014"/>
            <a:ext cx="1990561" cy="255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994991-F8DB-6A94-D4A7-DFE2FE81733A}"/>
              </a:ext>
            </a:extLst>
          </p:cNvPr>
          <p:cNvSpPr/>
          <p:nvPr/>
        </p:nvSpPr>
        <p:spPr>
          <a:xfrm>
            <a:off x="3189994" y="1393885"/>
            <a:ext cx="2861418" cy="2037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F1A352-26A9-6C5E-D938-C1B71EE1A3B9}"/>
              </a:ext>
            </a:extLst>
          </p:cNvPr>
          <p:cNvSpPr/>
          <p:nvPr/>
        </p:nvSpPr>
        <p:spPr>
          <a:xfrm>
            <a:off x="3189993" y="3759053"/>
            <a:ext cx="2811938" cy="79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386094-7DE4-8515-B5D8-D4E194C97DD8}"/>
              </a:ext>
            </a:extLst>
          </p:cNvPr>
          <p:cNvSpPr/>
          <p:nvPr/>
        </p:nvSpPr>
        <p:spPr>
          <a:xfrm>
            <a:off x="6168721" y="1522534"/>
            <a:ext cx="2940587" cy="19481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5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A93266-8401-7413-DF4A-C319E044F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5" t="11111" r="18644" b="4331"/>
          <a:stretch/>
        </p:blipFill>
        <p:spPr>
          <a:xfrm>
            <a:off x="31396" y="47706"/>
            <a:ext cx="9108519" cy="6753878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F2894794-B19C-46CD-4D7A-A5E2EF679194}"/>
              </a:ext>
            </a:extLst>
          </p:cNvPr>
          <p:cNvSpPr/>
          <p:nvPr/>
        </p:nvSpPr>
        <p:spPr>
          <a:xfrm>
            <a:off x="3674186" y="4619458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6491E94A-19AB-8AE5-09F6-34166E456B73}"/>
              </a:ext>
            </a:extLst>
          </p:cNvPr>
          <p:cNvSpPr/>
          <p:nvPr/>
        </p:nvSpPr>
        <p:spPr>
          <a:xfrm>
            <a:off x="6732082" y="4748107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BA99A061-991D-04DD-7B7D-2E914992A94A}"/>
              </a:ext>
            </a:extLst>
          </p:cNvPr>
          <p:cNvSpPr/>
          <p:nvPr/>
        </p:nvSpPr>
        <p:spPr>
          <a:xfrm>
            <a:off x="1417873" y="1225094"/>
            <a:ext cx="944971" cy="97423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6F518F93-4EC0-0143-54B3-AE2AF69879F7}"/>
              </a:ext>
            </a:extLst>
          </p:cNvPr>
          <p:cNvSpPr/>
          <p:nvPr/>
        </p:nvSpPr>
        <p:spPr>
          <a:xfrm>
            <a:off x="1526731" y="2996497"/>
            <a:ext cx="756945" cy="8653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A6181AFC-84B7-3007-E0D9-D8DD33AF5900}"/>
              </a:ext>
            </a:extLst>
          </p:cNvPr>
          <p:cNvSpPr/>
          <p:nvPr/>
        </p:nvSpPr>
        <p:spPr>
          <a:xfrm>
            <a:off x="4238263" y="364133"/>
            <a:ext cx="756945" cy="8653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F0349BD0-A37F-BA78-9E79-DE9DFFC3492C}"/>
              </a:ext>
            </a:extLst>
          </p:cNvPr>
          <p:cNvSpPr/>
          <p:nvPr/>
        </p:nvSpPr>
        <p:spPr>
          <a:xfrm>
            <a:off x="1467354" y="4005899"/>
            <a:ext cx="756945" cy="8653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77257140-B325-6366-C6A2-2F66EA19E91E}"/>
              </a:ext>
            </a:extLst>
          </p:cNvPr>
          <p:cNvSpPr/>
          <p:nvPr/>
        </p:nvSpPr>
        <p:spPr>
          <a:xfrm>
            <a:off x="6692497" y="3936626"/>
            <a:ext cx="756945" cy="8653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4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5BB64F-2944-2CD0-3BF0-13BBAB72E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7" t="10912" r="18410" b="5009"/>
          <a:stretch/>
        </p:blipFill>
        <p:spPr>
          <a:xfrm>
            <a:off x="79561" y="4274"/>
            <a:ext cx="9059563" cy="6725134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0B00F36B-6604-86FB-2BCA-EC0BB1C99F60}"/>
              </a:ext>
            </a:extLst>
          </p:cNvPr>
          <p:cNvSpPr/>
          <p:nvPr/>
        </p:nvSpPr>
        <p:spPr>
          <a:xfrm>
            <a:off x="1417874" y="3679328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F970E937-DB7B-FEF2-9C56-9D131C3B9549}"/>
              </a:ext>
            </a:extLst>
          </p:cNvPr>
          <p:cNvSpPr/>
          <p:nvPr/>
        </p:nvSpPr>
        <p:spPr>
          <a:xfrm>
            <a:off x="6732081" y="4639250"/>
            <a:ext cx="1855411" cy="17362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2197CA-901A-94A9-2BFD-336D2B4A6ABE}"/>
              </a:ext>
            </a:extLst>
          </p:cNvPr>
          <p:cNvSpPr/>
          <p:nvPr/>
        </p:nvSpPr>
        <p:spPr>
          <a:xfrm>
            <a:off x="1062332" y="720950"/>
            <a:ext cx="1950977" cy="3056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381F4-6530-B534-95B8-035BAF8FDFD7}"/>
              </a:ext>
            </a:extLst>
          </p:cNvPr>
          <p:cNvSpPr/>
          <p:nvPr/>
        </p:nvSpPr>
        <p:spPr>
          <a:xfrm>
            <a:off x="4149916" y="720950"/>
            <a:ext cx="2940587" cy="3086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1F12F1E-FB09-BCB5-9AFA-C327E97A43D4}"/>
              </a:ext>
            </a:extLst>
          </p:cNvPr>
          <p:cNvSpPr/>
          <p:nvPr/>
        </p:nvSpPr>
        <p:spPr>
          <a:xfrm>
            <a:off x="7484185" y="641224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34FAEA48-3B29-521C-C605-09DC0BA4C9DA}"/>
              </a:ext>
            </a:extLst>
          </p:cNvPr>
          <p:cNvSpPr/>
          <p:nvPr/>
        </p:nvSpPr>
        <p:spPr>
          <a:xfrm>
            <a:off x="7484185" y="2036574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1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5BB64F-2944-2CD0-3BF0-13BBAB72E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7" t="10912" r="18410" b="5009"/>
          <a:stretch/>
        </p:blipFill>
        <p:spPr>
          <a:xfrm>
            <a:off x="79561" y="4274"/>
            <a:ext cx="9059563" cy="6725134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0B00F36B-6604-86FB-2BCA-EC0BB1C99F60}"/>
              </a:ext>
            </a:extLst>
          </p:cNvPr>
          <p:cNvSpPr/>
          <p:nvPr/>
        </p:nvSpPr>
        <p:spPr>
          <a:xfrm>
            <a:off x="1417874" y="3679328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F970E937-DB7B-FEF2-9C56-9D131C3B9549}"/>
              </a:ext>
            </a:extLst>
          </p:cNvPr>
          <p:cNvSpPr/>
          <p:nvPr/>
        </p:nvSpPr>
        <p:spPr>
          <a:xfrm>
            <a:off x="6732081" y="4639250"/>
            <a:ext cx="1855411" cy="17362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1F12F1E-FB09-BCB5-9AFA-C327E97A43D4}"/>
              </a:ext>
            </a:extLst>
          </p:cNvPr>
          <p:cNvSpPr/>
          <p:nvPr/>
        </p:nvSpPr>
        <p:spPr>
          <a:xfrm>
            <a:off x="7484185" y="641224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34FAEA48-3B29-521C-C605-09DC0BA4C9DA}"/>
              </a:ext>
            </a:extLst>
          </p:cNvPr>
          <p:cNvSpPr/>
          <p:nvPr/>
        </p:nvSpPr>
        <p:spPr>
          <a:xfrm>
            <a:off x="7484185" y="2036574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3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4399-030E-26BD-ECB8-A5497B295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Biology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AB6DC-61BC-145A-6D12-A14EB05F5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4A2186-906A-C35E-9519-FACC2D2A8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88" t="11454" r="18596" b="4846"/>
          <a:stretch/>
        </p:blipFill>
        <p:spPr>
          <a:xfrm>
            <a:off x="102920" y="94384"/>
            <a:ext cx="9026524" cy="6580290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0E32694-2025-F6B4-80B7-DF20DC95A088}"/>
              </a:ext>
            </a:extLst>
          </p:cNvPr>
          <p:cNvSpPr/>
          <p:nvPr/>
        </p:nvSpPr>
        <p:spPr>
          <a:xfrm>
            <a:off x="7167510" y="1769380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CCAEE5F9-0D18-44D8-097D-3EACC9BAF66C}"/>
              </a:ext>
            </a:extLst>
          </p:cNvPr>
          <p:cNvSpPr/>
          <p:nvPr/>
        </p:nvSpPr>
        <p:spPr>
          <a:xfrm>
            <a:off x="7167510" y="522470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CC15B325-97F7-0042-CA6C-62992AA7DBD7}"/>
              </a:ext>
            </a:extLst>
          </p:cNvPr>
          <p:cNvSpPr/>
          <p:nvPr/>
        </p:nvSpPr>
        <p:spPr>
          <a:xfrm>
            <a:off x="7167509" y="3431924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5ADF358C-718F-6D86-E24E-3A2FAC761C36}"/>
              </a:ext>
            </a:extLst>
          </p:cNvPr>
          <p:cNvSpPr/>
          <p:nvPr/>
        </p:nvSpPr>
        <p:spPr>
          <a:xfrm>
            <a:off x="7167510" y="4975717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2E83BB-FD1C-D0B0-3850-17C563BAC3B7}"/>
              </a:ext>
            </a:extLst>
          </p:cNvPr>
          <p:cNvSpPr/>
          <p:nvPr/>
        </p:nvSpPr>
        <p:spPr>
          <a:xfrm>
            <a:off x="1062332" y="720950"/>
            <a:ext cx="1950977" cy="3056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A566A2-1CFA-066B-4F68-399EE07FC349}"/>
              </a:ext>
            </a:extLst>
          </p:cNvPr>
          <p:cNvSpPr/>
          <p:nvPr/>
        </p:nvSpPr>
        <p:spPr>
          <a:xfrm>
            <a:off x="260747" y="4115313"/>
            <a:ext cx="2792145" cy="1611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D4AFD-D596-DF3E-B0BB-153963B77EA0}"/>
              </a:ext>
            </a:extLst>
          </p:cNvPr>
          <p:cNvSpPr/>
          <p:nvPr/>
        </p:nvSpPr>
        <p:spPr>
          <a:xfrm>
            <a:off x="3160305" y="720949"/>
            <a:ext cx="2901002" cy="2700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90B8B0-3054-48E4-923F-20443795BD1D}"/>
              </a:ext>
            </a:extLst>
          </p:cNvPr>
          <p:cNvSpPr/>
          <p:nvPr/>
        </p:nvSpPr>
        <p:spPr>
          <a:xfrm>
            <a:off x="3209786" y="3709573"/>
            <a:ext cx="2851522" cy="1601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7FEA95-592E-B5F6-EEF4-635127B14758}"/>
              </a:ext>
            </a:extLst>
          </p:cNvPr>
          <p:cNvSpPr/>
          <p:nvPr/>
        </p:nvSpPr>
        <p:spPr>
          <a:xfrm>
            <a:off x="3160305" y="5619521"/>
            <a:ext cx="2811938" cy="958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48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4A2186-906A-C35E-9519-FACC2D2A8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88" t="11454" r="18596" b="4846"/>
          <a:stretch/>
        </p:blipFill>
        <p:spPr>
          <a:xfrm>
            <a:off x="102920" y="94384"/>
            <a:ext cx="9026524" cy="6580290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0E32694-2025-F6B4-80B7-DF20DC95A088}"/>
              </a:ext>
            </a:extLst>
          </p:cNvPr>
          <p:cNvSpPr/>
          <p:nvPr/>
        </p:nvSpPr>
        <p:spPr>
          <a:xfrm>
            <a:off x="7167510" y="1769380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CCAEE5F9-0D18-44D8-097D-3EACC9BAF66C}"/>
              </a:ext>
            </a:extLst>
          </p:cNvPr>
          <p:cNvSpPr/>
          <p:nvPr/>
        </p:nvSpPr>
        <p:spPr>
          <a:xfrm>
            <a:off x="7167510" y="522470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CC15B325-97F7-0042-CA6C-62992AA7DBD7}"/>
              </a:ext>
            </a:extLst>
          </p:cNvPr>
          <p:cNvSpPr/>
          <p:nvPr/>
        </p:nvSpPr>
        <p:spPr>
          <a:xfrm>
            <a:off x="7167509" y="3431924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5ADF358C-718F-6D86-E24E-3A2FAC761C36}"/>
              </a:ext>
            </a:extLst>
          </p:cNvPr>
          <p:cNvSpPr/>
          <p:nvPr/>
        </p:nvSpPr>
        <p:spPr>
          <a:xfrm>
            <a:off x="7167510" y="4975717"/>
            <a:ext cx="1103308" cy="10435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23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E073-46DE-4633-34DD-7D6C132F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Useful links for Physics: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5277-D209-A3C7-EF75-D81D6DF0A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https://www.bbc.co.uk/bitesize/topics/z4brd2p/articles/zs3896f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https://www.bbc.co.uk/bitesize/topics/z4brd2p/articles/zhnfp4j</a:t>
            </a:r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https://www.bbc.co.uk/bitesize/topics/z4brd2p/articles/zw9qwnb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https://www.bbc.co.uk/bitesize/topics/z4brd2p/articles/z2b6m39</a:t>
            </a:r>
          </a:p>
          <a:p>
            <a:r>
              <a:rPr lang="en-US" dirty="0">
                <a:ea typeface="+mn-lt"/>
                <a:cs typeface="+mn-lt"/>
                <a:hlinkClick r:id="rId6"/>
              </a:rPr>
              <a:t>https://www.bbc.co.uk/bitesize/topics/z4brd2p/articles/z6s4r2p</a:t>
            </a:r>
          </a:p>
          <a:p>
            <a:r>
              <a:rPr lang="en-US" dirty="0">
                <a:ea typeface="+mn-lt"/>
                <a:cs typeface="+mn-lt"/>
                <a:hlinkClick r:id="rId7"/>
              </a:rPr>
              <a:t>https://www.bbc.co.uk/bitesize/topics/z4brd2p/articles/zvg7jsg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8"/>
              </a:rPr>
              <a:t>https://www.bbc.co.uk/bitesize/topics/zc3g87h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763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C8C44C26-93B6-CFC7-81E1-26E930079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7" t="11765" r="18482" b="3823"/>
          <a:stretch/>
        </p:blipFill>
        <p:spPr>
          <a:xfrm>
            <a:off x="75798" y="52554"/>
            <a:ext cx="9033691" cy="67643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2E520F-79BD-E82C-56D0-191C20EFA525}"/>
              </a:ext>
            </a:extLst>
          </p:cNvPr>
          <p:cNvSpPr/>
          <p:nvPr/>
        </p:nvSpPr>
        <p:spPr>
          <a:xfrm>
            <a:off x="992889" y="701498"/>
            <a:ext cx="2079965" cy="3561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F65011-A334-3744-204E-F71FC71EA6AF}"/>
              </a:ext>
            </a:extLst>
          </p:cNvPr>
          <p:cNvSpPr/>
          <p:nvPr/>
        </p:nvSpPr>
        <p:spPr>
          <a:xfrm>
            <a:off x="4289438" y="416973"/>
            <a:ext cx="4728977" cy="1412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Light microscope: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Magnification: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Total magnification: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48771-DB84-96D4-711C-CEAC2F4D9646}"/>
              </a:ext>
            </a:extLst>
          </p:cNvPr>
          <p:cNvSpPr/>
          <p:nvPr/>
        </p:nvSpPr>
        <p:spPr>
          <a:xfrm>
            <a:off x="3112099" y="1918080"/>
            <a:ext cx="5847449" cy="1412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Draw an animal and plant cell and label them.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CD3553-329E-11F6-C0EC-68A02BDA6BD4}"/>
              </a:ext>
            </a:extLst>
          </p:cNvPr>
          <p:cNvSpPr/>
          <p:nvPr/>
        </p:nvSpPr>
        <p:spPr>
          <a:xfrm>
            <a:off x="3112098" y="3438809"/>
            <a:ext cx="5602170" cy="1402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What is diffusion? Try and include a diagram and some examples.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978F64-79CF-3B7A-8FC0-85326FDCDA5D}"/>
              </a:ext>
            </a:extLst>
          </p:cNvPr>
          <p:cNvSpPr/>
          <p:nvPr/>
        </p:nvSpPr>
        <p:spPr>
          <a:xfrm>
            <a:off x="158940" y="5165574"/>
            <a:ext cx="8800607" cy="1412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For each of the </a:t>
            </a:r>
            <a:r>
              <a:rPr lang="en-US" dirty="0" err="1">
                <a:cs typeface="Calibri"/>
              </a:rPr>
              <a:t>specialised</a:t>
            </a:r>
            <a:r>
              <a:rPr lang="en-US" dirty="0">
                <a:cs typeface="Calibri"/>
              </a:rPr>
              <a:t> cells: draw a picture and label it, say what features it has and why they are useful for that cell's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9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E7AC9579-6332-84F3-0775-BB5FCDE17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7" t="11765" r="18482" b="3823"/>
          <a:stretch/>
        </p:blipFill>
        <p:spPr>
          <a:xfrm>
            <a:off x="75798" y="52554"/>
            <a:ext cx="9033691" cy="6764394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A54FBE38-E9F5-8269-6E93-9F956D227B3D}"/>
              </a:ext>
            </a:extLst>
          </p:cNvPr>
          <p:cNvSpPr/>
          <p:nvPr/>
        </p:nvSpPr>
        <p:spPr>
          <a:xfrm>
            <a:off x="6684343" y="661272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7F9E336F-EEE8-44EE-798E-0BC48026E8E7}"/>
              </a:ext>
            </a:extLst>
          </p:cNvPr>
          <p:cNvSpPr/>
          <p:nvPr/>
        </p:nvSpPr>
        <p:spPr>
          <a:xfrm>
            <a:off x="6654909" y="3143495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2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0EF2CC-DDFF-1771-25F8-0105A6978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2" t="11599" r="20928" b="10193"/>
          <a:stretch/>
        </p:blipFill>
        <p:spPr>
          <a:xfrm>
            <a:off x="1962" y="-1349"/>
            <a:ext cx="9137685" cy="67347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7FD716-8488-6B86-748E-6327C67A2D94}"/>
              </a:ext>
            </a:extLst>
          </p:cNvPr>
          <p:cNvSpPr/>
          <p:nvPr/>
        </p:nvSpPr>
        <p:spPr>
          <a:xfrm>
            <a:off x="796666" y="642631"/>
            <a:ext cx="2217321" cy="3845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51177-7309-FF27-8D04-D21D8A7F6A7B}"/>
              </a:ext>
            </a:extLst>
          </p:cNvPr>
          <p:cNvSpPr/>
          <p:nvPr/>
        </p:nvSpPr>
        <p:spPr>
          <a:xfrm>
            <a:off x="3092477" y="642630"/>
            <a:ext cx="2933535" cy="1775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88D9E-958D-B461-E78C-97E976395DCA}"/>
              </a:ext>
            </a:extLst>
          </p:cNvPr>
          <p:cNvSpPr/>
          <p:nvPr/>
        </p:nvSpPr>
        <p:spPr>
          <a:xfrm>
            <a:off x="3112099" y="2742218"/>
            <a:ext cx="2933535" cy="1775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A1432-3F0C-57AD-1057-859E896EAA7C}"/>
              </a:ext>
            </a:extLst>
          </p:cNvPr>
          <p:cNvSpPr/>
          <p:nvPr/>
        </p:nvSpPr>
        <p:spPr>
          <a:xfrm>
            <a:off x="3063043" y="4841805"/>
            <a:ext cx="2933535" cy="1775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75BC1-12EF-1BBB-0C03-2D01961946E1}"/>
              </a:ext>
            </a:extLst>
          </p:cNvPr>
          <p:cNvSpPr/>
          <p:nvPr/>
        </p:nvSpPr>
        <p:spPr>
          <a:xfrm>
            <a:off x="6104503" y="377729"/>
            <a:ext cx="2933535" cy="1775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Draw the human breathing system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B4FB49-061B-773C-5431-DA92DEAD7F89}"/>
              </a:ext>
            </a:extLst>
          </p:cNvPr>
          <p:cNvSpPr/>
          <p:nvPr/>
        </p:nvSpPr>
        <p:spPr>
          <a:xfrm>
            <a:off x="6104503" y="2153548"/>
            <a:ext cx="2933535" cy="2609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Draw an alveoli and label how they are adapted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0FB10-B4B7-65E1-7286-441005AD109D}"/>
              </a:ext>
            </a:extLst>
          </p:cNvPr>
          <p:cNvSpPr/>
          <p:nvPr/>
        </p:nvSpPr>
        <p:spPr>
          <a:xfrm>
            <a:off x="6163370" y="4900671"/>
            <a:ext cx="2933535" cy="1824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Draw an alveoli and label </a:t>
            </a:r>
            <a:r>
              <a:rPr lang="en-US" dirty="0">
                <a:cs typeface="Calibri"/>
              </a:rPr>
              <a:t>how they are adapted</a:t>
            </a:r>
          </a:p>
        </p:txBody>
      </p:sp>
    </p:spTree>
    <p:extLst>
      <p:ext uri="{BB962C8B-B14F-4D97-AF65-F5344CB8AC3E}">
        <p14:creationId xmlns:p14="http://schemas.microsoft.com/office/powerpoint/2010/main" val="411107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0EF2CC-DDFF-1771-25F8-0105A6978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2" t="11599" r="20928" b="10193"/>
          <a:stretch/>
        </p:blipFill>
        <p:spPr>
          <a:xfrm>
            <a:off x="1962" y="-1349"/>
            <a:ext cx="9137685" cy="67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2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E073-46DE-4633-34DD-7D6C132F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Useful links for Biology: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5277-D209-A3C7-EF75-D81D6DF0A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https://www.bbc.co.uk/bitesize/topics/znyycdm/articles/zkm7wnb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https://www.bbc.co.uk/bitesize/topics/znyycdm/articles/zfj3rwx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https://www.bbc.co.uk/bitesize/topics/znyycdm/articles/z2vrr2p</a:t>
            </a:r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https://www.bbc.co.uk/bitesize/topics/znyycdm/articles/zbm48mn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6"/>
              </a:rPr>
              <a:t>https://www.bbc.co.uk/bitesize/topics/znyycdm/articles/zrp3ydm</a:t>
            </a:r>
          </a:p>
          <a:p>
            <a:r>
              <a:rPr lang="en-US" dirty="0">
                <a:ea typeface="+mn-lt"/>
                <a:cs typeface="+mn-lt"/>
                <a:hlinkClick r:id="rId7"/>
              </a:rPr>
              <a:t>https://www.bbc.co.uk/bitesize/topics/znyycdm/articles/zr3vsk7</a:t>
            </a:r>
          </a:p>
          <a:p>
            <a:r>
              <a:rPr lang="en-US" dirty="0">
                <a:ea typeface="+mn-lt"/>
                <a:cs typeface="+mn-lt"/>
                <a:hlinkClick r:id="rId8"/>
              </a:rPr>
              <a:t>https://www.bbc.co.uk/bitesize/topics/znyycdm/articles/z8cqqfr</a:t>
            </a:r>
          </a:p>
          <a:p>
            <a:r>
              <a:rPr lang="en-US" dirty="0">
                <a:ea typeface="+mn-lt"/>
                <a:cs typeface="+mn-lt"/>
                <a:hlinkClick r:id="rId9"/>
              </a:rPr>
              <a:t>https://www.bbc.co.uk/bitesize/topics/zvrrd2p/articles/zk9t6g8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10"/>
              </a:rPr>
              <a:t>https://www.bbc.co.uk/bitesize/topics/zvrrd2p/articles/zbhcg7h</a:t>
            </a:r>
          </a:p>
          <a:p>
            <a:r>
              <a:rPr lang="en-US" dirty="0">
                <a:ea typeface="+mn-lt"/>
                <a:cs typeface="+mn-lt"/>
                <a:hlinkClick r:id="rId11"/>
              </a:rPr>
              <a:t>https://www.bbc.co.uk/bitesize/topics/zvrrd2p/articles/zdqx2v4</a:t>
            </a:r>
          </a:p>
          <a:p>
            <a:r>
              <a:rPr lang="en-US" dirty="0">
                <a:ea typeface="+mn-lt"/>
                <a:cs typeface="+mn-lt"/>
                <a:hlinkClick r:id="rId12"/>
              </a:rPr>
              <a:t>https://www.bbc.co.uk/bitesize/topics/zvrrd2p/articles/zcsbmsg</a:t>
            </a:r>
          </a:p>
          <a:p>
            <a:r>
              <a:rPr lang="en-US" dirty="0">
                <a:ea typeface="+mn-lt"/>
                <a:cs typeface="+mn-lt"/>
                <a:hlinkClick r:id="rId13"/>
              </a:rPr>
              <a:t>https://www.bbc.co.uk/bitesize/topics/zvrrd2p/articles/ztdmrwx</a:t>
            </a:r>
          </a:p>
          <a:p>
            <a:r>
              <a:rPr lang="en-US" dirty="0">
                <a:ea typeface="+mn-lt"/>
                <a:cs typeface="+mn-lt"/>
                <a:hlinkClick r:id="rId14"/>
              </a:rPr>
              <a:t>https://www.bbc.co.uk/bitesize/topics/zvrrd2p/articles/zkq7wnb</a:t>
            </a:r>
          </a:p>
          <a:p>
            <a:r>
              <a:rPr lang="en-US" dirty="0">
                <a:ea typeface="+mn-lt"/>
                <a:cs typeface="+mn-lt"/>
                <a:hlinkClick r:id="rId15"/>
              </a:rPr>
              <a:t>https://www.bbc.co.uk/bitesize/topics/zvrrd2p/articles/z3tb3j6</a:t>
            </a:r>
          </a:p>
          <a:p>
            <a:r>
              <a:rPr lang="en-US" dirty="0">
                <a:ea typeface="+mn-lt"/>
                <a:cs typeface="+mn-lt"/>
                <a:hlinkClick r:id="rId16"/>
              </a:rPr>
              <a:t>https://www.bbc.co.uk/bitesize/topics/zvrrd2p/articles/zctyqhv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670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4399-030E-26BD-ECB8-A5497B295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Chemistry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AB6DC-61BC-145A-6D12-A14EB05F5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05C2FF-45EB-A8A6-456E-45DF1801E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9" t="11490" r="18687" b="4668"/>
          <a:stretch/>
        </p:blipFill>
        <p:spPr>
          <a:xfrm>
            <a:off x="71920" y="38051"/>
            <a:ext cx="8947249" cy="6640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678994-4953-9836-57F0-262208F8F702}"/>
              </a:ext>
            </a:extLst>
          </p:cNvPr>
          <p:cNvSpPr/>
          <p:nvPr/>
        </p:nvSpPr>
        <p:spPr>
          <a:xfrm>
            <a:off x="973267" y="740743"/>
            <a:ext cx="2119210" cy="3845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2263E-40B1-1737-4464-DC8B938E4997}"/>
              </a:ext>
            </a:extLst>
          </p:cNvPr>
          <p:cNvSpPr/>
          <p:nvPr/>
        </p:nvSpPr>
        <p:spPr>
          <a:xfrm>
            <a:off x="3180777" y="534708"/>
            <a:ext cx="2756935" cy="2639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What are the changes of state?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1B8D9-339E-9A6C-7F2E-F4E83A3FAFD7}"/>
              </a:ext>
            </a:extLst>
          </p:cNvPr>
          <p:cNvSpPr/>
          <p:nvPr/>
        </p:nvSpPr>
        <p:spPr>
          <a:xfrm>
            <a:off x="3131721" y="3546733"/>
            <a:ext cx="2864857" cy="1344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E3C40-0D73-5FDC-2C9D-5D0FECB982B7}"/>
              </a:ext>
            </a:extLst>
          </p:cNvPr>
          <p:cNvSpPr/>
          <p:nvPr/>
        </p:nvSpPr>
        <p:spPr>
          <a:xfrm>
            <a:off x="3170965" y="5096895"/>
            <a:ext cx="2756935" cy="1677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What does a heating curve look like?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77BC2-428E-C659-05CE-1169A4D5067F}"/>
              </a:ext>
            </a:extLst>
          </p:cNvPr>
          <p:cNvSpPr/>
          <p:nvPr/>
        </p:nvSpPr>
        <p:spPr>
          <a:xfrm>
            <a:off x="6035824" y="1476579"/>
            <a:ext cx="2933535" cy="1952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What characteristics does each state have?</a:t>
            </a:r>
            <a:endParaRPr lang="en-US" dirty="0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51178780-217F-25DF-AAD9-4FC7AED6D50D}"/>
              </a:ext>
            </a:extLst>
          </p:cNvPr>
          <p:cNvSpPr/>
          <p:nvPr/>
        </p:nvSpPr>
        <p:spPr>
          <a:xfrm>
            <a:off x="6723587" y="3692920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5A0A89C-DCC8-D449-023E-B8B147879A4E}"/>
              </a:ext>
            </a:extLst>
          </p:cNvPr>
          <p:cNvSpPr/>
          <p:nvPr/>
        </p:nvSpPr>
        <p:spPr>
          <a:xfrm>
            <a:off x="6723587" y="4997804"/>
            <a:ext cx="1726763" cy="177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d xmlns="070f71ce-64c7-4b17-bb6b-21ebf0c68387">false</Completed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Notes xmlns="070f71ce-64c7-4b17-bb6b-21ebf0c683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E5D29-C893-4BD1-9FAF-9A3DA1300977}">
  <ds:schemaRefs>
    <ds:schemaRef ds:uri="http://purl.org/dc/elements/1.1/"/>
    <ds:schemaRef ds:uri="http://schemas.microsoft.com/office/2006/metadata/properties"/>
    <ds:schemaRef ds:uri="80017f14-526e-45d7-b83d-c4de1f4359f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622dab8-608f-4e0b-85c4-f390db5b5f61"/>
    <ds:schemaRef ds:uri="http://www.w3.org/XML/1998/namespace"/>
    <ds:schemaRef ds:uri="http://purl.org/dc/dcmitype/"/>
    <ds:schemaRef ds:uri="070f71ce-64c7-4b17-bb6b-21ebf0c68387"/>
    <ds:schemaRef ds:uri="8c49430d-f190-4cd8-83c3-84bb6a3d29af"/>
  </ds:schemaRefs>
</ds:datastoreItem>
</file>

<file path=customXml/itemProps2.xml><?xml version="1.0" encoding="utf-8"?>
<ds:datastoreItem xmlns:ds="http://schemas.openxmlformats.org/officeDocument/2006/customXml" ds:itemID="{C1F7558F-4511-43C1-BCDD-CCAC2A9CD0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6BB587-F5A3-46FC-B2BA-6008FCA8C6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f71ce-64c7-4b17-bb6b-21ebf0c68387"/>
    <ds:schemaRef ds:uri="8c49430d-f190-4cd8-83c3-84bb6a3d29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1125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Year 7 Achievement check 1 resources</vt:lpstr>
      <vt:lpstr>Biology </vt:lpstr>
      <vt:lpstr>PowerPoint Presentation</vt:lpstr>
      <vt:lpstr>PowerPoint Presentation</vt:lpstr>
      <vt:lpstr>PowerPoint Presentation</vt:lpstr>
      <vt:lpstr>PowerPoint Presentation</vt:lpstr>
      <vt:lpstr>Useful links for Biology:</vt:lpstr>
      <vt:lpstr>Chemistry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 for Chemistry: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 for Physics: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ASSESSMENT 1 REVISION ALL SCIENCES</dc:title>
  <dc:creator>Pearson, Sophie</dc:creator>
  <cp:lastModifiedBy>Pearson, Sophie</cp:lastModifiedBy>
  <cp:revision>202</cp:revision>
  <dcterms:created xsi:type="dcterms:W3CDTF">2022-07-21T09:15:47Z</dcterms:created>
  <dcterms:modified xsi:type="dcterms:W3CDTF">2023-01-13T12:33:07Z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