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64" r:id="rId6"/>
    <p:sldId id="259" r:id="rId7"/>
    <p:sldId id="263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B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15AD37-F458-83E1-188B-B0FB039E951A}" v="61" dt="2022-12-16T08:12:04.332"/>
    <p1510:client id="{96094E8B-D4B5-8E25-4F21-1DC467E9CAFE}" v="238" dt="2023-01-20T08:01:09.170"/>
    <p1510:client id="{E506CFC7-E51D-4887-8602-7DED9FAC25B2}" v="441" dt="2022-12-15T10:54:44.9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arson, Sophie" userId="S::sophie.pearson@st-marys.newcastle.sch.uk::8d510f2b-e36d-466b-b775-76ede0baa1c5" providerId="AD" clId="Web-{E506CFC7-E51D-4887-8602-7DED9FAC25B2}"/>
    <pc:docChg chg="mod addSld modSld addMainMaster delMainMaster modMainMaster setSldSz">
      <pc:chgData name="Pearson, Sophie" userId="S::sophie.pearson@st-marys.newcastle.sch.uk::8d510f2b-e36d-466b-b775-76ede0baa1c5" providerId="AD" clId="Web-{E506CFC7-E51D-4887-8602-7DED9FAC25B2}" dt="2022-12-15T10:54:44.949" v="434"/>
      <pc:docMkLst>
        <pc:docMk/>
      </pc:docMkLst>
      <pc:sldChg chg="delSp modSp mod modClrScheme chgLayout">
        <pc:chgData name="Pearson, Sophie" userId="S::sophie.pearson@st-marys.newcastle.sch.uk::8d510f2b-e36d-466b-b775-76ede0baa1c5" providerId="AD" clId="Web-{E506CFC7-E51D-4887-8602-7DED9FAC25B2}" dt="2022-12-15T10:25:18.353" v="39" actId="20577"/>
        <pc:sldMkLst>
          <pc:docMk/>
          <pc:sldMk cId="109857222" sldId="256"/>
        </pc:sldMkLst>
        <pc:spChg chg="mod ord">
          <ac:chgData name="Pearson, Sophie" userId="S::sophie.pearson@st-marys.newcastle.sch.uk::8d510f2b-e36d-466b-b775-76ede0baa1c5" providerId="AD" clId="Web-{E506CFC7-E51D-4887-8602-7DED9FAC25B2}" dt="2022-12-15T10:25:18.353" v="39" actId="20577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Pearson, Sophie" userId="S::sophie.pearson@st-marys.newcastle.sch.uk::8d510f2b-e36d-466b-b775-76ede0baa1c5" providerId="AD" clId="Web-{E506CFC7-E51D-4887-8602-7DED9FAC25B2}" dt="2022-12-15T10:23:48.206" v="0"/>
          <ac:spMkLst>
            <pc:docMk/>
            <pc:sldMk cId="109857222" sldId="256"/>
            <ac:spMk id="3" creationId="{00000000-0000-0000-0000-000000000000}"/>
          </ac:spMkLst>
        </pc:spChg>
      </pc:sldChg>
      <pc:sldChg chg="addSp modSp new">
        <pc:chgData name="Pearson, Sophie" userId="S::sophie.pearson@st-marys.newcastle.sch.uk::8d510f2b-e36d-466b-b775-76ede0baa1c5" providerId="AD" clId="Web-{E506CFC7-E51D-4887-8602-7DED9FAC25B2}" dt="2022-12-15T10:46:44.202" v="169" actId="14100"/>
        <pc:sldMkLst>
          <pc:docMk/>
          <pc:sldMk cId="309295588" sldId="257"/>
        </pc:sldMkLst>
        <pc:spChg chg="mod">
          <ac:chgData name="Pearson, Sophie" userId="S::sophie.pearson@st-marys.newcastle.sch.uk::8d510f2b-e36d-466b-b775-76ede0baa1c5" providerId="AD" clId="Web-{E506CFC7-E51D-4887-8602-7DED9FAC25B2}" dt="2022-12-15T10:44:39.710" v="79" actId="20577"/>
          <ac:spMkLst>
            <pc:docMk/>
            <pc:sldMk cId="309295588" sldId="257"/>
            <ac:spMk id="2" creationId="{ABE1E272-FD2A-A29C-FD8B-869C877BB708}"/>
          </ac:spMkLst>
        </pc:spChg>
        <pc:spChg chg="add mod">
          <ac:chgData name="Pearson, Sophie" userId="S::sophie.pearson@st-marys.newcastle.sch.uk::8d510f2b-e36d-466b-b775-76ede0baa1c5" providerId="AD" clId="Web-{E506CFC7-E51D-4887-8602-7DED9FAC25B2}" dt="2022-12-15T10:45:20.462" v="90"/>
          <ac:spMkLst>
            <pc:docMk/>
            <pc:sldMk cId="309295588" sldId="257"/>
            <ac:spMk id="4" creationId="{841C742B-849C-9066-CD23-1D9019249667}"/>
          </ac:spMkLst>
        </pc:spChg>
        <pc:spChg chg="add mod">
          <ac:chgData name="Pearson, Sophie" userId="S::sophie.pearson@st-marys.newcastle.sch.uk::8d510f2b-e36d-466b-b775-76ede0baa1c5" providerId="AD" clId="Web-{E506CFC7-E51D-4887-8602-7DED9FAC25B2}" dt="2022-12-15T10:45:26.103" v="92" actId="1076"/>
          <ac:spMkLst>
            <pc:docMk/>
            <pc:sldMk cId="309295588" sldId="257"/>
            <ac:spMk id="5" creationId="{C34B1A62-088C-E318-8AE8-A100E39AC1DC}"/>
          </ac:spMkLst>
        </pc:spChg>
        <pc:spChg chg="add mod">
          <ac:chgData name="Pearson, Sophie" userId="S::sophie.pearson@st-marys.newcastle.sch.uk::8d510f2b-e36d-466b-b775-76ede0baa1c5" providerId="AD" clId="Web-{E506CFC7-E51D-4887-8602-7DED9FAC25B2}" dt="2022-12-15T10:46:44.202" v="169" actId="14100"/>
          <ac:spMkLst>
            <pc:docMk/>
            <pc:sldMk cId="309295588" sldId="257"/>
            <ac:spMk id="6" creationId="{6A22FE3D-B0CC-1241-FEED-248B4607A96D}"/>
          </ac:spMkLst>
        </pc:spChg>
        <pc:picChg chg="add mod modCrop">
          <ac:chgData name="Pearson, Sophie" userId="S::sophie.pearson@st-marys.newcastle.sch.uk::8d510f2b-e36d-466b-b775-76ede0baa1c5" providerId="AD" clId="Web-{E506CFC7-E51D-4887-8602-7DED9FAC25B2}" dt="2022-12-15T10:45:02.524" v="88" actId="1076"/>
          <ac:picMkLst>
            <pc:docMk/>
            <pc:sldMk cId="309295588" sldId="257"/>
            <ac:picMk id="3" creationId="{D5D52330-BB6F-E656-B3C0-7DB9B2AF9171}"/>
          </ac:picMkLst>
        </pc:picChg>
      </pc:sldChg>
      <pc:sldChg chg="modSp new">
        <pc:chgData name="Pearson, Sophie" userId="S::sophie.pearson@st-marys.newcastle.sch.uk::8d510f2b-e36d-466b-b775-76ede0baa1c5" providerId="AD" clId="Web-{E506CFC7-E51D-4887-8602-7DED9FAC25B2}" dt="2022-12-15T10:25:49.542" v="67" actId="20577"/>
        <pc:sldMkLst>
          <pc:docMk/>
          <pc:sldMk cId="1169605310" sldId="258"/>
        </pc:sldMkLst>
        <pc:spChg chg="mod">
          <ac:chgData name="Pearson, Sophie" userId="S::sophie.pearson@st-marys.newcastle.sch.uk::8d510f2b-e36d-466b-b775-76ede0baa1c5" providerId="AD" clId="Web-{E506CFC7-E51D-4887-8602-7DED9FAC25B2}" dt="2022-12-15T10:25:49.542" v="67" actId="20577"/>
          <ac:spMkLst>
            <pc:docMk/>
            <pc:sldMk cId="1169605310" sldId="258"/>
            <ac:spMk id="2" creationId="{122369C8-E517-75D6-D4C3-0F47E1D7F58D}"/>
          </ac:spMkLst>
        </pc:spChg>
      </pc:sldChg>
      <pc:sldChg chg="addSp modSp add replId">
        <pc:chgData name="Pearson, Sophie" userId="S::sophie.pearson@st-marys.newcastle.sch.uk::8d510f2b-e36d-466b-b775-76ede0baa1c5" providerId="AD" clId="Web-{E506CFC7-E51D-4887-8602-7DED9FAC25B2}" dt="2022-12-15T10:52:35.238" v="353" actId="20577"/>
        <pc:sldMkLst>
          <pc:docMk/>
          <pc:sldMk cId="4030691777" sldId="259"/>
        </pc:sldMkLst>
        <pc:spChg chg="mod">
          <ac:chgData name="Pearson, Sophie" userId="S::sophie.pearson@st-marys.newcastle.sch.uk::8d510f2b-e36d-466b-b775-76ede0baa1c5" providerId="AD" clId="Web-{E506CFC7-E51D-4887-8602-7DED9FAC25B2}" dt="2022-12-15T10:51:49.595" v="320" actId="1076"/>
          <ac:spMkLst>
            <pc:docMk/>
            <pc:sldMk cId="4030691777" sldId="259"/>
            <ac:spMk id="2" creationId="{122369C8-E517-75D6-D4C3-0F47E1D7F58D}"/>
          </ac:spMkLst>
        </pc:spChg>
        <pc:spChg chg="add mod">
          <ac:chgData name="Pearson, Sophie" userId="S::sophie.pearson@st-marys.newcastle.sch.uk::8d510f2b-e36d-466b-b775-76ede0baa1c5" providerId="AD" clId="Web-{E506CFC7-E51D-4887-8602-7DED9FAC25B2}" dt="2022-12-15T10:52:35.238" v="353" actId="20577"/>
          <ac:spMkLst>
            <pc:docMk/>
            <pc:sldMk cId="4030691777" sldId="259"/>
            <ac:spMk id="5" creationId="{7E19357E-02A6-4958-4C4A-EF0EC7371D8E}"/>
          </ac:spMkLst>
        </pc:spChg>
        <pc:picChg chg="add mod modCrop">
          <ac:chgData name="Pearson, Sophie" userId="S::sophie.pearson@st-marys.newcastle.sch.uk::8d510f2b-e36d-466b-b775-76ede0baa1c5" providerId="AD" clId="Web-{E506CFC7-E51D-4887-8602-7DED9FAC25B2}" dt="2022-12-15T10:51:44.891" v="318" actId="1076"/>
          <ac:picMkLst>
            <pc:docMk/>
            <pc:sldMk cId="4030691777" sldId="259"/>
            <ac:picMk id="3" creationId="{699A06DC-426A-8D62-C327-CB49F2CDC138}"/>
          </ac:picMkLst>
        </pc:picChg>
      </pc:sldChg>
      <pc:sldChg chg="addSp delSp modSp new">
        <pc:chgData name="Pearson, Sophie" userId="S::sophie.pearson@st-marys.newcastle.sch.uk::8d510f2b-e36d-466b-b775-76ede0baa1c5" providerId="AD" clId="Web-{E506CFC7-E51D-4887-8602-7DED9FAC25B2}" dt="2022-12-15T10:48:00.316" v="227" actId="1076"/>
        <pc:sldMkLst>
          <pc:docMk/>
          <pc:sldMk cId="4159070134" sldId="260"/>
        </pc:sldMkLst>
        <pc:spChg chg="del">
          <ac:chgData name="Pearson, Sophie" userId="S::sophie.pearson@st-marys.newcastle.sch.uk::8d510f2b-e36d-466b-b775-76ede0baa1c5" providerId="AD" clId="Web-{E506CFC7-E51D-4887-8602-7DED9FAC25B2}" dt="2022-12-15T10:47:20.719" v="180"/>
          <ac:spMkLst>
            <pc:docMk/>
            <pc:sldMk cId="4159070134" sldId="260"/>
            <ac:spMk id="2" creationId="{F9E57129-62A1-FD82-3C93-75F380BBE0DD}"/>
          </ac:spMkLst>
        </pc:spChg>
        <pc:spChg chg="add mod">
          <ac:chgData name="Pearson, Sophie" userId="S::sophie.pearson@st-marys.newcastle.sch.uk::8d510f2b-e36d-466b-b775-76ede0baa1c5" providerId="AD" clId="Web-{E506CFC7-E51D-4887-8602-7DED9FAC25B2}" dt="2022-12-15T10:48:00.316" v="227" actId="1076"/>
          <ac:spMkLst>
            <pc:docMk/>
            <pc:sldMk cId="4159070134" sldId="260"/>
            <ac:spMk id="5" creationId="{72EE8E4C-067E-28B0-49A9-FFEABEDCDFA4}"/>
          </ac:spMkLst>
        </pc:spChg>
        <pc:picChg chg="add mod modCrop">
          <ac:chgData name="Pearson, Sophie" userId="S::sophie.pearson@st-marys.newcastle.sch.uk::8d510f2b-e36d-466b-b775-76ede0baa1c5" providerId="AD" clId="Web-{E506CFC7-E51D-4887-8602-7DED9FAC25B2}" dt="2022-12-15T10:47:18.407" v="178" actId="1076"/>
          <ac:picMkLst>
            <pc:docMk/>
            <pc:sldMk cId="4159070134" sldId="260"/>
            <ac:picMk id="3" creationId="{A4B0A4AF-28CD-2790-7E97-3F9A39AE37B1}"/>
          </ac:picMkLst>
        </pc:picChg>
      </pc:sldChg>
      <pc:sldChg chg="addSp modSp new">
        <pc:chgData name="Pearson, Sophie" userId="S::sophie.pearson@st-marys.newcastle.sch.uk::8d510f2b-e36d-466b-b775-76ede0baa1c5" providerId="AD" clId="Web-{E506CFC7-E51D-4887-8602-7DED9FAC25B2}" dt="2022-12-15T10:50:35.356" v="308" actId="14100"/>
        <pc:sldMkLst>
          <pc:docMk/>
          <pc:sldMk cId="523068439" sldId="261"/>
        </pc:sldMkLst>
        <pc:spChg chg="mod">
          <ac:chgData name="Pearson, Sophie" userId="S::sophie.pearson@st-marys.newcastle.sch.uk::8d510f2b-e36d-466b-b775-76ede0baa1c5" providerId="AD" clId="Web-{E506CFC7-E51D-4887-8602-7DED9FAC25B2}" dt="2022-12-15T10:50:16.433" v="301" actId="20577"/>
          <ac:spMkLst>
            <pc:docMk/>
            <pc:sldMk cId="523068439" sldId="261"/>
            <ac:spMk id="2" creationId="{5E473482-9E6F-32D9-562C-D9191B1482C6}"/>
          </ac:spMkLst>
        </pc:spChg>
        <pc:picChg chg="add mod modCrop">
          <ac:chgData name="Pearson, Sophie" userId="S::sophie.pearson@st-marys.newcastle.sch.uk::8d510f2b-e36d-466b-b775-76ede0baa1c5" providerId="AD" clId="Web-{E506CFC7-E51D-4887-8602-7DED9FAC25B2}" dt="2022-12-15T10:50:35.356" v="308" actId="14100"/>
          <ac:picMkLst>
            <pc:docMk/>
            <pc:sldMk cId="523068439" sldId="261"/>
            <ac:picMk id="3" creationId="{AB194675-A3A0-68D8-F40B-332D219C104B}"/>
          </ac:picMkLst>
        </pc:picChg>
      </pc:sldChg>
      <pc:sldChg chg="addSp delSp modSp new">
        <pc:chgData name="Pearson, Sophie" userId="S::sophie.pearson@st-marys.newcastle.sch.uk::8d510f2b-e36d-466b-b775-76ede0baa1c5" providerId="AD" clId="Web-{E506CFC7-E51D-4887-8602-7DED9FAC25B2}" dt="2022-12-15T10:54:44.949" v="434"/>
        <pc:sldMkLst>
          <pc:docMk/>
          <pc:sldMk cId="2766187719" sldId="262"/>
        </pc:sldMkLst>
        <pc:spChg chg="del">
          <ac:chgData name="Pearson, Sophie" userId="S::sophie.pearson@st-marys.newcastle.sch.uk::8d510f2b-e36d-466b-b775-76ede0baa1c5" providerId="AD" clId="Web-{E506CFC7-E51D-4887-8602-7DED9FAC25B2}" dt="2022-12-15T10:54:44.949" v="434"/>
          <ac:spMkLst>
            <pc:docMk/>
            <pc:sldMk cId="2766187719" sldId="262"/>
            <ac:spMk id="2" creationId="{F84DC5E9-FE70-D7E1-B400-2E4D782A86AD}"/>
          </ac:spMkLst>
        </pc:spChg>
        <pc:picChg chg="add mod modCrop">
          <ac:chgData name="Pearson, Sophie" userId="S::sophie.pearson@st-marys.newcastle.sch.uk::8d510f2b-e36d-466b-b775-76ede0baa1c5" providerId="AD" clId="Web-{E506CFC7-E51D-4887-8602-7DED9FAC25B2}" dt="2022-12-15T10:54:43.574" v="433" actId="14100"/>
          <ac:picMkLst>
            <pc:docMk/>
            <pc:sldMk cId="2766187719" sldId="262"/>
            <ac:picMk id="3" creationId="{EA1A19D6-F498-6376-FCDD-237F1822D1D9}"/>
          </ac:picMkLst>
        </pc:picChg>
      </pc:sldChg>
      <pc:sldChg chg="addSp modSp new">
        <pc:chgData name="Pearson, Sophie" userId="S::sophie.pearson@st-marys.newcastle.sch.uk::8d510f2b-e36d-466b-b775-76ede0baa1c5" providerId="AD" clId="Web-{E506CFC7-E51D-4887-8602-7DED9FAC25B2}" dt="2022-12-15T10:54:20.604" v="427" actId="20577"/>
        <pc:sldMkLst>
          <pc:docMk/>
          <pc:sldMk cId="2735000670" sldId="263"/>
        </pc:sldMkLst>
        <pc:spChg chg="add mod">
          <ac:chgData name="Pearson, Sophie" userId="S::sophie.pearson@st-marys.newcastle.sch.uk::8d510f2b-e36d-466b-b775-76ede0baa1c5" providerId="AD" clId="Web-{E506CFC7-E51D-4887-8602-7DED9FAC25B2}" dt="2022-12-15T10:54:20.604" v="427" actId="20577"/>
          <ac:spMkLst>
            <pc:docMk/>
            <pc:sldMk cId="2735000670" sldId="263"/>
            <ac:spMk id="4" creationId="{B3EF77DA-190C-BBA9-27A5-675E30E963C6}"/>
          </ac:spMkLst>
        </pc:spChg>
        <pc:picChg chg="add mod modCrop">
          <ac:chgData name="Pearson, Sophie" userId="S::sophie.pearson@st-marys.newcastle.sch.uk::8d510f2b-e36d-466b-b775-76ede0baa1c5" providerId="AD" clId="Web-{E506CFC7-E51D-4887-8602-7DED9FAC25B2}" dt="2022-12-15T10:53:23.835" v="384" actId="1076"/>
          <ac:picMkLst>
            <pc:docMk/>
            <pc:sldMk cId="2735000670" sldId="263"/>
            <ac:picMk id="5" creationId="{350F51B2-CFF6-4C84-E20F-D07289F806D7}"/>
          </ac:picMkLst>
        </pc:picChg>
      </pc:sldChg>
      <pc:sldMasterChg chg="modSp del delSldLayout modSldLayout">
        <pc:chgData name="Pearson, Sophie" userId="S::sophie.pearson@st-marys.newcastle.sch.uk::8d510f2b-e36d-466b-b775-76ede0baa1c5" providerId="AD" clId="Web-{E506CFC7-E51D-4887-8602-7DED9FAC25B2}" dt="2022-12-15T10:23:52.347" v="2"/>
        <pc:sldMasterMkLst>
          <pc:docMk/>
          <pc:sldMasterMk cId="2460954070" sldId="2147483660"/>
        </pc:sldMasterMkLst>
        <pc:spChg chg="mod">
          <ac:chgData name="Pearson, Sophie" userId="S::sophie.pearson@st-marys.newcastle.sch.uk::8d510f2b-e36d-466b-b775-76ede0baa1c5" providerId="AD" clId="Web-{E506CFC7-E51D-4887-8602-7DED9FAC25B2}" dt="2022-12-15T10:23:52.284" v="1"/>
          <ac:spMkLst>
            <pc:docMk/>
            <pc:sldMasterMk cId="2460954070" sldId="2147483660"/>
            <ac:spMk id="2" creationId="{00000000-0000-0000-0000-000000000000}"/>
          </ac:spMkLst>
        </pc:spChg>
        <pc:spChg chg="mod">
          <ac:chgData name="Pearson, Sophie" userId="S::sophie.pearson@st-marys.newcastle.sch.uk::8d510f2b-e36d-466b-b775-76ede0baa1c5" providerId="AD" clId="Web-{E506CFC7-E51D-4887-8602-7DED9FAC25B2}" dt="2022-12-15T10:23:52.284" v="1"/>
          <ac:spMkLst>
            <pc:docMk/>
            <pc:sldMasterMk cId="2460954070" sldId="2147483660"/>
            <ac:spMk id="3" creationId="{00000000-0000-0000-0000-000000000000}"/>
          </ac:spMkLst>
        </pc:spChg>
        <pc:spChg chg="mod">
          <ac:chgData name="Pearson, Sophie" userId="S::sophie.pearson@st-marys.newcastle.sch.uk::8d510f2b-e36d-466b-b775-76ede0baa1c5" providerId="AD" clId="Web-{E506CFC7-E51D-4887-8602-7DED9FAC25B2}" dt="2022-12-15T10:23:52.284" v="1"/>
          <ac:spMkLst>
            <pc:docMk/>
            <pc:sldMasterMk cId="2460954070" sldId="2147483660"/>
            <ac:spMk id="4" creationId="{00000000-0000-0000-0000-000000000000}"/>
          </ac:spMkLst>
        </pc:spChg>
        <pc:spChg chg="mod">
          <ac:chgData name="Pearson, Sophie" userId="S::sophie.pearson@st-marys.newcastle.sch.uk::8d510f2b-e36d-466b-b775-76ede0baa1c5" providerId="AD" clId="Web-{E506CFC7-E51D-4887-8602-7DED9FAC25B2}" dt="2022-12-15T10:23:52.284" v="1"/>
          <ac:spMkLst>
            <pc:docMk/>
            <pc:sldMasterMk cId="2460954070" sldId="2147483660"/>
            <ac:spMk id="5" creationId="{00000000-0000-0000-0000-000000000000}"/>
          </ac:spMkLst>
        </pc:spChg>
        <pc:spChg chg="mod">
          <ac:chgData name="Pearson, Sophie" userId="S::sophie.pearson@st-marys.newcastle.sch.uk::8d510f2b-e36d-466b-b775-76ede0baa1c5" providerId="AD" clId="Web-{E506CFC7-E51D-4887-8602-7DED9FAC25B2}" dt="2022-12-15T10:23:52.284" v="1"/>
          <ac:spMkLst>
            <pc:docMk/>
            <pc:sldMasterMk cId="2460954070" sldId="2147483660"/>
            <ac:spMk id="6" creationId="{00000000-0000-0000-0000-000000000000}"/>
          </ac:spMkLst>
        </pc:spChg>
        <pc:sldLayoutChg chg="modSp del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2460954070" sldId="2147483660"/>
            <pc:sldLayoutMk cId="2385387890" sldId="2147483661"/>
          </pc:sldLayoutMkLst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2385387890" sldId="2147483661"/>
              <ac:spMk id="2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2385387890" sldId="2147483661"/>
              <ac:spMk id="3" creationId="{00000000-0000-0000-0000-000000000000}"/>
            </ac:spMkLst>
          </pc:spChg>
        </pc:sldLayoutChg>
        <pc:sldLayoutChg chg="del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Sp del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2460954070" sldId="2147483660"/>
            <pc:sldLayoutMk cId="2591524520" sldId="2147483663"/>
          </pc:sldLayoutMkLst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2591524520" sldId="2147483663"/>
              <ac:spMk id="2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2591524520" sldId="2147483663"/>
              <ac:spMk id="3" creationId="{00000000-0000-0000-0000-000000000000}"/>
            </ac:spMkLst>
          </pc:spChg>
        </pc:sldLayoutChg>
        <pc:sldLayoutChg chg="modSp del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2460954070" sldId="2147483660"/>
            <pc:sldLayoutMk cId="1203092039" sldId="2147483664"/>
          </pc:sldLayoutMkLst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1203092039" sldId="2147483664"/>
              <ac:spMk id="3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1203092039" sldId="2147483664"/>
              <ac:spMk id="4" creationId="{00000000-0000-0000-0000-000000000000}"/>
            </ac:spMkLst>
          </pc:spChg>
        </pc:sldLayoutChg>
        <pc:sldLayoutChg chg="modSp del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2460954070" sldId="2147483660"/>
            <pc:sldLayoutMk cId="3733172339" sldId="2147483665"/>
          </pc:sldLayoutMkLst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3733172339" sldId="2147483665"/>
              <ac:spMk id="2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3733172339" sldId="2147483665"/>
              <ac:spMk id="3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3733172339" sldId="2147483665"/>
              <ac:spMk id="4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3733172339" sldId="2147483665"/>
              <ac:spMk id="5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3733172339" sldId="2147483665"/>
              <ac:spMk id="6" creationId="{00000000-0000-0000-0000-000000000000}"/>
            </ac:spMkLst>
          </pc:spChg>
        </pc:sldLayoutChg>
        <pc:sldLayoutChg chg="del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Sp del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2460954070" sldId="2147483660"/>
            <pc:sldLayoutMk cId="3171841454" sldId="2147483668"/>
          </pc:sldLayoutMkLst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3171841454" sldId="2147483668"/>
              <ac:spMk id="2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3171841454" sldId="2147483668"/>
              <ac:spMk id="3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3171841454" sldId="2147483668"/>
              <ac:spMk id="4" creationId="{00000000-0000-0000-0000-000000000000}"/>
            </ac:spMkLst>
          </pc:spChg>
        </pc:sldLayoutChg>
        <pc:sldLayoutChg chg="modSp del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2460954070" sldId="2147483660"/>
            <pc:sldLayoutMk cId="1718958274" sldId="2147483669"/>
          </pc:sldLayoutMkLst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1718958274" sldId="2147483669"/>
              <ac:spMk id="2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1718958274" sldId="2147483669"/>
              <ac:spMk id="3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1718958274" sldId="2147483669"/>
              <ac:spMk id="4" creationId="{00000000-0000-0000-0000-000000000000}"/>
            </ac:spMkLst>
          </pc:spChg>
        </pc:sldLayoutChg>
        <pc:sldLayoutChg chg="del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Sp del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2460954070" sldId="2147483660"/>
            <pc:sldLayoutMk cId="3479445657" sldId="2147483671"/>
          </pc:sldLayoutMkLst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3479445657" sldId="2147483671"/>
              <ac:spMk id="2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3479445657" sldId="2147483671"/>
              <ac:spMk id="3" creationId="{00000000-0000-0000-0000-000000000000}"/>
            </ac:spMkLst>
          </pc:spChg>
        </pc:sldLayoutChg>
      </pc:sldMasterChg>
      <pc:sldMasterChg chg="add addSldLayout modSldLayout">
        <pc:chgData name="Pearson, Sophie" userId="S::sophie.pearson@st-marys.newcastle.sch.uk::8d510f2b-e36d-466b-b775-76ede0baa1c5" providerId="AD" clId="Web-{E506CFC7-E51D-4887-8602-7DED9FAC25B2}" dt="2022-12-15T10:23:52.347" v="2"/>
        <pc:sldMasterMkLst>
          <pc:docMk/>
          <pc:sldMasterMk cId="1102057578" sldId="2147483672"/>
        </pc:sldMasterMkLst>
        <pc:sldLayoutChg chg="add mod replId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1102057578" sldId="2147483672"/>
            <pc:sldLayoutMk cId="3137430266" sldId="2147483673"/>
          </pc:sldLayoutMkLst>
        </pc:sldLayoutChg>
        <pc:sldLayoutChg chg="add mod replId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1102057578" sldId="2147483672"/>
            <pc:sldLayoutMk cId="3742056298" sldId="2147483674"/>
          </pc:sldLayoutMkLst>
        </pc:sldLayoutChg>
        <pc:sldLayoutChg chg="add mod replId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1102057578" sldId="2147483672"/>
            <pc:sldLayoutMk cId="3803253402" sldId="2147483675"/>
          </pc:sldLayoutMkLst>
        </pc:sldLayoutChg>
        <pc:sldLayoutChg chg="add mod replId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1102057578" sldId="2147483672"/>
            <pc:sldLayoutMk cId="2677622365" sldId="2147483676"/>
          </pc:sldLayoutMkLst>
        </pc:sldLayoutChg>
        <pc:sldLayoutChg chg="add mod replId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1102057578" sldId="2147483672"/>
            <pc:sldLayoutMk cId="2905617479" sldId="2147483677"/>
          </pc:sldLayoutMkLst>
        </pc:sldLayoutChg>
        <pc:sldLayoutChg chg="add mod replId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1102057578" sldId="2147483672"/>
            <pc:sldLayoutMk cId="1984643511" sldId="2147483678"/>
          </pc:sldLayoutMkLst>
        </pc:sldLayoutChg>
        <pc:sldLayoutChg chg="add mod replId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1102057578" sldId="2147483672"/>
            <pc:sldLayoutMk cId="338991637" sldId="2147483679"/>
          </pc:sldLayoutMkLst>
        </pc:sldLayoutChg>
        <pc:sldLayoutChg chg="add mod replId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1102057578" sldId="2147483672"/>
            <pc:sldLayoutMk cId="2345890130" sldId="2147483680"/>
          </pc:sldLayoutMkLst>
        </pc:sldLayoutChg>
        <pc:sldLayoutChg chg="add mod replId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1102057578" sldId="2147483672"/>
            <pc:sldLayoutMk cId="2731997162" sldId="2147483681"/>
          </pc:sldLayoutMkLst>
        </pc:sldLayoutChg>
        <pc:sldLayoutChg chg="add mod replId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1102057578" sldId="2147483672"/>
            <pc:sldLayoutMk cId="1906265344" sldId="2147483682"/>
          </pc:sldLayoutMkLst>
        </pc:sldLayoutChg>
        <pc:sldLayoutChg chg="add mod replId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1102057578" sldId="2147483672"/>
            <pc:sldLayoutMk cId="1277274784" sldId="2147483683"/>
          </pc:sldLayoutMkLst>
        </pc:sldLayoutChg>
      </pc:sldMasterChg>
    </pc:docChg>
  </pc:docChgLst>
  <pc:docChgLst>
    <pc:chgData name="Pearson, Sophie" userId="S::sophie.pearson@st-marys.newcastle.sch.uk::8d510f2b-e36d-466b-b775-76ede0baa1c5" providerId="AD" clId="Web-{96094E8B-D4B5-8E25-4F21-1DC467E9CAFE}"/>
    <pc:docChg chg="addSld delSld modSld">
      <pc:chgData name="Pearson, Sophie" userId="S::sophie.pearson@st-marys.newcastle.sch.uk::8d510f2b-e36d-466b-b775-76ede0baa1c5" providerId="AD" clId="Web-{96094E8B-D4B5-8E25-4F21-1DC467E9CAFE}" dt="2023-01-20T08:01:09.170" v="222"/>
      <pc:docMkLst>
        <pc:docMk/>
      </pc:docMkLst>
      <pc:sldChg chg="addSp delSp modSp">
        <pc:chgData name="Pearson, Sophie" userId="S::sophie.pearson@st-marys.newcastle.sch.uk::8d510f2b-e36d-466b-b775-76ede0baa1c5" providerId="AD" clId="Web-{96094E8B-D4B5-8E25-4F21-1DC467E9CAFE}" dt="2023-01-20T07:42:17.431" v="50"/>
        <pc:sldMkLst>
          <pc:docMk/>
          <pc:sldMk cId="309295588" sldId="257"/>
        </pc:sldMkLst>
        <pc:spChg chg="mod">
          <ac:chgData name="Pearson, Sophie" userId="S::sophie.pearson@st-marys.newcastle.sch.uk::8d510f2b-e36d-466b-b775-76ede0baa1c5" providerId="AD" clId="Web-{96094E8B-D4B5-8E25-4F21-1DC467E9CAFE}" dt="2023-01-20T07:26:16.244" v="19" actId="14100"/>
          <ac:spMkLst>
            <pc:docMk/>
            <pc:sldMk cId="309295588" sldId="257"/>
            <ac:spMk id="4" creationId="{841C742B-849C-9066-CD23-1D9019249667}"/>
          </ac:spMkLst>
        </pc:spChg>
        <pc:spChg chg="mod">
          <ac:chgData name="Pearson, Sophie" userId="S::sophie.pearson@st-marys.newcastle.sch.uk::8d510f2b-e36d-466b-b775-76ede0baa1c5" providerId="AD" clId="Web-{96094E8B-D4B5-8E25-4F21-1DC467E9CAFE}" dt="2023-01-20T07:26:11.384" v="18"/>
          <ac:spMkLst>
            <pc:docMk/>
            <pc:sldMk cId="309295588" sldId="257"/>
            <ac:spMk id="5" creationId="{C34B1A62-088C-E318-8AE8-A100E39AC1DC}"/>
          </ac:spMkLst>
        </pc:spChg>
        <pc:spChg chg="mod ord">
          <ac:chgData name="Pearson, Sophie" userId="S::sophie.pearson@st-marys.newcastle.sch.uk::8d510f2b-e36d-466b-b775-76ede0baa1c5" providerId="AD" clId="Web-{96094E8B-D4B5-8E25-4F21-1DC467E9CAFE}" dt="2023-01-20T07:26:02.728" v="14"/>
          <ac:spMkLst>
            <pc:docMk/>
            <pc:sldMk cId="309295588" sldId="257"/>
            <ac:spMk id="6" creationId="{6A22FE3D-B0CC-1241-FEED-248B4607A96D}"/>
          </ac:spMkLst>
        </pc:spChg>
        <pc:picChg chg="del">
          <ac:chgData name="Pearson, Sophie" userId="S::sophie.pearson@st-marys.newcastle.sch.uk::8d510f2b-e36d-466b-b775-76ede0baa1c5" providerId="AD" clId="Web-{96094E8B-D4B5-8E25-4F21-1DC467E9CAFE}" dt="2023-01-20T07:25:22.601" v="0"/>
          <ac:picMkLst>
            <pc:docMk/>
            <pc:sldMk cId="309295588" sldId="257"/>
            <ac:picMk id="3" creationId="{D5D52330-BB6F-E656-B3C0-7DB9B2AF9171}"/>
          </ac:picMkLst>
        </pc:picChg>
        <pc:picChg chg="add mod ord modCrop">
          <ac:chgData name="Pearson, Sophie" userId="S::sophie.pearson@st-marys.newcastle.sch.uk::8d510f2b-e36d-466b-b775-76ede0baa1c5" providerId="AD" clId="Web-{96094E8B-D4B5-8E25-4F21-1DC467E9CAFE}" dt="2023-01-20T07:26:02.821" v="16"/>
          <ac:picMkLst>
            <pc:docMk/>
            <pc:sldMk cId="309295588" sldId="257"/>
            <ac:picMk id="7" creationId="{3CB67052-251B-1763-ACE0-FD7B04C6F94C}"/>
          </ac:picMkLst>
        </pc:picChg>
        <pc:picChg chg="add del mod modCrop">
          <ac:chgData name="Pearson, Sophie" userId="S::sophie.pearson@st-marys.newcastle.sch.uk::8d510f2b-e36d-466b-b775-76ede0baa1c5" providerId="AD" clId="Web-{96094E8B-D4B5-8E25-4F21-1DC467E9CAFE}" dt="2023-01-20T07:42:17.431" v="50"/>
          <ac:picMkLst>
            <pc:docMk/>
            <pc:sldMk cId="309295588" sldId="257"/>
            <ac:picMk id="9" creationId="{2F27B85C-BE06-6D9E-B52C-CD507EEB25B7}"/>
          </ac:picMkLst>
        </pc:picChg>
      </pc:sldChg>
      <pc:sldChg chg="addSp delSp modSp">
        <pc:chgData name="Pearson, Sophie" userId="S::sophie.pearson@st-marys.newcastle.sch.uk::8d510f2b-e36d-466b-b775-76ede0baa1c5" providerId="AD" clId="Web-{96094E8B-D4B5-8E25-4F21-1DC467E9CAFE}" dt="2023-01-20T07:57:58.539" v="105"/>
        <pc:sldMkLst>
          <pc:docMk/>
          <pc:sldMk cId="1169605310" sldId="258"/>
        </pc:sldMkLst>
        <pc:spChg chg="mod">
          <ac:chgData name="Pearson, Sophie" userId="S::sophie.pearson@st-marys.newcastle.sch.uk::8d510f2b-e36d-466b-b775-76ede0baa1c5" providerId="AD" clId="Web-{96094E8B-D4B5-8E25-4F21-1DC467E9CAFE}" dt="2023-01-20T07:57:33.694" v="87" actId="1076"/>
          <ac:spMkLst>
            <pc:docMk/>
            <pc:sldMk cId="1169605310" sldId="258"/>
            <ac:spMk id="4" creationId="{44221F4A-8978-9094-061D-63F5640FF7B9}"/>
          </ac:spMkLst>
        </pc:spChg>
        <pc:spChg chg="mod">
          <ac:chgData name="Pearson, Sophie" userId="S::sophie.pearson@st-marys.newcastle.sch.uk::8d510f2b-e36d-466b-b775-76ede0baa1c5" providerId="AD" clId="Web-{96094E8B-D4B5-8E25-4F21-1DC467E9CAFE}" dt="2023-01-20T07:57:25.616" v="85" actId="1076"/>
          <ac:spMkLst>
            <pc:docMk/>
            <pc:sldMk cId="1169605310" sldId="258"/>
            <ac:spMk id="7" creationId="{4398C469-3114-9062-0E45-FAA2E01E965D}"/>
          </ac:spMkLst>
        </pc:spChg>
        <pc:spChg chg="mod">
          <ac:chgData name="Pearson, Sophie" userId="S::sophie.pearson@st-marys.newcastle.sch.uk::8d510f2b-e36d-466b-b775-76ede0baa1c5" providerId="AD" clId="Web-{96094E8B-D4B5-8E25-4F21-1DC467E9CAFE}" dt="2023-01-20T07:57:23.866" v="84" actId="1076"/>
          <ac:spMkLst>
            <pc:docMk/>
            <pc:sldMk cId="1169605310" sldId="258"/>
            <ac:spMk id="9" creationId="{86BE3277-7480-8090-2A99-2684E61BA1F8}"/>
          </ac:spMkLst>
        </pc:spChg>
        <pc:spChg chg="mod">
          <ac:chgData name="Pearson, Sophie" userId="S::sophie.pearson@st-marys.newcastle.sch.uk::8d510f2b-e36d-466b-b775-76ede0baa1c5" providerId="AD" clId="Web-{96094E8B-D4B5-8E25-4F21-1DC467E9CAFE}" dt="2023-01-20T07:57:36.882" v="90" actId="1076"/>
          <ac:spMkLst>
            <pc:docMk/>
            <pc:sldMk cId="1169605310" sldId="258"/>
            <ac:spMk id="10" creationId="{3EAB3BC0-3C8E-05AC-C1CA-44471B9F7D00}"/>
          </ac:spMkLst>
        </pc:spChg>
        <pc:spChg chg="add mod">
          <ac:chgData name="Pearson, Sophie" userId="S::sophie.pearson@st-marys.newcastle.sch.uk::8d510f2b-e36d-466b-b775-76ede0baa1c5" providerId="AD" clId="Web-{96094E8B-D4B5-8E25-4F21-1DC467E9CAFE}" dt="2023-01-20T07:57:48.445" v="100" actId="20577"/>
          <ac:spMkLst>
            <pc:docMk/>
            <pc:sldMk cId="1169605310" sldId="258"/>
            <ac:spMk id="13" creationId="{ECF384A0-D74D-5335-0E37-163229E9C72C}"/>
          </ac:spMkLst>
        </pc:spChg>
        <pc:picChg chg="del">
          <ac:chgData name="Pearson, Sophie" userId="S::sophie.pearson@st-marys.newcastle.sch.uk::8d510f2b-e36d-466b-b775-76ede0baa1c5" providerId="AD" clId="Web-{96094E8B-D4B5-8E25-4F21-1DC467E9CAFE}" dt="2023-01-20T07:43:23.542" v="76"/>
          <ac:picMkLst>
            <pc:docMk/>
            <pc:sldMk cId="1169605310" sldId="258"/>
            <ac:picMk id="3" creationId="{CCAB24F7-C3DE-0CF9-AEE7-2FCA64DFA2EE}"/>
          </ac:picMkLst>
        </pc:picChg>
        <pc:picChg chg="add del mod modCrop">
          <ac:chgData name="Pearson, Sophie" userId="S::sophie.pearson@st-marys.newcastle.sch.uk::8d510f2b-e36d-466b-b775-76ede0baa1c5" providerId="AD" clId="Web-{96094E8B-D4B5-8E25-4F21-1DC467E9CAFE}" dt="2023-01-20T07:57:58.539" v="105"/>
          <ac:picMkLst>
            <pc:docMk/>
            <pc:sldMk cId="1169605310" sldId="258"/>
            <ac:picMk id="11" creationId="{375E04BC-ECF0-AD1C-B681-A33A2E3BA0E9}"/>
          </ac:picMkLst>
        </pc:picChg>
        <pc:picChg chg="add mod ord modCrop">
          <ac:chgData name="Pearson, Sophie" userId="S::sophie.pearson@st-marys.newcastle.sch.uk::8d510f2b-e36d-466b-b775-76ede0baa1c5" providerId="AD" clId="Web-{96094E8B-D4B5-8E25-4F21-1DC467E9CAFE}" dt="2023-01-20T07:57:20.350" v="83"/>
          <ac:picMkLst>
            <pc:docMk/>
            <pc:sldMk cId="1169605310" sldId="258"/>
            <ac:picMk id="12" creationId="{7B9EF43C-741D-9F00-5DD4-5D871661C609}"/>
          </ac:picMkLst>
        </pc:picChg>
        <pc:cxnChg chg="mod">
          <ac:chgData name="Pearson, Sophie" userId="S::sophie.pearson@st-marys.newcastle.sch.uk::8d510f2b-e36d-466b-b775-76ede0baa1c5" providerId="AD" clId="Web-{96094E8B-D4B5-8E25-4F21-1DC467E9CAFE}" dt="2023-01-20T07:57:33.694" v="88" actId="1076"/>
          <ac:cxnSpMkLst>
            <pc:docMk/>
            <pc:sldMk cId="1169605310" sldId="258"/>
            <ac:cxnSpMk id="5" creationId="{92FBE983-D910-95B1-E80B-82462D7F4717}"/>
          </ac:cxnSpMkLst>
        </pc:cxnChg>
        <pc:cxnChg chg="mod">
          <ac:chgData name="Pearson, Sophie" userId="S::sophie.pearson@st-marys.newcastle.sch.uk::8d510f2b-e36d-466b-b775-76ede0baa1c5" providerId="AD" clId="Web-{96094E8B-D4B5-8E25-4F21-1DC467E9CAFE}" dt="2023-01-20T07:57:33.694" v="89" actId="1076"/>
          <ac:cxnSpMkLst>
            <pc:docMk/>
            <pc:sldMk cId="1169605310" sldId="258"/>
            <ac:cxnSpMk id="6" creationId="{23894002-4911-7833-EAB5-F0D1E77802DE}"/>
          </ac:cxnSpMkLst>
        </pc:cxnChg>
        <pc:cxnChg chg="mod">
          <ac:chgData name="Pearson, Sophie" userId="S::sophie.pearson@st-marys.newcastle.sch.uk::8d510f2b-e36d-466b-b775-76ede0baa1c5" providerId="AD" clId="Web-{96094E8B-D4B5-8E25-4F21-1DC467E9CAFE}" dt="2023-01-20T07:57:27.350" v="86" actId="1076"/>
          <ac:cxnSpMkLst>
            <pc:docMk/>
            <pc:sldMk cId="1169605310" sldId="258"/>
            <ac:cxnSpMk id="8" creationId="{47964502-4426-2301-B0F1-A0F71936289C}"/>
          </ac:cxnSpMkLst>
        </pc:cxnChg>
      </pc:sldChg>
      <pc:sldChg chg="addSp delSp modSp">
        <pc:chgData name="Pearson, Sophie" userId="S::sophie.pearson@st-marys.newcastle.sch.uk::8d510f2b-e36d-466b-b775-76ede0baa1c5" providerId="AD" clId="Web-{96094E8B-D4B5-8E25-4F21-1DC467E9CAFE}" dt="2023-01-20T08:00:35.559" v="212" actId="14100"/>
        <pc:sldMkLst>
          <pc:docMk/>
          <pc:sldMk cId="4030691777" sldId="259"/>
        </pc:sldMkLst>
        <pc:spChg chg="mod">
          <ac:chgData name="Pearson, Sophie" userId="S::sophie.pearson@st-marys.newcastle.sch.uk::8d510f2b-e36d-466b-b775-76ede0baa1c5" providerId="AD" clId="Web-{96094E8B-D4B5-8E25-4F21-1DC467E9CAFE}" dt="2023-01-20T07:59:04.088" v="137" actId="1076"/>
          <ac:spMkLst>
            <pc:docMk/>
            <pc:sldMk cId="4030691777" sldId="259"/>
            <ac:spMk id="2" creationId="{122369C8-E517-75D6-D4C3-0F47E1D7F58D}"/>
          </ac:spMkLst>
        </pc:spChg>
        <pc:spChg chg="mod">
          <ac:chgData name="Pearson, Sophie" userId="S::sophie.pearson@st-marys.newcastle.sch.uk::8d510f2b-e36d-466b-b775-76ede0baa1c5" providerId="AD" clId="Web-{96094E8B-D4B5-8E25-4F21-1DC467E9CAFE}" dt="2023-01-20T07:59:37.807" v="169" actId="20577"/>
          <ac:spMkLst>
            <pc:docMk/>
            <pc:sldMk cId="4030691777" sldId="259"/>
            <ac:spMk id="5" creationId="{7E19357E-02A6-4958-4C4A-EF0EC7371D8E}"/>
          </ac:spMkLst>
        </pc:spChg>
        <pc:picChg chg="del">
          <ac:chgData name="Pearson, Sophie" userId="S::sophie.pearson@st-marys.newcastle.sch.uk::8d510f2b-e36d-466b-b775-76ede0baa1c5" providerId="AD" clId="Web-{96094E8B-D4B5-8E25-4F21-1DC467E9CAFE}" dt="2023-01-20T07:58:50.915" v="124"/>
          <ac:picMkLst>
            <pc:docMk/>
            <pc:sldMk cId="4030691777" sldId="259"/>
            <ac:picMk id="3" creationId="{699A06DC-426A-8D62-C327-CB49F2CDC138}"/>
          </ac:picMkLst>
        </pc:picChg>
        <pc:picChg chg="add mod modCrop">
          <ac:chgData name="Pearson, Sophie" userId="S::sophie.pearson@st-marys.newcastle.sch.uk::8d510f2b-e36d-466b-b775-76ede0baa1c5" providerId="AD" clId="Web-{96094E8B-D4B5-8E25-4F21-1DC467E9CAFE}" dt="2023-01-20T08:00:35.559" v="212" actId="14100"/>
          <ac:picMkLst>
            <pc:docMk/>
            <pc:sldMk cId="4030691777" sldId="259"/>
            <ac:picMk id="4" creationId="{8726807F-6C4D-6476-41B6-3ACFB557D2AE}"/>
          </ac:picMkLst>
        </pc:picChg>
      </pc:sldChg>
      <pc:sldChg chg="addSp delSp modSp">
        <pc:chgData name="Pearson, Sophie" userId="S::sophie.pearson@st-marys.newcastle.sch.uk::8d510f2b-e36d-466b-b775-76ede0baa1c5" providerId="AD" clId="Web-{96094E8B-D4B5-8E25-4F21-1DC467E9CAFE}" dt="2023-01-20T07:43:17.526" v="75"/>
        <pc:sldMkLst>
          <pc:docMk/>
          <pc:sldMk cId="4159070134" sldId="260"/>
        </pc:sldMkLst>
        <pc:spChg chg="mod ord">
          <ac:chgData name="Pearson, Sophie" userId="S::sophie.pearson@st-marys.newcastle.sch.uk::8d510f2b-e36d-466b-b775-76ede0baa1c5" providerId="AD" clId="Web-{96094E8B-D4B5-8E25-4F21-1DC467E9CAFE}" dt="2023-01-20T07:43:05.307" v="71" actId="20577"/>
          <ac:spMkLst>
            <pc:docMk/>
            <pc:sldMk cId="4159070134" sldId="260"/>
            <ac:spMk id="5" creationId="{72EE8E4C-067E-28B0-49A9-FFEABEDCDFA4}"/>
          </ac:spMkLst>
        </pc:spChg>
        <pc:spChg chg="add mod">
          <ac:chgData name="Pearson, Sophie" userId="S::sophie.pearson@st-marys.newcastle.sch.uk::8d510f2b-e36d-466b-b775-76ede0baa1c5" providerId="AD" clId="Web-{96094E8B-D4B5-8E25-4F21-1DC467E9CAFE}" dt="2023-01-20T07:43:17.526" v="75"/>
          <ac:spMkLst>
            <pc:docMk/>
            <pc:sldMk cId="4159070134" sldId="260"/>
            <ac:spMk id="7" creationId="{75642A2A-C976-E403-EC61-BB20F49E1CA1}"/>
          </ac:spMkLst>
        </pc:spChg>
        <pc:picChg chg="add mod modCrop">
          <ac:chgData name="Pearson, Sophie" userId="S::sophie.pearson@st-marys.newcastle.sch.uk::8d510f2b-e36d-466b-b775-76ede0baa1c5" providerId="AD" clId="Web-{96094E8B-D4B5-8E25-4F21-1DC467E9CAFE}" dt="2023-01-20T07:42:43.306" v="62" actId="1076"/>
          <ac:picMkLst>
            <pc:docMk/>
            <pc:sldMk cId="4159070134" sldId="260"/>
            <ac:picMk id="2" creationId="{D9A8661E-D633-F180-C7BB-A08D4A8766D3}"/>
          </ac:picMkLst>
        </pc:picChg>
        <pc:picChg chg="del">
          <ac:chgData name="Pearson, Sophie" userId="S::sophie.pearson@st-marys.newcastle.sch.uk::8d510f2b-e36d-466b-b775-76ede0baa1c5" providerId="AD" clId="Web-{96094E8B-D4B5-8E25-4F21-1DC467E9CAFE}" dt="2023-01-20T07:26:27.916" v="20"/>
          <ac:picMkLst>
            <pc:docMk/>
            <pc:sldMk cId="4159070134" sldId="260"/>
            <ac:picMk id="3" creationId="{A4B0A4AF-28CD-2790-7E97-3F9A39AE37B1}"/>
          </ac:picMkLst>
        </pc:picChg>
        <pc:picChg chg="add mod">
          <ac:chgData name="Pearson, Sophie" userId="S::sophie.pearson@st-marys.newcastle.sch.uk::8d510f2b-e36d-466b-b775-76ede0baa1c5" providerId="AD" clId="Web-{96094E8B-D4B5-8E25-4F21-1DC467E9CAFE}" dt="2023-01-20T07:42:24.821" v="54" actId="1076"/>
          <ac:picMkLst>
            <pc:docMk/>
            <pc:sldMk cId="4159070134" sldId="260"/>
            <ac:picMk id="4" creationId="{BBB5E994-8FF3-AC25-27C2-F69F72440E2A}"/>
          </ac:picMkLst>
        </pc:picChg>
      </pc:sldChg>
      <pc:sldChg chg="addSp delSp modSp">
        <pc:chgData name="Pearson, Sophie" userId="S::sophie.pearson@st-marys.newcastle.sch.uk::8d510f2b-e36d-466b-b775-76ede0baa1c5" providerId="AD" clId="Web-{96094E8B-D4B5-8E25-4F21-1DC467E9CAFE}" dt="2023-01-20T08:01:07.638" v="221" actId="1076"/>
        <pc:sldMkLst>
          <pc:docMk/>
          <pc:sldMk cId="523068439" sldId="261"/>
        </pc:sldMkLst>
        <pc:spChg chg="add mod">
          <ac:chgData name="Pearson, Sophie" userId="S::sophie.pearson@st-marys.newcastle.sch.uk::8d510f2b-e36d-466b-b775-76ede0baa1c5" providerId="AD" clId="Web-{96094E8B-D4B5-8E25-4F21-1DC467E9CAFE}" dt="2023-01-20T08:01:07.638" v="221" actId="1076"/>
          <ac:spMkLst>
            <pc:docMk/>
            <pc:sldMk cId="523068439" sldId="261"/>
            <ac:spMk id="8" creationId="{62CDAE2C-64C0-97E9-175A-1C7325FF5336}"/>
          </ac:spMkLst>
        </pc:spChg>
        <pc:picChg chg="del">
          <ac:chgData name="Pearson, Sophie" userId="S::sophie.pearson@st-marys.newcastle.sch.uk::8d510f2b-e36d-466b-b775-76ede0baa1c5" providerId="AD" clId="Web-{96094E8B-D4B5-8E25-4F21-1DC467E9CAFE}" dt="2023-01-20T07:39:35.972" v="39"/>
          <ac:picMkLst>
            <pc:docMk/>
            <pc:sldMk cId="523068439" sldId="261"/>
            <ac:picMk id="3" creationId="{AB194675-A3A0-68D8-F40B-332D219C104B}"/>
          </ac:picMkLst>
        </pc:picChg>
        <pc:picChg chg="add del mod modCrop">
          <ac:chgData name="Pearson, Sophie" userId="S::sophie.pearson@st-marys.newcastle.sch.uk::8d510f2b-e36d-466b-b775-76ede0baa1c5" providerId="AD" clId="Web-{96094E8B-D4B5-8E25-4F21-1DC467E9CAFE}" dt="2023-01-20T07:59:39.792" v="170"/>
          <ac:picMkLst>
            <pc:docMk/>
            <pc:sldMk cId="523068439" sldId="261"/>
            <ac:picMk id="4" creationId="{D75C0A87-44CC-13E8-1230-6C5F6A56CF40}"/>
          </ac:picMkLst>
        </pc:picChg>
        <pc:picChg chg="add del mod">
          <ac:chgData name="Pearson, Sophie" userId="S::sophie.pearson@st-marys.newcastle.sch.uk::8d510f2b-e36d-466b-b775-76ede0baa1c5" providerId="AD" clId="Web-{96094E8B-D4B5-8E25-4F21-1DC467E9CAFE}" dt="2023-01-20T08:00:20.403" v="205"/>
          <ac:picMkLst>
            <pc:docMk/>
            <pc:sldMk cId="523068439" sldId="261"/>
            <ac:picMk id="5" creationId="{2A11BAA6-EE20-3723-AC97-CB5800D19D2E}"/>
          </ac:picMkLst>
        </pc:picChg>
        <pc:picChg chg="add mod modCrop">
          <ac:chgData name="Pearson, Sophie" userId="S::sophie.pearson@st-marys.newcastle.sch.uk::8d510f2b-e36d-466b-b775-76ede0baa1c5" providerId="AD" clId="Web-{96094E8B-D4B5-8E25-4F21-1DC467E9CAFE}" dt="2023-01-20T08:00:54.419" v="218" actId="1076"/>
          <ac:picMkLst>
            <pc:docMk/>
            <pc:sldMk cId="523068439" sldId="261"/>
            <ac:picMk id="6" creationId="{24E9EB88-D3C3-4C5D-6C74-E161917E3750}"/>
          </ac:picMkLst>
        </pc:picChg>
      </pc:sldChg>
      <pc:sldChg chg="delSp del">
        <pc:chgData name="Pearson, Sophie" userId="S::sophie.pearson@st-marys.newcastle.sch.uk::8d510f2b-e36d-466b-b775-76ede0baa1c5" providerId="AD" clId="Web-{96094E8B-D4B5-8E25-4F21-1DC467E9CAFE}" dt="2023-01-20T08:01:09.170" v="222"/>
        <pc:sldMkLst>
          <pc:docMk/>
          <pc:sldMk cId="2766187719" sldId="262"/>
        </pc:sldMkLst>
        <pc:picChg chg="del">
          <ac:chgData name="Pearson, Sophie" userId="S::sophie.pearson@st-marys.newcastle.sch.uk::8d510f2b-e36d-466b-b775-76ede0baa1c5" providerId="AD" clId="Web-{96094E8B-D4B5-8E25-4F21-1DC467E9CAFE}" dt="2023-01-20T07:39:32.660" v="38"/>
          <ac:picMkLst>
            <pc:docMk/>
            <pc:sldMk cId="2766187719" sldId="262"/>
            <ac:picMk id="3" creationId="{EA1A19D6-F498-6376-FCDD-237F1822D1D9}"/>
          </ac:picMkLst>
        </pc:picChg>
      </pc:sldChg>
      <pc:sldChg chg="addSp delSp modSp">
        <pc:chgData name="Pearson, Sophie" userId="S::sophie.pearson@st-marys.newcastle.sch.uk::8d510f2b-e36d-466b-b775-76ede0baa1c5" providerId="AD" clId="Web-{96094E8B-D4B5-8E25-4F21-1DC467E9CAFE}" dt="2023-01-20T08:00:16.230" v="204" actId="20577"/>
        <pc:sldMkLst>
          <pc:docMk/>
          <pc:sldMk cId="2735000670" sldId="263"/>
        </pc:sldMkLst>
        <pc:spChg chg="del">
          <ac:chgData name="Pearson, Sophie" userId="S::sophie.pearson@st-marys.newcastle.sch.uk::8d510f2b-e36d-466b-b775-76ede0baa1c5" providerId="AD" clId="Web-{96094E8B-D4B5-8E25-4F21-1DC467E9CAFE}" dt="2023-01-20T07:58:50.056" v="123"/>
          <ac:spMkLst>
            <pc:docMk/>
            <pc:sldMk cId="2735000670" sldId="263"/>
            <ac:spMk id="2" creationId="{DF0C7F62-EDB0-DD78-15C2-061F944F0A83}"/>
          </ac:spMkLst>
        </pc:spChg>
        <pc:spChg chg="mod">
          <ac:chgData name="Pearson, Sophie" userId="S::sophie.pearson@st-marys.newcastle.sch.uk::8d510f2b-e36d-466b-b775-76ede0baa1c5" providerId="AD" clId="Web-{96094E8B-D4B5-8E25-4F21-1DC467E9CAFE}" dt="2023-01-20T08:00:16.230" v="204" actId="20577"/>
          <ac:spMkLst>
            <pc:docMk/>
            <pc:sldMk cId="2735000670" sldId="263"/>
            <ac:spMk id="4" creationId="{B3EF77DA-190C-BBA9-27A5-675E30E963C6}"/>
          </ac:spMkLst>
        </pc:spChg>
        <pc:picChg chg="add mod ord">
          <ac:chgData name="Pearson, Sophie" userId="S::sophie.pearson@st-marys.newcastle.sch.uk::8d510f2b-e36d-466b-b775-76ede0baa1c5" providerId="AD" clId="Web-{96094E8B-D4B5-8E25-4F21-1DC467E9CAFE}" dt="2023-01-20T07:59:46.714" v="174"/>
          <ac:picMkLst>
            <pc:docMk/>
            <pc:sldMk cId="2735000670" sldId="263"/>
            <ac:picMk id="3" creationId="{F60A8736-BE4B-5E17-B082-564060900E81}"/>
          </ac:picMkLst>
        </pc:picChg>
        <pc:picChg chg="del">
          <ac:chgData name="Pearson, Sophie" userId="S::sophie.pearson@st-marys.newcastle.sch.uk::8d510f2b-e36d-466b-b775-76ede0baa1c5" providerId="AD" clId="Web-{96094E8B-D4B5-8E25-4F21-1DC467E9CAFE}" dt="2023-01-20T07:58:47.790" v="122"/>
          <ac:picMkLst>
            <pc:docMk/>
            <pc:sldMk cId="2735000670" sldId="263"/>
            <ac:picMk id="5" creationId="{350F51B2-CFF6-4C84-E20F-D07289F806D7}"/>
          </ac:picMkLst>
        </pc:picChg>
      </pc:sldChg>
      <pc:sldChg chg="addSp delSp modSp new">
        <pc:chgData name="Pearson, Sophie" userId="S::sophie.pearson@st-marys.newcastle.sch.uk::8d510f2b-e36d-466b-b775-76ede0baa1c5" providerId="AD" clId="Web-{96094E8B-D4B5-8E25-4F21-1DC467E9CAFE}" dt="2023-01-20T07:58:24.977" v="119"/>
        <pc:sldMkLst>
          <pc:docMk/>
          <pc:sldMk cId="424186343" sldId="264"/>
        </pc:sldMkLst>
        <pc:spChg chg="del">
          <ac:chgData name="Pearson, Sophie" userId="S::sophie.pearson@st-marys.newcastle.sch.uk::8d510f2b-e36d-466b-b775-76ede0baa1c5" providerId="AD" clId="Web-{96094E8B-D4B5-8E25-4F21-1DC467E9CAFE}" dt="2023-01-20T07:58:02.789" v="107"/>
          <ac:spMkLst>
            <pc:docMk/>
            <pc:sldMk cId="424186343" sldId="264"/>
            <ac:spMk id="2" creationId="{1EE9B411-0A1A-5959-47E3-A6A6D5602EA5}"/>
          </ac:spMkLst>
        </pc:spChg>
        <pc:spChg chg="add">
          <ac:chgData name="Pearson, Sophie" userId="S::sophie.pearson@st-marys.newcastle.sch.uk::8d510f2b-e36d-466b-b775-76ede0baa1c5" providerId="AD" clId="Web-{96094E8B-D4B5-8E25-4F21-1DC467E9CAFE}" dt="2023-01-20T07:58:19.727" v="111"/>
          <ac:spMkLst>
            <pc:docMk/>
            <pc:sldMk cId="424186343" sldId="264"/>
            <ac:spMk id="5" creationId="{8F1E04EF-C755-3353-E6DF-041A6DCA4E4E}"/>
          </ac:spMkLst>
        </pc:spChg>
        <pc:spChg chg="add">
          <ac:chgData name="Pearson, Sophie" userId="S::sophie.pearson@st-marys.newcastle.sch.uk::8d510f2b-e36d-466b-b775-76ede0baa1c5" providerId="AD" clId="Web-{96094E8B-D4B5-8E25-4F21-1DC467E9CAFE}" dt="2023-01-20T07:58:19.742" v="114"/>
          <ac:spMkLst>
            <pc:docMk/>
            <pc:sldMk cId="424186343" sldId="264"/>
            <ac:spMk id="11" creationId="{513DAB8F-EE32-1FB0-3267-C29147F31031}"/>
          </ac:spMkLst>
        </pc:spChg>
        <pc:spChg chg="add">
          <ac:chgData name="Pearson, Sophie" userId="S::sophie.pearson@st-marys.newcastle.sch.uk::8d510f2b-e36d-466b-b775-76ede0baa1c5" providerId="AD" clId="Web-{96094E8B-D4B5-8E25-4F21-1DC467E9CAFE}" dt="2023-01-20T07:58:19.758" v="116"/>
          <ac:spMkLst>
            <pc:docMk/>
            <pc:sldMk cId="424186343" sldId="264"/>
            <ac:spMk id="15" creationId="{5E0D3AD6-9C26-24EF-01A5-32D9A088CA49}"/>
          </ac:spMkLst>
        </pc:spChg>
        <pc:spChg chg="add">
          <ac:chgData name="Pearson, Sophie" userId="S::sophie.pearson@st-marys.newcastle.sch.uk::8d510f2b-e36d-466b-b775-76ede0baa1c5" providerId="AD" clId="Web-{96094E8B-D4B5-8E25-4F21-1DC467E9CAFE}" dt="2023-01-20T07:58:19.758" v="117"/>
          <ac:spMkLst>
            <pc:docMk/>
            <pc:sldMk cId="424186343" sldId="264"/>
            <ac:spMk id="17" creationId="{D61C8265-3B93-80D9-38D9-B339155F04F0}"/>
          </ac:spMkLst>
        </pc:spChg>
        <pc:spChg chg="add del">
          <ac:chgData name="Pearson, Sophie" userId="S::sophie.pearson@st-marys.newcastle.sch.uk::8d510f2b-e36d-466b-b775-76ede0baa1c5" providerId="AD" clId="Web-{96094E8B-D4B5-8E25-4F21-1DC467E9CAFE}" dt="2023-01-20T07:58:24.977" v="119"/>
          <ac:spMkLst>
            <pc:docMk/>
            <pc:sldMk cId="424186343" sldId="264"/>
            <ac:spMk id="19" creationId="{65C2CB53-33BC-012C-53AD-2C117AACCC6A}"/>
          </ac:spMkLst>
        </pc:spChg>
        <pc:picChg chg="add mod">
          <ac:chgData name="Pearson, Sophie" userId="S::sophie.pearson@st-marys.newcastle.sch.uk::8d510f2b-e36d-466b-b775-76ede0baa1c5" providerId="AD" clId="Web-{96094E8B-D4B5-8E25-4F21-1DC467E9CAFE}" dt="2023-01-20T07:58:07.336" v="110" actId="14100"/>
          <ac:picMkLst>
            <pc:docMk/>
            <pc:sldMk cId="424186343" sldId="264"/>
            <ac:picMk id="3" creationId="{3D51AA49-AA95-D2D2-21EA-581AE7A5C315}"/>
          </ac:picMkLst>
        </pc:picChg>
        <pc:cxnChg chg="add">
          <ac:chgData name="Pearson, Sophie" userId="S::sophie.pearson@st-marys.newcastle.sch.uk::8d510f2b-e36d-466b-b775-76ede0baa1c5" providerId="AD" clId="Web-{96094E8B-D4B5-8E25-4F21-1DC467E9CAFE}" dt="2023-01-20T07:58:19.727" v="112"/>
          <ac:cxnSpMkLst>
            <pc:docMk/>
            <pc:sldMk cId="424186343" sldId="264"/>
            <ac:cxnSpMk id="7" creationId="{7A14070F-F7C0-B530-32E3-A03A1E266A89}"/>
          </ac:cxnSpMkLst>
        </pc:cxnChg>
        <pc:cxnChg chg="add">
          <ac:chgData name="Pearson, Sophie" userId="S::sophie.pearson@st-marys.newcastle.sch.uk::8d510f2b-e36d-466b-b775-76ede0baa1c5" providerId="AD" clId="Web-{96094E8B-D4B5-8E25-4F21-1DC467E9CAFE}" dt="2023-01-20T07:58:19.727" v="113"/>
          <ac:cxnSpMkLst>
            <pc:docMk/>
            <pc:sldMk cId="424186343" sldId="264"/>
            <ac:cxnSpMk id="9" creationId="{E7A324FC-ED9A-19F2-6F26-885966D94AFC}"/>
          </ac:cxnSpMkLst>
        </pc:cxnChg>
        <pc:cxnChg chg="add">
          <ac:chgData name="Pearson, Sophie" userId="S::sophie.pearson@st-marys.newcastle.sch.uk::8d510f2b-e36d-466b-b775-76ede0baa1c5" providerId="AD" clId="Web-{96094E8B-D4B5-8E25-4F21-1DC467E9CAFE}" dt="2023-01-20T07:58:19.742" v="115"/>
          <ac:cxnSpMkLst>
            <pc:docMk/>
            <pc:sldMk cId="424186343" sldId="264"/>
            <ac:cxnSpMk id="13" creationId="{2BC3712E-5EBC-7917-62B1-DE594F6CF3F2}"/>
          </ac:cxnSpMkLst>
        </pc:cxnChg>
      </pc:sldChg>
    </pc:docChg>
  </pc:docChgLst>
  <pc:docChgLst>
    <pc:chgData name="Pearson, Sophie" userId="S::sophie.pearson@st-marys.newcastle.sch.uk::8d510f2b-e36d-466b-b775-76ede0baa1c5" providerId="AD" clId="Web-{4E15AD37-F458-83E1-188B-B0FB039E951A}"/>
    <pc:docChg chg="modSld">
      <pc:chgData name="Pearson, Sophie" userId="S::sophie.pearson@st-marys.newcastle.sch.uk::8d510f2b-e36d-466b-b775-76ede0baa1c5" providerId="AD" clId="Web-{4E15AD37-F458-83E1-188B-B0FB039E951A}" dt="2022-12-16T08:12:04.332" v="57" actId="20577"/>
      <pc:docMkLst>
        <pc:docMk/>
      </pc:docMkLst>
      <pc:sldChg chg="addSp modSp">
        <pc:chgData name="Pearson, Sophie" userId="S::sophie.pearson@st-marys.newcastle.sch.uk::8d510f2b-e36d-466b-b775-76ede0baa1c5" providerId="AD" clId="Web-{4E15AD37-F458-83E1-188B-B0FB039E951A}" dt="2022-12-16T08:12:04.332" v="57" actId="20577"/>
        <pc:sldMkLst>
          <pc:docMk/>
          <pc:sldMk cId="1169605310" sldId="258"/>
        </pc:sldMkLst>
        <pc:spChg chg="mod">
          <ac:chgData name="Pearson, Sophie" userId="S::sophie.pearson@st-marys.newcastle.sch.uk::8d510f2b-e36d-466b-b775-76ede0baa1c5" providerId="AD" clId="Web-{4E15AD37-F458-83E1-188B-B0FB039E951A}" dt="2022-12-16T08:04:48.149" v="1" actId="1076"/>
          <ac:spMkLst>
            <pc:docMk/>
            <pc:sldMk cId="1169605310" sldId="258"/>
            <ac:spMk id="2" creationId="{122369C8-E517-75D6-D4C3-0F47E1D7F58D}"/>
          </ac:spMkLst>
        </pc:spChg>
        <pc:spChg chg="add mod">
          <ac:chgData name="Pearson, Sophie" userId="S::sophie.pearson@st-marys.newcastle.sch.uk::8d510f2b-e36d-466b-b775-76ede0baa1c5" providerId="AD" clId="Web-{4E15AD37-F458-83E1-188B-B0FB039E951A}" dt="2022-12-16T08:09:27.203" v="22" actId="20577"/>
          <ac:spMkLst>
            <pc:docMk/>
            <pc:sldMk cId="1169605310" sldId="258"/>
            <ac:spMk id="4" creationId="{44221F4A-8978-9094-061D-63F5640FF7B9}"/>
          </ac:spMkLst>
        </pc:spChg>
        <pc:spChg chg="add mod">
          <ac:chgData name="Pearson, Sophie" userId="S::sophie.pearson@st-marys.newcastle.sch.uk::8d510f2b-e36d-466b-b775-76ede0baa1c5" providerId="AD" clId="Web-{4E15AD37-F458-83E1-188B-B0FB039E951A}" dt="2022-12-16T08:10:12.970" v="35" actId="20577"/>
          <ac:spMkLst>
            <pc:docMk/>
            <pc:sldMk cId="1169605310" sldId="258"/>
            <ac:spMk id="7" creationId="{4398C469-3114-9062-0E45-FAA2E01E965D}"/>
          </ac:spMkLst>
        </pc:spChg>
        <pc:spChg chg="add mod">
          <ac:chgData name="Pearson, Sophie" userId="S::sophie.pearson@st-marys.newcastle.sch.uk::8d510f2b-e36d-466b-b775-76ede0baa1c5" providerId="AD" clId="Web-{4E15AD37-F458-83E1-188B-B0FB039E951A}" dt="2022-12-16T08:11:11.081" v="46" actId="20577"/>
          <ac:spMkLst>
            <pc:docMk/>
            <pc:sldMk cId="1169605310" sldId="258"/>
            <ac:spMk id="9" creationId="{86BE3277-7480-8090-2A99-2684E61BA1F8}"/>
          </ac:spMkLst>
        </pc:spChg>
        <pc:spChg chg="add mod">
          <ac:chgData name="Pearson, Sophie" userId="S::sophie.pearson@st-marys.newcastle.sch.uk::8d510f2b-e36d-466b-b775-76ede0baa1c5" providerId="AD" clId="Web-{4E15AD37-F458-83E1-188B-B0FB039E951A}" dt="2022-12-16T08:12:04.332" v="57" actId="20577"/>
          <ac:spMkLst>
            <pc:docMk/>
            <pc:sldMk cId="1169605310" sldId="258"/>
            <ac:spMk id="10" creationId="{3EAB3BC0-3C8E-05AC-C1CA-44471B9F7D00}"/>
          </ac:spMkLst>
        </pc:spChg>
        <pc:picChg chg="add mod modCrop">
          <ac:chgData name="Pearson, Sophie" userId="S::sophie.pearson@st-marys.newcastle.sch.uk::8d510f2b-e36d-466b-b775-76ede0baa1c5" providerId="AD" clId="Web-{4E15AD37-F458-83E1-188B-B0FB039E951A}" dt="2022-12-16T08:07:17.997" v="9" actId="14100"/>
          <ac:picMkLst>
            <pc:docMk/>
            <pc:sldMk cId="1169605310" sldId="258"/>
            <ac:picMk id="3" creationId="{CCAB24F7-C3DE-0CF9-AEE7-2FCA64DFA2EE}"/>
          </ac:picMkLst>
        </pc:picChg>
        <pc:cxnChg chg="add mod">
          <ac:chgData name="Pearson, Sophie" userId="S::sophie.pearson@st-marys.newcastle.sch.uk::8d510f2b-e36d-466b-b775-76ede0baa1c5" providerId="AD" clId="Web-{4E15AD37-F458-83E1-188B-B0FB039E951A}" dt="2022-12-16T08:09:38.266" v="26" actId="1076"/>
          <ac:cxnSpMkLst>
            <pc:docMk/>
            <pc:sldMk cId="1169605310" sldId="258"/>
            <ac:cxnSpMk id="5" creationId="{92FBE983-D910-95B1-E80B-82462D7F4717}"/>
          </ac:cxnSpMkLst>
        </pc:cxnChg>
        <pc:cxnChg chg="add mod">
          <ac:chgData name="Pearson, Sophie" userId="S::sophie.pearson@st-marys.newcastle.sch.uk::8d510f2b-e36d-466b-b775-76ede0baa1c5" providerId="AD" clId="Web-{4E15AD37-F458-83E1-188B-B0FB039E951A}" dt="2022-12-16T08:09:45.844" v="29" actId="14100"/>
          <ac:cxnSpMkLst>
            <pc:docMk/>
            <pc:sldMk cId="1169605310" sldId="258"/>
            <ac:cxnSpMk id="6" creationId="{23894002-4911-7833-EAB5-F0D1E77802DE}"/>
          </ac:cxnSpMkLst>
        </pc:cxnChg>
        <pc:cxnChg chg="add mod">
          <ac:chgData name="Pearson, Sophie" userId="S::sophie.pearson@st-marys.newcastle.sch.uk::8d510f2b-e36d-466b-b775-76ede0baa1c5" providerId="AD" clId="Web-{4E15AD37-F458-83E1-188B-B0FB039E951A}" dt="2022-12-16T08:10:18.907" v="38" actId="14100"/>
          <ac:cxnSpMkLst>
            <pc:docMk/>
            <pc:sldMk cId="1169605310" sldId="258"/>
            <ac:cxnSpMk id="8" creationId="{47964502-4426-2301-B0F1-A0F71936289C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430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65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27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05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25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2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61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64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1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89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99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5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cs typeface="Calibri Light"/>
              </a:rPr>
              <a:t>All three sciences require similar skills, see the next pages for an example in each science of a skill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1E272-FD2A-A29C-FD8B-869C877BB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1. Homework review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22FE3D-B0CC-1241-FEED-248B4607A96D}"/>
              </a:ext>
            </a:extLst>
          </p:cNvPr>
          <p:cNvSpPr/>
          <p:nvPr/>
        </p:nvSpPr>
        <p:spPr>
          <a:xfrm>
            <a:off x="83448" y="1436585"/>
            <a:ext cx="2365436" cy="37776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cs typeface="Calibri"/>
              </a:rPr>
              <a:t>Students complete a homework review for each science every 2 weeks. They are given a homework to review a section of the topic. They then test their knowledge and understanding in class. It is teacher marked and then reviewed in class.</a:t>
            </a:r>
            <a:endParaRPr lang="en-US" dirty="0"/>
          </a:p>
        </p:txBody>
      </p:sp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3CB67052-251B-1763-ACE0-FD7B04C6F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65" t="23913" r="23202" b="23301"/>
          <a:stretch/>
        </p:blipFill>
        <p:spPr>
          <a:xfrm>
            <a:off x="2486590" y="1491888"/>
            <a:ext cx="6544369" cy="40474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1C742B-849C-9066-CD23-1D9019249667}"/>
              </a:ext>
            </a:extLst>
          </p:cNvPr>
          <p:cNvSpPr/>
          <p:nvPr/>
        </p:nvSpPr>
        <p:spPr>
          <a:xfrm>
            <a:off x="2723161" y="1892028"/>
            <a:ext cx="1302900" cy="203631"/>
          </a:xfrm>
          <a:prstGeom prst="rect">
            <a:avLst/>
          </a:prstGeom>
          <a:solidFill>
            <a:srgbClr val="F0B6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4B1A62-088C-E318-8AE8-A100E39AC1DC}"/>
              </a:ext>
            </a:extLst>
          </p:cNvPr>
          <p:cNvSpPr/>
          <p:nvPr/>
        </p:nvSpPr>
        <p:spPr>
          <a:xfrm>
            <a:off x="4408976" y="1892028"/>
            <a:ext cx="1067976" cy="176525"/>
          </a:xfrm>
          <a:prstGeom prst="rect">
            <a:avLst/>
          </a:prstGeom>
          <a:solidFill>
            <a:srgbClr val="F0B6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D9A8661E-D633-F180-C7BB-A08D4A8766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743" t="25000" r="18270" b="5198"/>
          <a:stretch/>
        </p:blipFill>
        <p:spPr>
          <a:xfrm rot="5400000">
            <a:off x="856930" y="1220744"/>
            <a:ext cx="4715558" cy="6201266"/>
          </a:xfrm>
          <a:prstGeom prst="rect">
            <a:avLst/>
          </a:prstGeom>
        </p:spPr>
      </p:pic>
      <p:pic>
        <p:nvPicPr>
          <p:cNvPr id="4" name="Picture 5" descr="A picture containing whiteboard&#10;&#10;Description automatically generated">
            <a:extLst>
              <a:ext uri="{FF2B5EF4-FFF2-40B4-BE49-F238E27FC236}">
                <a16:creationId xmlns:a16="http://schemas.microsoft.com/office/drawing/2014/main" id="{BBB5E994-8FF3-AC25-27C2-F69F72440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30" y="-4007"/>
            <a:ext cx="4748239" cy="37499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EE8E4C-067E-28B0-49A9-FFEABEDCDFA4}"/>
              </a:ext>
            </a:extLst>
          </p:cNvPr>
          <p:cNvSpPr/>
          <p:nvPr/>
        </p:nvSpPr>
        <p:spPr>
          <a:xfrm>
            <a:off x="-2120" y="-1972"/>
            <a:ext cx="4397248" cy="196273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cs typeface="Calibri"/>
              </a:rPr>
              <a:t>These are great examples because they have included detailed corrections that will help their learning long term! Fantastic work!</a:t>
            </a:r>
            <a:endParaRPr lang="en-US" sz="2400"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42A2A-C976-E403-EC61-BB20F49E1CA1}"/>
              </a:ext>
            </a:extLst>
          </p:cNvPr>
          <p:cNvSpPr/>
          <p:nvPr/>
        </p:nvSpPr>
        <p:spPr>
          <a:xfrm>
            <a:off x="1139563" y="2479492"/>
            <a:ext cx="2273492" cy="2036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7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7B9EF43C-741D-9F00-5DD4-5D871661C6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95" t="27150" r="16784" b="16661"/>
          <a:stretch/>
        </p:blipFill>
        <p:spPr>
          <a:xfrm rot="5400000">
            <a:off x="1689011" y="537092"/>
            <a:ext cx="6803505" cy="58445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2369C8-E517-75D6-D4C3-0F47E1D7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40" y="-348684"/>
            <a:ext cx="78867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2. Graph drawing skills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221F4A-8978-9094-061D-63F5640FF7B9}"/>
              </a:ext>
            </a:extLst>
          </p:cNvPr>
          <p:cNvSpPr/>
          <p:nvPr/>
        </p:nvSpPr>
        <p:spPr>
          <a:xfrm>
            <a:off x="1455071" y="6021559"/>
            <a:ext cx="1861326" cy="8041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cs typeface="Calibri"/>
              </a:rPr>
              <a:t>Great labelled axis (name and units)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2FBE983-D910-95B1-E80B-82462D7F4717}"/>
              </a:ext>
            </a:extLst>
          </p:cNvPr>
          <p:cNvCxnSpPr/>
          <p:nvPr/>
        </p:nvCxnSpPr>
        <p:spPr>
          <a:xfrm flipV="1">
            <a:off x="1854442" y="4491836"/>
            <a:ext cx="625262" cy="15071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3894002-4911-7833-EAB5-F0D1E77802DE}"/>
              </a:ext>
            </a:extLst>
          </p:cNvPr>
          <p:cNvCxnSpPr>
            <a:cxnSpLocks/>
          </p:cNvCxnSpPr>
          <p:nvPr/>
        </p:nvCxnSpPr>
        <p:spPr>
          <a:xfrm flipV="1">
            <a:off x="3329822" y="6036919"/>
            <a:ext cx="1219028" cy="3097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398C469-3114-9062-0E45-FAA2E01E965D}"/>
              </a:ext>
            </a:extLst>
          </p:cNvPr>
          <p:cNvSpPr/>
          <p:nvPr/>
        </p:nvSpPr>
        <p:spPr>
          <a:xfrm>
            <a:off x="887233" y="876082"/>
            <a:ext cx="1861326" cy="8041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Suitable scale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7964502-4426-2301-B0F1-A0F71936289C}"/>
              </a:ext>
            </a:extLst>
          </p:cNvPr>
          <p:cNvCxnSpPr>
            <a:cxnSpLocks/>
          </p:cNvCxnSpPr>
          <p:nvPr/>
        </p:nvCxnSpPr>
        <p:spPr>
          <a:xfrm>
            <a:off x="1614977" y="1867724"/>
            <a:ext cx="1110171" cy="9767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6BE3277-7480-8090-2A99-2684E61BA1F8}"/>
              </a:ext>
            </a:extLst>
          </p:cNvPr>
          <p:cNvSpPr/>
          <p:nvPr/>
        </p:nvSpPr>
        <p:spPr>
          <a:xfrm>
            <a:off x="5344073" y="160135"/>
            <a:ext cx="1861326" cy="8041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Draw with a ruler and pencil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AB3BC0-3C8E-05AC-C1CA-44471B9F7D00}"/>
              </a:ext>
            </a:extLst>
          </p:cNvPr>
          <p:cNvSpPr/>
          <p:nvPr/>
        </p:nvSpPr>
        <p:spPr>
          <a:xfrm>
            <a:off x="6793216" y="2278121"/>
            <a:ext cx="1861326" cy="8041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Accurately plotted bars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F384A0-D74D-5335-0E37-163229E9C72C}"/>
              </a:ext>
            </a:extLst>
          </p:cNvPr>
          <p:cNvSpPr/>
          <p:nvPr/>
        </p:nvSpPr>
        <p:spPr>
          <a:xfrm>
            <a:off x="5950333" y="3644612"/>
            <a:ext cx="1861326" cy="8041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Great line of best 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605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3D51AA49-AA95-D2D2-21EA-581AE7A5C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041" y="-452"/>
            <a:ext cx="4357661" cy="65651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1E04EF-C755-3353-E6DF-041A6DCA4E4E}"/>
              </a:ext>
            </a:extLst>
          </p:cNvPr>
          <p:cNvSpPr/>
          <p:nvPr/>
        </p:nvSpPr>
        <p:spPr>
          <a:xfrm>
            <a:off x="1455071" y="6021559"/>
            <a:ext cx="1861326" cy="8041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cs typeface="Calibri"/>
              </a:rPr>
              <a:t>Great labelled axis (name and units)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A14070F-F7C0-B530-32E3-A03A1E266A89}"/>
              </a:ext>
            </a:extLst>
          </p:cNvPr>
          <p:cNvCxnSpPr/>
          <p:nvPr/>
        </p:nvCxnSpPr>
        <p:spPr>
          <a:xfrm flipV="1">
            <a:off x="1854442" y="4491836"/>
            <a:ext cx="625262" cy="15071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7A324FC-ED9A-19F2-6F26-885966D94AFC}"/>
              </a:ext>
            </a:extLst>
          </p:cNvPr>
          <p:cNvCxnSpPr>
            <a:cxnSpLocks/>
          </p:cNvCxnSpPr>
          <p:nvPr/>
        </p:nvCxnSpPr>
        <p:spPr>
          <a:xfrm flipV="1">
            <a:off x="3329822" y="6036919"/>
            <a:ext cx="1219028" cy="3097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13DAB8F-EE32-1FB0-3267-C29147F31031}"/>
              </a:ext>
            </a:extLst>
          </p:cNvPr>
          <p:cNvSpPr/>
          <p:nvPr/>
        </p:nvSpPr>
        <p:spPr>
          <a:xfrm>
            <a:off x="887233" y="876082"/>
            <a:ext cx="1861326" cy="8041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Suitable scale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C3712E-5EBC-7917-62B1-DE594F6CF3F2}"/>
              </a:ext>
            </a:extLst>
          </p:cNvPr>
          <p:cNvCxnSpPr>
            <a:cxnSpLocks/>
          </p:cNvCxnSpPr>
          <p:nvPr/>
        </p:nvCxnSpPr>
        <p:spPr>
          <a:xfrm>
            <a:off x="1614977" y="1867724"/>
            <a:ext cx="1110171" cy="9767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E0D3AD6-9C26-24EF-01A5-32D9A088CA49}"/>
              </a:ext>
            </a:extLst>
          </p:cNvPr>
          <p:cNvSpPr/>
          <p:nvPr/>
        </p:nvSpPr>
        <p:spPr>
          <a:xfrm>
            <a:off x="5344073" y="160135"/>
            <a:ext cx="1861326" cy="8041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Draw with a ruler and pencil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1C8265-3B93-80D9-38D9-B339155F04F0}"/>
              </a:ext>
            </a:extLst>
          </p:cNvPr>
          <p:cNvSpPr/>
          <p:nvPr/>
        </p:nvSpPr>
        <p:spPr>
          <a:xfrm>
            <a:off x="6793216" y="2278121"/>
            <a:ext cx="1861326" cy="8041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Accurately plotted bars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86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369C8-E517-75D6-D4C3-0F47E1D7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" y="-393408"/>
            <a:ext cx="8753156" cy="1343634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3. Clear, neat and </a:t>
            </a:r>
            <a:r>
              <a:rPr lang="en-US" dirty="0" err="1">
                <a:cs typeface="Calibri Light"/>
              </a:rPr>
              <a:t>organised</a:t>
            </a:r>
            <a:r>
              <a:rPr lang="en-US" dirty="0">
                <a:cs typeface="Calibri Light"/>
              </a:rPr>
              <a:t> notes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19357E-02A6-4958-4C4A-EF0EC7371D8E}"/>
              </a:ext>
            </a:extLst>
          </p:cNvPr>
          <p:cNvSpPr/>
          <p:nvPr/>
        </p:nvSpPr>
        <p:spPr>
          <a:xfrm>
            <a:off x="237297" y="2060006"/>
            <a:ext cx="3362802" cy="28950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cs typeface="Calibri"/>
              </a:rPr>
              <a:t>Notes from class are incredibly important, they allow our students to process and learn the information. They can then be used for revision!</a:t>
            </a:r>
            <a:endParaRPr lang="en-US" dirty="0"/>
          </a:p>
        </p:txBody>
      </p:sp>
      <p:pic>
        <p:nvPicPr>
          <p:cNvPr id="4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8726807F-6C4D-6476-41B6-3ACFB557D2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62" t="19294" r="15888" b="8941"/>
          <a:stretch/>
        </p:blipFill>
        <p:spPr>
          <a:xfrm>
            <a:off x="3902803" y="743566"/>
            <a:ext cx="4503384" cy="554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91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Whiteboard&#10;&#10;Description automatically generated">
            <a:extLst>
              <a:ext uri="{FF2B5EF4-FFF2-40B4-BE49-F238E27FC236}">
                <a16:creationId xmlns:a16="http://schemas.microsoft.com/office/drawing/2014/main" id="{F60A8736-BE4B-5E17-B082-564060900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43" y="183303"/>
            <a:ext cx="8119769" cy="53292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EF77DA-190C-BBA9-27A5-675E30E963C6}"/>
              </a:ext>
            </a:extLst>
          </p:cNvPr>
          <p:cNvSpPr/>
          <p:nvPr/>
        </p:nvSpPr>
        <p:spPr>
          <a:xfrm>
            <a:off x="1270381" y="5527849"/>
            <a:ext cx="6874813" cy="12347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cs typeface="Calibri"/>
              </a:rPr>
              <a:t>They are good examples because they are well laid out in terms of the date, key words and quality of teacher and student feedback.</a:t>
            </a:r>
          </a:p>
        </p:txBody>
      </p:sp>
    </p:spTree>
    <p:extLst>
      <p:ext uri="{BB962C8B-B14F-4D97-AF65-F5344CB8AC3E}">
        <p14:creationId xmlns:p14="http://schemas.microsoft.com/office/powerpoint/2010/main" val="2735000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73482-9E6F-32D9-562C-D9191B14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4" y="365126"/>
            <a:ext cx="8464976" cy="1343634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Detailed and clear notes are vital for science. They are required to ensure good understanding and so you can use your book for revision.</a:t>
            </a:r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24E9EB88-D3C3-4C5D-6C74-E161917E3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31" t="20521" r="16667" b="8795"/>
          <a:stretch/>
        </p:blipFill>
        <p:spPr>
          <a:xfrm>
            <a:off x="1105965" y="2287118"/>
            <a:ext cx="6371076" cy="39664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CDAE2C-64C0-97E9-175A-1C7325FF5336}"/>
              </a:ext>
            </a:extLst>
          </p:cNvPr>
          <p:cNvSpPr/>
          <p:nvPr/>
        </p:nvSpPr>
        <p:spPr>
          <a:xfrm rot="-5400000">
            <a:off x="3655440" y="4854889"/>
            <a:ext cx="2273492" cy="2036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68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9C647E071ED4D9B7D0BA81432F5C2" ma:contentTypeVersion="17" ma:contentTypeDescription="Create a new document." ma:contentTypeScope="" ma:versionID="48b29fa8638abee717d1fdd10b1328d1">
  <xsd:schema xmlns:xsd="http://www.w3.org/2001/XMLSchema" xmlns:xs="http://www.w3.org/2001/XMLSchema" xmlns:p="http://schemas.microsoft.com/office/2006/metadata/properties" xmlns:ns2="070f71ce-64c7-4b17-bb6b-21ebf0c68387" xmlns:ns3="8c49430d-f190-4cd8-83c3-84bb6a3d29af" targetNamespace="http://schemas.microsoft.com/office/2006/metadata/properties" ma:root="true" ma:fieldsID="e44dfcf108e842c73ed980802cedbc8a" ns2:_="" ns3:_="">
    <xsd:import namespace="070f71ce-64c7-4b17-bb6b-21ebf0c68387"/>
    <xsd:import namespace="8c49430d-f190-4cd8-83c3-84bb6a3d2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Complete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71ce-64c7-4b17-bb6b-21ebf0c68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Completed" ma:index="17" nillable="true" ma:displayName="Completed" ma:default="0" ma:format="Dropdown" ma:internalName="Completed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430d-f190-4cd8-83c3-84bb6a3d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99d808-df6e-4fcd-b362-d9c1aab5c644}" ma:internalName="TaxCatchAll" ma:showField="CatchAllData" ma:web="8c49430d-f190-4cd8-83c3-84bb6a3d2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70f71ce-64c7-4b17-bb6b-21ebf0c68387" xsi:nil="true"/>
    <TaxCatchAll xmlns="8c49430d-f190-4cd8-83c3-84bb6a3d29af" xsi:nil="true"/>
    <lcf76f155ced4ddcb4097134ff3c332f xmlns="070f71ce-64c7-4b17-bb6b-21ebf0c68387">
      <Terms xmlns="http://schemas.microsoft.com/office/infopath/2007/PartnerControls"/>
    </lcf76f155ced4ddcb4097134ff3c332f>
    <Completed xmlns="070f71ce-64c7-4b17-bb6b-21ebf0c68387">false</Completed>
    <SharedWithUsers xmlns="8c49430d-f190-4cd8-83c3-84bb6a3d29af">
      <UserInfo>
        <DisplayName/>
        <AccountId xsi:nil="true"/>
        <AccountType/>
      </UserInfo>
    </SharedWithUsers>
    <MediaLengthInSeconds xmlns="070f71ce-64c7-4b17-bb6b-21ebf0c68387" xsi:nil="true"/>
  </documentManagement>
</p:properties>
</file>

<file path=customXml/itemProps1.xml><?xml version="1.0" encoding="utf-8"?>
<ds:datastoreItem xmlns:ds="http://schemas.openxmlformats.org/officeDocument/2006/customXml" ds:itemID="{953E3CBD-6327-46F6-99A2-068AF37F6A5D}"/>
</file>

<file path=customXml/itemProps2.xml><?xml version="1.0" encoding="utf-8"?>
<ds:datastoreItem xmlns:ds="http://schemas.openxmlformats.org/officeDocument/2006/customXml" ds:itemID="{72A15E37-029B-40C1-8827-07281BFCE7FA}"/>
</file>

<file path=customXml/itemProps3.xml><?xml version="1.0" encoding="utf-8"?>
<ds:datastoreItem xmlns:ds="http://schemas.openxmlformats.org/officeDocument/2006/customXml" ds:itemID="{B55E7FAD-A949-4D91-8C3A-92C4185E8EE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All three sciences require similar skills, see the next pages for an example in each science of a skill</vt:lpstr>
      <vt:lpstr>1. Homework review</vt:lpstr>
      <vt:lpstr>PowerPoint Presentation</vt:lpstr>
      <vt:lpstr>2. Graph drawing skills</vt:lpstr>
      <vt:lpstr>PowerPoint Presentation</vt:lpstr>
      <vt:lpstr>3. Clear, neat and organised notes</vt:lpstr>
      <vt:lpstr>PowerPoint Presentation</vt:lpstr>
      <vt:lpstr>Detailed and clear notes are vital for science. They are required to ensure good understanding and so you can use your book for revision.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185</cp:revision>
  <dcterms:created xsi:type="dcterms:W3CDTF">2022-12-15T10:22:56Z</dcterms:created>
  <dcterms:modified xsi:type="dcterms:W3CDTF">2023-01-20T08:01:12Z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0x0101001ED9C647E071ED4D9B7D0BA81432F5C2</vt:lpwstr>
  </property>
  <property fmtid="{D5CDD505-2E9C-101B-9397-08002B2CF9AE}" pid="3" name="Order">
    <vt:r8>11291200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MediaServiceImageTags">
    <vt:lpwstr/>
  </property>
</Properties>
</file>