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F9FBC-5128-45DB-B509-4CFADB4DD7FC}" v="6" dt="2023-01-17T20:43:37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30" d="100"/>
          <a:sy n="130" d="100"/>
        </p:scale>
        <p:origin x="13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ie, Anna" userId="e058e41a-3773-4378-8287-a6b772b780b2" providerId="ADAL" clId="{03AF9FBC-5128-45DB-B509-4CFADB4DD7FC}"/>
    <pc:docChg chg="custSel modSld">
      <pc:chgData name="Crosbie, Anna" userId="e058e41a-3773-4378-8287-a6b772b780b2" providerId="ADAL" clId="{03AF9FBC-5128-45DB-B509-4CFADB4DD7FC}" dt="2023-01-17T20:43:59.962" v="131" actId="1076"/>
      <pc:docMkLst>
        <pc:docMk/>
      </pc:docMkLst>
      <pc:sldChg chg="addSp delSp modSp mod">
        <pc:chgData name="Crosbie, Anna" userId="e058e41a-3773-4378-8287-a6b772b780b2" providerId="ADAL" clId="{03AF9FBC-5128-45DB-B509-4CFADB4DD7FC}" dt="2023-01-17T20:42:26.808" v="116" actId="1036"/>
        <pc:sldMkLst>
          <pc:docMk/>
          <pc:sldMk cId="825281783" sldId="256"/>
        </pc:sldMkLst>
        <pc:spChg chg="mod">
          <ac:chgData name="Crosbie, Anna" userId="e058e41a-3773-4378-8287-a6b772b780b2" providerId="ADAL" clId="{03AF9FBC-5128-45DB-B509-4CFADB4DD7FC}" dt="2023-01-17T20:39:43.054" v="53" actId="20577"/>
          <ac:spMkLst>
            <pc:docMk/>
            <pc:sldMk cId="825281783" sldId="256"/>
            <ac:spMk id="4" creationId="{00000000-0000-0000-0000-000000000000}"/>
          </ac:spMkLst>
        </pc:spChg>
        <pc:spChg chg="mod">
          <ac:chgData name="Crosbie, Anna" userId="e058e41a-3773-4378-8287-a6b772b780b2" providerId="ADAL" clId="{03AF9FBC-5128-45DB-B509-4CFADB4DD7FC}" dt="2023-01-17T20:40:32.807" v="88" actId="403"/>
          <ac:spMkLst>
            <pc:docMk/>
            <pc:sldMk cId="825281783" sldId="256"/>
            <ac:spMk id="5" creationId="{00000000-0000-0000-0000-000000000000}"/>
          </ac:spMkLst>
        </pc:spChg>
        <pc:spChg chg="mod">
          <ac:chgData name="Crosbie, Anna" userId="e058e41a-3773-4378-8287-a6b772b780b2" providerId="ADAL" clId="{03AF9FBC-5128-45DB-B509-4CFADB4DD7FC}" dt="2023-01-17T20:40:56.275" v="96" actId="1038"/>
          <ac:spMkLst>
            <pc:docMk/>
            <pc:sldMk cId="825281783" sldId="256"/>
            <ac:spMk id="6" creationId="{00000000-0000-0000-0000-000000000000}"/>
          </ac:spMkLst>
        </pc:spChg>
        <pc:spChg chg="del">
          <ac:chgData name="Crosbie, Anna" userId="e058e41a-3773-4378-8287-a6b772b780b2" providerId="ADAL" clId="{03AF9FBC-5128-45DB-B509-4CFADB4DD7FC}" dt="2023-01-17T20:40:18.053" v="85" actId="478"/>
          <ac:spMkLst>
            <pc:docMk/>
            <pc:sldMk cId="825281783" sldId="256"/>
            <ac:spMk id="9" creationId="{467E6A70-259A-59EA-443C-BC3693FA6D62}"/>
          </ac:spMkLst>
        </pc:spChg>
        <pc:spChg chg="mod">
          <ac:chgData name="Crosbie, Anna" userId="e058e41a-3773-4378-8287-a6b772b780b2" providerId="ADAL" clId="{03AF9FBC-5128-45DB-B509-4CFADB4DD7FC}" dt="2023-01-17T20:40:41.893" v="91" actId="1036"/>
          <ac:spMkLst>
            <pc:docMk/>
            <pc:sldMk cId="825281783" sldId="256"/>
            <ac:spMk id="10" creationId="{00000000-0000-0000-0000-000000000000}"/>
          </ac:spMkLst>
        </pc:spChg>
        <pc:spChg chg="mod">
          <ac:chgData name="Crosbie, Anna" userId="e058e41a-3773-4378-8287-a6b772b780b2" providerId="ADAL" clId="{03AF9FBC-5128-45DB-B509-4CFADB4DD7FC}" dt="2023-01-17T20:41:31.842" v="105" actId="14100"/>
          <ac:spMkLst>
            <pc:docMk/>
            <pc:sldMk cId="825281783" sldId="256"/>
            <ac:spMk id="11" creationId="{00000000-0000-0000-0000-000000000000}"/>
          </ac:spMkLst>
        </pc:spChg>
        <pc:spChg chg="del">
          <ac:chgData name="Crosbie, Anna" userId="e058e41a-3773-4378-8287-a6b772b780b2" providerId="ADAL" clId="{03AF9FBC-5128-45DB-B509-4CFADB4DD7FC}" dt="2023-01-17T20:40:18.053" v="85" actId="478"/>
          <ac:spMkLst>
            <pc:docMk/>
            <pc:sldMk cId="825281783" sldId="256"/>
            <ac:spMk id="12" creationId="{84E6F335-47F1-2544-6D33-99CA30DCAD15}"/>
          </ac:spMkLst>
        </pc:spChg>
        <pc:spChg chg="del">
          <ac:chgData name="Crosbie, Anna" userId="e058e41a-3773-4378-8287-a6b772b780b2" providerId="ADAL" clId="{03AF9FBC-5128-45DB-B509-4CFADB4DD7FC}" dt="2023-01-17T20:40:18.053" v="85" actId="478"/>
          <ac:spMkLst>
            <pc:docMk/>
            <pc:sldMk cId="825281783" sldId="256"/>
            <ac:spMk id="13" creationId="{78FF8FE3-6613-2296-76E7-32F7C6CF9B6F}"/>
          </ac:spMkLst>
        </pc:spChg>
        <pc:spChg chg="del">
          <ac:chgData name="Crosbie, Anna" userId="e058e41a-3773-4378-8287-a6b772b780b2" providerId="ADAL" clId="{03AF9FBC-5128-45DB-B509-4CFADB4DD7FC}" dt="2023-01-17T20:40:18.053" v="85" actId="478"/>
          <ac:spMkLst>
            <pc:docMk/>
            <pc:sldMk cId="825281783" sldId="256"/>
            <ac:spMk id="14" creationId="{178FFDE5-FBBC-B6D1-D4BB-62BF3477E3E8}"/>
          </ac:spMkLst>
        </pc:spChg>
        <pc:picChg chg="del">
          <ac:chgData name="Crosbie, Anna" userId="e058e41a-3773-4378-8287-a6b772b780b2" providerId="ADAL" clId="{03AF9FBC-5128-45DB-B509-4CFADB4DD7FC}" dt="2023-01-17T20:40:11.539" v="81" actId="478"/>
          <ac:picMkLst>
            <pc:docMk/>
            <pc:sldMk cId="825281783" sldId="256"/>
            <ac:picMk id="8" creationId="{2A355A6B-DE25-E377-AFD7-BD745A592833}"/>
          </ac:picMkLst>
        </pc:picChg>
        <pc:picChg chg="del">
          <ac:chgData name="Crosbie, Anna" userId="e058e41a-3773-4378-8287-a6b772b780b2" providerId="ADAL" clId="{03AF9FBC-5128-45DB-B509-4CFADB4DD7FC}" dt="2023-01-17T20:40:18.053" v="85" actId="478"/>
          <ac:picMkLst>
            <pc:docMk/>
            <pc:sldMk cId="825281783" sldId="256"/>
            <ac:picMk id="17" creationId="{CEBC1E50-7291-126E-78E4-B09822DAC773}"/>
          </ac:picMkLst>
        </pc:picChg>
        <pc:picChg chg="del">
          <ac:chgData name="Crosbie, Anna" userId="e058e41a-3773-4378-8287-a6b772b780b2" providerId="ADAL" clId="{03AF9FBC-5128-45DB-B509-4CFADB4DD7FC}" dt="2023-01-17T20:40:13.363" v="82" actId="478"/>
          <ac:picMkLst>
            <pc:docMk/>
            <pc:sldMk cId="825281783" sldId="256"/>
            <ac:picMk id="19" creationId="{5DE51E07-9B7A-4966-C2BC-C5603A0313C6}"/>
          </ac:picMkLst>
        </pc:picChg>
        <pc:picChg chg="del">
          <ac:chgData name="Crosbie, Anna" userId="e058e41a-3773-4378-8287-a6b772b780b2" providerId="ADAL" clId="{03AF9FBC-5128-45DB-B509-4CFADB4DD7FC}" dt="2023-01-17T20:40:13.959" v="83" actId="478"/>
          <ac:picMkLst>
            <pc:docMk/>
            <pc:sldMk cId="825281783" sldId="256"/>
            <ac:picMk id="20" creationId="{6C9E87AB-0801-C20E-DF70-18FBAAF532A2}"/>
          </ac:picMkLst>
        </pc:picChg>
        <pc:picChg chg="del">
          <ac:chgData name="Crosbie, Anna" userId="e058e41a-3773-4378-8287-a6b772b780b2" providerId="ADAL" clId="{03AF9FBC-5128-45DB-B509-4CFADB4DD7FC}" dt="2023-01-17T20:40:14.446" v="84" actId="478"/>
          <ac:picMkLst>
            <pc:docMk/>
            <pc:sldMk cId="825281783" sldId="256"/>
            <ac:picMk id="21" creationId="{970E9A72-822C-2634-C2A9-2992D0CD50F5}"/>
          </ac:picMkLst>
        </pc:picChg>
        <pc:picChg chg="add mod">
          <ac:chgData name="Crosbie, Anna" userId="e058e41a-3773-4378-8287-a6b772b780b2" providerId="ADAL" clId="{03AF9FBC-5128-45DB-B509-4CFADB4DD7FC}" dt="2023-01-17T20:41:28.892" v="104" actId="1038"/>
          <ac:picMkLst>
            <pc:docMk/>
            <pc:sldMk cId="825281783" sldId="256"/>
            <ac:picMk id="23" creationId="{39A27FB6-2BE7-34F0-7A38-93803BA03C49}"/>
          </ac:picMkLst>
        </pc:picChg>
        <pc:picChg chg="add mod">
          <ac:chgData name="Crosbie, Anna" userId="e058e41a-3773-4378-8287-a6b772b780b2" providerId="ADAL" clId="{03AF9FBC-5128-45DB-B509-4CFADB4DD7FC}" dt="2023-01-17T20:42:26.808" v="116" actId="1036"/>
          <ac:picMkLst>
            <pc:docMk/>
            <pc:sldMk cId="825281783" sldId="256"/>
            <ac:picMk id="24" creationId="{3555C218-6750-E498-D519-C1C56F6DA82D}"/>
          </ac:picMkLst>
        </pc:picChg>
        <pc:picChg chg="add mod">
          <ac:chgData name="Crosbie, Anna" userId="e058e41a-3773-4378-8287-a6b772b780b2" providerId="ADAL" clId="{03AF9FBC-5128-45DB-B509-4CFADB4DD7FC}" dt="2023-01-17T20:42:24.542" v="115" actId="1035"/>
          <ac:picMkLst>
            <pc:docMk/>
            <pc:sldMk cId="825281783" sldId="256"/>
            <ac:picMk id="25" creationId="{4EC79D54-11A2-EB2F-A4D3-0E343187BB3E}"/>
          </ac:picMkLst>
        </pc:picChg>
      </pc:sldChg>
      <pc:sldChg chg="addSp delSp modSp mod">
        <pc:chgData name="Crosbie, Anna" userId="e058e41a-3773-4378-8287-a6b772b780b2" providerId="ADAL" clId="{03AF9FBC-5128-45DB-B509-4CFADB4DD7FC}" dt="2023-01-17T20:43:59.962" v="131" actId="1076"/>
        <pc:sldMkLst>
          <pc:docMk/>
          <pc:sldMk cId="3083281354" sldId="257"/>
        </pc:sldMkLst>
        <pc:picChg chg="del">
          <ac:chgData name="Crosbie, Anna" userId="e058e41a-3773-4378-8287-a6b772b780b2" providerId="ADAL" clId="{03AF9FBC-5128-45DB-B509-4CFADB4DD7FC}" dt="2023-01-17T20:40:21.456" v="86" actId="478"/>
          <ac:picMkLst>
            <pc:docMk/>
            <pc:sldMk cId="3083281354" sldId="257"/>
            <ac:picMk id="3" creationId="{273B83A0-382F-D733-2688-F93796FAA9A9}"/>
          </ac:picMkLst>
        </pc:picChg>
        <pc:picChg chg="del">
          <ac:chgData name="Crosbie, Anna" userId="e058e41a-3773-4378-8287-a6b772b780b2" providerId="ADAL" clId="{03AF9FBC-5128-45DB-B509-4CFADB4DD7FC}" dt="2023-01-17T20:40:21.456" v="86" actId="478"/>
          <ac:picMkLst>
            <pc:docMk/>
            <pc:sldMk cId="3083281354" sldId="257"/>
            <ac:picMk id="7" creationId="{55C0F6DD-0924-90C5-5CDC-FC39E696C0E7}"/>
          </ac:picMkLst>
        </pc:picChg>
        <pc:picChg chg="del">
          <ac:chgData name="Crosbie, Anna" userId="e058e41a-3773-4378-8287-a6b772b780b2" providerId="ADAL" clId="{03AF9FBC-5128-45DB-B509-4CFADB4DD7FC}" dt="2023-01-17T20:40:21.456" v="86" actId="478"/>
          <ac:picMkLst>
            <pc:docMk/>
            <pc:sldMk cId="3083281354" sldId="257"/>
            <ac:picMk id="8" creationId="{DC60D662-21D6-2F29-A780-8AA3F2A44ABB}"/>
          </ac:picMkLst>
        </pc:picChg>
        <pc:picChg chg="del">
          <ac:chgData name="Crosbie, Anna" userId="e058e41a-3773-4378-8287-a6b772b780b2" providerId="ADAL" clId="{03AF9FBC-5128-45DB-B509-4CFADB4DD7FC}" dt="2023-01-17T20:40:21.456" v="86" actId="478"/>
          <ac:picMkLst>
            <pc:docMk/>
            <pc:sldMk cId="3083281354" sldId="257"/>
            <ac:picMk id="9" creationId="{AFA7B5F6-9D37-1039-E022-3D3A98AE72BB}"/>
          </ac:picMkLst>
        </pc:picChg>
        <pc:picChg chg="del">
          <ac:chgData name="Crosbie, Anna" userId="e058e41a-3773-4378-8287-a6b772b780b2" providerId="ADAL" clId="{03AF9FBC-5128-45DB-B509-4CFADB4DD7FC}" dt="2023-01-17T20:40:21.456" v="86" actId="478"/>
          <ac:picMkLst>
            <pc:docMk/>
            <pc:sldMk cId="3083281354" sldId="257"/>
            <ac:picMk id="10" creationId="{A19404FD-0968-B195-AA3A-819F181E3C5C}"/>
          </ac:picMkLst>
        </pc:picChg>
        <pc:picChg chg="add mod">
          <ac:chgData name="Crosbie, Anna" userId="e058e41a-3773-4378-8287-a6b772b780b2" providerId="ADAL" clId="{03AF9FBC-5128-45DB-B509-4CFADB4DD7FC}" dt="2023-01-17T20:43:09.552" v="121" actId="14100"/>
          <ac:picMkLst>
            <pc:docMk/>
            <pc:sldMk cId="3083281354" sldId="257"/>
            <ac:picMk id="12" creationId="{5B2A35A1-8DBB-3204-3696-9FCF2FE0932D}"/>
          </ac:picMkLst>
        </pc:picChg>
        <pc:picChg chg="add mod modCrop">
          <ac:chgData name="Crosbie, Anna" userId="e058e41a-3773-4378-8287-a6b772b780b2" providerId="ADAL" clId="{03AF9FBC-5128-45DB-B509-4CFADB4DD7FC}" dt="2023-01-17T20:43:28.923" v="127" actId="732"/>
          <ac:picMkLst>
            <pc:docMk/>
            <pc:sldMk cId="3083281354" sldId="257"/>
            <ac:picMk id="14" creationId="{FF242437-F60D-DA43-2789-B39E52E255AE}"/>
          </ac:picMkLst>
        </pc:picChg>
        <pc:picChg chg="add mod modCrop">
          <ac:chgData name="Crosbie, Anna" userId="e058e41a-3773-4378-8287-a6b772b780b2" providerId="ADAL" clId="{03AF9FBC-5128-45DB-B509-4CFADB4DD7FC}" dt="2023-01-17T20:43:59.962" v="131" actId="1076"/>
          <ac:picMkLst>
            <pc:docMk/>
            <pc:sldMk cId="3083281354" sldId="257"/>
            <ac:picMk id="15" creationId="{EE2504B6-403B-C433-A0C1-F4B62D08C5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QXE8W-AD8pw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3" y="1467354"/>
            <a:ext cx="641032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“More Expanding Brackets”</a:t>
            </a:r>
          </a:p>
          <a:p>
            <a:endParaRPr lang="en-GB" sz="300" dirty="0"/>
          </a:p>
          <a:p>
            <a:r>
              <a:rPr lang="en-GB" sz="1400" dirty="0">
                <a:hlinkClick r:id="rId2"/>
              </a:rPr>
              <a:t>https://www.youtube.com/watch?v=QXE8W-AD8pw</a:t>
            </a:r>
            <a:r>
              <a:rPr lang="en-GB" sz="14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319" y="2241278"/>
            <a:ext cx="6428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43836"/>
            <a:ext cx="6524626" cy="6248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1" name="Rectangle 10"/>
          <p:cNvSpPr/>
          <p:nvPr/>
        </p:nvSpPr>
        <p:spPr>
          <a:xfrm>
            <a:off x="144117" y="2171673"/>
            <a:ext cx="6524626" cy="3878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Expand brackets and simplify expressions</a:t>
            </a:r>
            <a:endParaRPr lang="en-GB" dirty="0"/>
          </a:p>
        </p:txBody>
      </p:sp>
      <p:pic>
        <p:nvPicPr>
          <p:cNvPr id="23" name="Picture 22" descr="Text&#10;&#10;Description automatically generated">
            <a:extLst>
              <a:ext uri="{FF2B5EF4-FFF2-40B4-BE49-F238E27FC236}">
                <a16:creationId xmlns:a16="http://schemas.microsoft.com/office/drawing/2014/main" id="{39A27FB6-2BE7-34F0-7A38-93803BA03C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97" y="2899510"/>
            <a:ext cx="6224585" cy="2976149"/>
          </a:xfrm>
          <a:prstGeom prst="rect">
            <a:avLst/>
          </a:prstGeom>
        </p:spPr>
      </p:pic>
      <p:pic>
        <p:nvPicPr>
          <p:cNvPr id="24" name="Picture 23" descr="A picture containing text&#10;&#10;Description automatically generated">
            <a:extLst>
              <a:ext uri="{FF2B5EF4-FFF2-40B4-BE49-F238E27FC236}">
                <a16:creationId xmlns:a16="http://schemas.microsoft.com/office/drawing/2014/main" id="{3555C218-6750-E498-D519-C1C56F6DA82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94"/>
          <a:stretch/>
        </p:blipFill>
        <p:spPr>
          <a:xfrm>
            <a:off x="263897" y="2874848"/>
            <a:ext cx="864355" cy="265283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>
            <a:extLst>
              <a:ext uri="{FF2B5EF4-FFF2-40B4-BE49-F238E27FC236}">
                <a16:creationId xmlns:a16="http://schemas.microsoft.com/office/drawing/2014/main" id="{4EC79D54-11A2-EB2F-A4D3-0E343187BB3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62" b="43732"/>
          <a:stretch/>
        </p:blipFill>
        <p:spPr>
          <a:xfrm>
            <a:off x="271271" y="4437149"/>
            <a:ext cx="864354" cy="265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xt, letter&#10;&#10;Description automatically generated">
            <a:extLst>
              <a:ext uri="{FF2B5EF4-FFF2-40B4-BE49-F238E27FC236}">
                <a16:creationId xmlns:a16="http://schemas.microsoft.com/office/drawing/2014/main" id="{5B2A35A1-8DBB-3204-3696-9FCF2FE09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32" y="219646"/>
            <a:ext cx="6496665" cy="2988200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FF242437-F60D-DA43-2789-B39E52E255A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212"/>
          <a:stretch/>
        </p:blipFill>
        <p:spPr>
          <a:xfrm>
            <a:off x="199103" y="219646"/>
            <a:ext cx="1236233" cy="348167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EE2504B6-403B-C433-A0C1-F4B62D08C5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29" b="183"/>
          <a:stretch/>
        </p:blipFill>
        <p:spPr>
          <a:xfrm>
            <a:off x="199102" y="1713746"/>
            <a:ext cx="1236233" cy="34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DC0FCB4D-BC8F-42AE-BC4D-8E8204991418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04f600ad-3b89-4b83-b569-59ebdcb7d08b"/>
    <ds:schemaRef ds:uri="http://www.w3.org/XML/1998/namespace"/>
    <ds:schemaRef ds:uri="http://purl.org/dc/terms/"/>
    <ds:schemaRef ds:uri="http://schemas.openxmlformats.org/package/2006/metadata/core-properties"/>
    <ds:schemaRef ds:uri="0f47021c-625d-4a30-b86c-55c567a793f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46</Words>
  <Application>Microsoft Office PowerPoint</Application>
  <PresentationFormat>A4 Paper (210x297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Crosbie, Anna</cp:lastModifiedBy>
  <cp:revision>6</cp:revision>
  <dcterms:created xsi:type="dcterms:W3CDTF">2022-12-15T12:33:58Z</dcterms:created>
  <dcterms:modified xsi:type="dcterms:W3CDTF">2023-01-17T20:44:08Z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8043400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</Properties>
</file>