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3AE51FE-3316-4633-BB50-E112F7FF4116}" v="5" dt="2023-01-17T21:01:02.7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7" d="100"/>
          <a:sy n="77" d="100"/>
        </p:scale>
        <p:origin x="318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rosbie, Anna" userId="e058e41a-3773-4378-8287-a6b772b780b2" providerId="ADAL" clId="{E3AE51FE-3316-4633-BB50-E112F7FF4116}"/>
    <pc:docChg chg="custSel delSld modSld">
      <pc:chgData name="Crosbie, Anna" userId="e058e41a-3773-4378-8287-a6b772b780b2" providerId="ADAL" clId="{E3AE51FE-3316-4633-BB50-E112F7FF4116}" dt="2023-01-17T21:02:34.090" v="522" actId="1037"/>
      <pc:docMkLst>
        <pc:docMk/>
      </pc:docMkLst>
      <pc:sldChg chg="addSp delSp modSp mod">
        <pc:chgData name="Crosbie, Anna" userId="e058e41a-3773-4378-8287-a6b772b780b2" providerId="ADAL" clId="{E3AE51FE-3316-4633-BB50-E112F7FF4116}" dt="2023-01-17T21:02:34.090" v="522" actId="1037"/>
        <pc:sldMkLst>
          <pc:docMk/>
          <pc:sldMk cId="825281783" sldId="256"/>
        </pc:sldMkLst>
        <pc:spChg chg="mod">
          <ac:chgData name="Crosbie, Anna" userId="e058e41a-3773-4378-8287-a6b772b780b2" providerId="ADAL" clId="{E3AE51FE-3316-4633-BB50-E112F7FF4116}" dt="2023-01-17T20:55:19.707" v="28" actId="20577"/>
          <ac:spMkLst>
            <pc:docMk/>
            <pc:sldMk cId="825281783" sldId="256"/>
            <ac:spMk id="4" creationId="{00000000-0000-0000-0000-000000000000}"/>
          </ac:spMkLst>
        </pc:spChg>
        <pc:spChg chg="del">
          <ac:chgData name="Crosbie, Anna" userId="e058e41a-3773-4378-8287-a6b772b780b2" providerId="ADAL" clId="{E3AE51FE-3316-4633-BB50-E112F7FF4116}" dt="2023-01-17T20:55:33.913" v="30" actId="478"/>
          <ac:spMkLst>
            <pc:docMk/>
            <pc:sldMk cId="825281783" sldId="256"/>
            <ac:spMk id="26" creationId="{781C43A4-AD75-A8BB-460B-4D1B92DB8869}"/>
          </ac:spMkLst>
        </pc:spChg>
        <pc:spChg chg="del">
          <ac:chgData name="Crosbie, Anna" userId="e058e41a-3773-4378-8287-a6b772b780b2" providerId="ADAL" clId="{E3AE51FE-3316-4633-BB50-E112F7FF4116}" dt="2023-01-17T20:55:39.454" v="32" actId="478"/>
          <ac:spMkLst>
            <pc:docMk/>
            <pc:sldMk cId="825281783" sldId="256"/>
            <ac:spMk id="27" creationId="{D88A5DF2-8DDE-6D46-7C72-F4B60FED6875}"/>
          </ac:spMkLst>
        </pc:spChg>
        <pc:spChg chg="mod">
          <ac:chgData name="Crosbie, Anna" userId="e058e41a-3773-4378-8287-a6b772b780b2" providerId="ADAL" clId="{E3AE51FE-3316-4633-BB50-E112F7FF4116}" dt="2023-01-17T21:01:39.600" v="442" actId="1035"/>
          <ac:spMkLst>
            <pc:docMk/>
            <pc:sldMk cId="825281783" sldId="256"/>
            <ac:spMk id="28" creationId="{167D078C-ACFC-7432-554A-F3AB33893201}"/>
          </ac:spMkLst>
        </pc:spChg>
        <pc:spChg chg="mod">
          <ac:chgData name="Crosbie, Anna" userId="e058e41a-3773-4378-8287-a6b772b780b2" providerId="ADAL" clId="{E3AE51FE-3316-4633-BB50-E112F7FF4116}" dt="2023-01-17T21:01:48.040" v="446" actId="1035"/>
          <ac:spMkLst>
            <pc:docMk/>
            <pc:sldMk cId="825281783" sldId="256"/>
            <ac:spMk id="29" creationId="{71DEB53A-A32F-D3C2-B011-8E6D987DA2E9}"/>
          </ac:spMkLst>
        </pc:spChg>
        <pc:spChg chg="del">
          <ac:chgData name="Crosbie, Anna" userId="e058e41a-3773-4378-8287-a6b772b780b2" providerId="ADAL" clId="{E3AE51FE-3316-4633-BB50-E112F7FF4116}" dt="2023-01-17T20:55:41.180" v="33" actId="478"/>
          <ac:spMkLst>
            <pc:docMk/>
            <pc:sldMk cId="825281783" sldId="256"/>
            <ac:spMk id="31" creationId="{AFC2AADF-F963-41D4-4672-D675790B6920}"/>
          </ac:spMkLst>
        </pc:spChg>
        <pc:spChg chg="del">
          <ac:chgData name="Crosbie, Anna" userId="e058e41a-3773-4378-8287-a6b772b780b2" providerId="ADAL" clId="{E3AE51FE-3316-4633-BB50-E112F7FF4116}" dt="2023-01-17T20:55:41.180" v="33" actId="478"/>
          <ac:spMkLst>
            <pc:docMk/>
            <pc:sldMk cId="825281783" sldId="256"/>
            <ac:spMk id="32" creationId="{52D98B0B-2954-391C-BC3E-431E71942FB7}"/>
          </ac:spMkLst>
        </pc:spChg>
        <pc:spChg chg="del">
          <ac:chgData name="Crosbie, Anna" userId="e058e41a-3773-4378-8287-a6b772b780b2" providerId="ADAL" clId="{E3AE51FE-3316-4633-BB50-E112F7FF4116}" dt="2023-01-17T20:55:41.180" v="33" actId="478"/>
          <ac:spMkLst>
            <pc:docMk/>
            <pc:sldMk cId="825281783" sldId="256"/>
            <ac:spMk id="33" creationId="{07FC9DC9-90DA-A378-B20F-8B78F9290774}"/>
          </ac:spMkLst>
        </pc:spChg>
        <pc:spChg chg="del">
          <ac:chgData name="Crosbie, Anna" userId="e058e41a-3773-4378-8287-a6b772b780b2" providerId="ADAL" clId="{E3AE51FE-3316-4633-BB50-E112F7FF4116}" dt="2023-01-17T20:55:41.180" v="33" actId="478"/>
          <ac:spMkLst>
            <pc:docMk/>
            <pc:sldMk cId="825281783" sldId="256"/>
            <ac:spMk id="34" creationId="{C7B6CC6F-9C69-4767-EFA5-0FAD3C647C27}"/>
          </ac:spMkLst>
        </pc:spChg>
        <pc:spChg chg="add mod">
          <ac:chgData name="Crosbie, Anna" userId="e058e41a-3773-4378-8287-a6b772b780b2" providerId="ADAL" clId="{E3AE51FE-3316-4633-BB50-E112F7FF4116}" dt="2023-01-17T21:01:39.600" v="442" actId="1035"/>
          <ac:spMkLst>
            <pc:docMk/>
            <pc:sldMk cId="825281783" sldId="256"/>
            <ac:spMk id="49" creationId="{034D7C74-1DBB-582F-CCC5-41CC84071D78}"/>
          </ac:spMkLst>
        </pc:spChg>
        <pc:spChg chg="add mod">
          <ac:chgData name="Crosbie, Anna" userId="e058e41a-3773-4378-8287-a6b772b780b2" providerId="ADAL" clId="{E3AE51FE-3316-4633-BB50-E112F7FF4116}" dt="2023-01-17T21:01:39.600" v="442" actId="1035"/>
          <ac:spMkLst>
            <pc:docMk/>
            <pc:sldMk cId="825281783" sldId="256"/>
            <ac:spMk id="50" creationId="{5D7B3C74-7451-886A-C686-99415537F75F}"/>
          </ac:spMkLst>
        </pc:spChg>
        <pc:spChg chg="add mod">
          <ac:chgData name="Crosbie, Anna" userId="e058e41a-3773-4378-8287-a6b772b780b2" providerId="ADAL" clId="{E3AE51FE-3316-4633-BB50-E112F7FF4116}" dt="2023-01-17T21:01:48.040" v="446" actId="1035"/>
          <ac:spMkLst>
            <pc:docMk/>
            <pc:sldMk cId="825281783" sldId="256"/>
            <ac:spMk id="51" creationId="{9DB4F56D-F523-F8B9-8F64-8E71B8566AB8}"/>
          </ac:spMkLst>
        </pc:spChg>
        <pc:spChg chg="add mod">
          <ac:chgData name="Crosbie, Anna" userId="e058e41a-3773-4378-8287-a6b772b780b2" providerId="ADAL" clId="{E3AE51FE-3316-4633-BB50-E112F7FF4116}" dt="2023-01-17T21:01:48.040" v="446" actId="1035"/>
          <ac:spMkLst>
            <pc:docMk/>
            <pc:sldMk cId="825281783" sldId="256"/>
            <ac:spMk id="52" creationId="{7B4601C8-BA23-8111-D8D0-AD030E2092D3}"/>
          </ac:spMkLst>
        </pc:spChg>
        <pc:spChg chg="add mod">
          <ac:chgData name="Crosbie, Anna" userId="e058e41a-3773-4378-8287-a6b772b780b2" providerId="ADAL" clId="{E3AE51FE-3316-4633-BB50-E112F7FF4116}" dt="2023-01-17T21:01:48.040" v="446" actId="1035"/>
          <ac:spMkLst>
            <pc:docMk/>
            <pc:sldMk cId="825281783" sldId="256"/>
            <ac:spMk id="53" creationId="{A2FD1BB0-D212-F1D0-2821-126A90874709}"/>
          </ac:spMkLst>
        </pc:spChg>
        <pc:spChg chg="add mod">
          <ac:chgData name="Crosbie, Anna" userId="e058e41a-3773-4378-8287-a6b772b780b2" providerId="ADAL" clId="{E3AE51FE-3316-4633-BB50-E112F7FF4116}" dt="2023-01-17T21:01:48.040" v="446" actId="1035"/>
          <ac:spMkLst>
            <pc:docMk/>
            <pc:sldMk cId="825281783" sldId="256"/>
            <ac:spMk id="54" creationId="{15EB1B38-587C-DC59-FF40-B8FC7784CF30}"/>
          </ac:spMkLst>
        </pc:spChg>
        <pc:spChg chg="add mod">
          <ac:chgData name="Crosbie, Anna" userId="e058e41a-3773-4378-8287-a6b772b780b2" providerId="ADAL" clId="{E3AE51FE-3316-4633-BB50-E112F7FF4116}" dt="2023-01-17T21:01:48.040" v="446" actId="1035"/>
          <ac:spMkLst>
            <pc:docMk/>
            <pc:sldMk cId="825281783" sldId="256"/>
            <ac:spMk id="55" creationId="{E19829E7-6BA9-E0B9-3389-27A576B07350}"/>
          </ac:spMkLst>
        </pc:spChg>
        <pc:spChg chg="add mod">
          <ac:chgData name="Crosbie, Anna" userId="e058e41a-3773-4378-8287-a6b772b780b2" providerId="ADAL" clId="{E3AE51FE-3316-4633-BB50-E112F7FF4116}" dt="2023-01-17T21:02:34.090" v="522" actId="1037"/>
          <ac:spMkLst>
            <pc:docMk/>
            <pc:sldMk cId="825281783" sldId="256"/>
            <ac:spMk id="57" creationId="{D317F680-45E2-6AFF-5002-EAA4C3265E47}"/>
          </ac:spMkLst>
        </pc:spChg>
        <pc:picChg chg="del">
          <ac:chgData name="Crosbie, Anna" userId="e058e41a-3773-4378-8287-a6b772b780b2" providerId="ADAL" clId="{E3AE51FE-3316-4633-BB50-E112F7FF4116}" dt="2023-01-17T20:55:37.336" v="31" actId="478"/>
          <ac:picMkLst>
            <pc:docMk/>
            <pc:sldMk cId="825281783" sldId="256"/>
            <ac:picMk id="40" creationId="{E70AF262-AA87-2E2E-39E9-96E5EFB979ED}"/>
          </ac:picMkLst>
        </pc:picChg>
        <pc:picChg chg="del">
          <ac:chgData name="Crosbie, Anna" userId="e058e41a-3773-4378-8287-a6b772b780b2" providerId="ADAL" clId="{E3AE51FE-3316-4633-BB50-E112F7FF4116}" dt="2023-01-17T20:55:37.336" v="31" actId="478"/>
          <ac:picMkLst>
            <pc:docMk/>
            <pc:sldMk cId="825281783" sldId="256"/>
            <ac:picMk id="41" creationId="{B80793A2-E56E-8536-5514-BA13DC291987}"/>
          </ac:picMkLst>
        </pc:picChg>
        <pc:picChg chg="del">
          <ac:chgData name="Crosbie, Anna" userId="e058e41a-3773-4378-8287-a6b772b780b2" providerId="ADAL" clId="{E3AE51FE-3316-4633-BB50-E112F7FF4116}" dt="2023-01-17T20:55:41.180" v="33" actId="478"/>
          <ac:picMkLst>
            <pc:docMk/>
            <pc:sldMk cId="825281783" sldId="256"/>
            <ac:picMk id="43" creationId="{A74EA8E3-835A-E1F8-8D99-49421878A39B}"/>
          </ac:picMkLst>
        </pc:picChg>
        <pc:picChg chg="del">
          <ac:chgData name="Crosbie, Anna" userId="e058e41a-3773-4378-8287-a6b772b780b2" providerId="ADAL" clId="{E3AE51FE-3316-4633-BB50-E112F7FF4116}" dt="2023-01-17T20:55:41.180" v="33" actId="478"/>
          <ac:picMkLst>
            <pc:docMk/>
            <pc:sldMk cId="825281783" sldId="256"/>
            <ac:picMk id="45" creationId="{76206B5E-F167-F22A-EE2F-2EAEDE0D88BD}"/>
          </ac:picMkLst>
        </pc:picChg>
        <pc:picChg chg="del">
          <ac:chgData name="Crosbie, Anna" userId="e058e41a-3773-4378-8287-a6b772b780b2" providerId="ADAL" clId="{E3AE51FE-3316-4633-BB50-E112F7FF4116}" dt="2023-01-17T20:55:41.180" v="33" actId="478"/>
          <ac:picMkLst>
            <pc:docMk/>
            <pc:sldMk cId="825281783" sldId="256"/>
            <ac:picMk id="46" creationId="{F5C01673-C17A-AFF7-FC35-AE961419F8BC}"/>
          </ac:picMkLst>
        </pc:picChg>
        <pc:picChg chg="del">
          <ac:chgData name="Crosbie, Anna" userId="e058e41a-3773-4378-8287-a6b772b780b2" providerId="ADAL" clId="{E3AE51FE-3316-4633-BB50-E112F7FF4116}" dt="2023-01-17T20:55:41.180" v="33" actId="478"/>
          <ac:picMkLst>
            <pc:docMk/>
            <pc:sldMk cId="825281783" sldId="256"/>
            <ac:picMk id="47" creationId="{5BF93507-A21E-5D7D-783E-1741AE4BC8B7}"/>
          </ac:picMkLst>
        </pc:picChg>
      </pc:sldChg>
      <pc:sldChg chg="del">
        <pc:chgData name="Crosbie, Anna" userId="e058e41a-3773-4378-8287-a6b772b780b2" providerId="ADAL" clId="{E3AE51FE-3316-4633-BB50-E112F7FF4116}" dt="2023-01-17T20:55:29.345" v="29" actId="47"/>
        <pc:sldMkLst>
          <pc:docMk/>
          <pc:sldMk cId="3083281354" sldId="25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youtube.com/watch?v=kXb03bsisT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270632" y="416030"/>
            <a:ext cx="44539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Recall Prime Numbers Up to 50</a:t>
            </a:r>
            <a:endParaRPr lang="en-GB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67D078C-ACFC-7432-554A-F3AB33893201}"/>
              </a:ext>
            </a:extLst>
          </p:cNvPr>
          <p:cNvSpPr/>
          <p:nvPr/>
        </p:nvSpPr>
        <p:spPr>
          <a:xfrm>
            <a:off x="161923" y="1393732"/>
            <a:ext cx="6524626" cy="78579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71DEB53A-A32F-D3C2-B011-8E6D987DA2E9}"/>
              </a:ext>
            </a:extLst>
          </p:cNvPr>
          <p:cNvSpPr/>
          <p:nvPr/>
        </p:nvSpPr>
        <p:spPr>
          <a:xfrm>
            <a:off x="161923" y="2304560"/>
            <a:ext cx="6524626" cy="23350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034D7C74-1DBB-582F-CCC5-41CC84071D78}"/>
              </a:ext>
            </a:extLst>
          </p:cNvPr>
          <p:cNvSpPr txBox="1"/>
          <p:nvPr/>
        </p:nvSpPr>
        <p:spPr>
          <a:xfrm>
            <a:off x="691783" y="1735017"/>
            <a:ext cx="561166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hlinkClick r:id="rId4"/>
              </a:rPr>
              <a:t>https://www.youtube.com/watch?v=kXb03bsisTE</a:t>
            </a:r>
            <a:r>
              <a:rPr lang="en-GB" sz="1400" dirty="0"/>
              <a:t> 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5D7B3C74-7451-886A-C686-99415537F75F}"/>
              </a:ext>
            </a:extLst>
          </p:cNvPr>
          <p:cNvSpPr txBox="1"/>
          <p:nvPr/>
        </p:nvSpPr>
        <p:spPr>
          <a:xfrm>
            <a:off x="288099" y="1427240"/>
            <a:ext cx="63118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“Prime Numbers Made Easy – Simple rules to help you find out if a number is prime”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9DB4F56D-F523-F8B9-8F64-8E71B8566AB8}"/>
              </a:ext>
            </a:extLst>
          </p:cNvPr>
          <p:cNvSpPr txBox="1"/>
          <p:nvPr/>
        </p:nvSpPr>
        <p:spPr>
          <a:xfrm>
            <a:off x="258089" y="2392829"/>
            <a:ext cx="631181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+mj-lt"/>
              </a:rPr>
              <a:t>Use the tips from the video to write down the prime numbers between 1 and 50 here:</a:t>
            </a:r>
          </a:p>
          <a:p>
            <a:endParaRPr lang="en-GB" sz="1400" dirty="0">
              <a:latin typeface="+mj-lt"/>
            </a:endParaRPr>
          </a:p>
          <a:p>
            <a:endParaRPr lang="en-GB" sz="1400" dirty="0">
              <a:latin typeface="+mj-lt"/>
            </a:endParaRPr>
          </a:p>
          <a:p>
            <a:endParaRPr lang="en-GB" sz="1400" dirty="0">
              <a:latin typeface="+mj-lt"/>
            </a:endParaRPr>
          </a:p>
          <a:p>
            <a:endParaRPr lang="en-GB" sz="1400" dirty="0">
              <a:latin typeface="+mj-lt"/>
            </a:endParaRPr>
          </a:p>
          <a:p>
            <a:endParaRPr lang="en-GB" sz="1400" dirty="0">
              <a:latin typeface="+mj-lt"/>
            </a:endParaRPr>
          </a:p>
          <a:p>
            <a:endParaRPr lang="en-GB" sz="1400" dirty="0">
              <a:latin typeface="+mj-lt"/>
            </a:endParaRPr>
          </a:p>
          <a:p>
            <a:endParaRPr lang="en-GB" sz="1400" dirty="0">
              <a:latin typeface="+mj-lt"/>
            </a:endParaRPr>
          </a:p>
          <a:p>
            <a:endParaRPr lang="en-GB" sz="1400" dirty="0">
              <a:latin typeface="+mj-lt"/>
            </a:endParaRPr>
          </a:p>
          <a:p>
            <a:pPr algn="r"/>
            <a:r>
              <a:rPr lang="en-GB" sz="1400" i="1" dirty="0">
                <a:latin typeface="+mj-lt"/>
              </a:rPr>
              <a:t>Check your list against the correct list on the next page of this document.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7B4601C8-BA23-8111-D8D0-AD030E2092D3}"/>
              </a:ext>
            </a:extLst>
          </p:cNvPr>
          <p:cNvSpPr/>
          <p:nvPr/>
        </p:nvSpPr>
        <p:spPr>
          <a:xfrm>
            <a:off x="161923" y="4751997"/>
            <a:ext cx="6524626" cy="23350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2FD1BB0-D212-F1D0-2821-126A90874709}"/>
              </a:ext>
            </a:extLst>
          </p:cNvPr>
          <p:cNvSpPr txBox="1"/>
          <p:nvPr/>
        </p:nvSpPr>
        <p:spPr>
          <a:xfrm>
            <a:off x="258089" y="4840266"/>
            <a:ext cx="631181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+mj-lt"/>
              </a:rPr>
              <a:t>Cover up your answer above, wait 30 minutes, then write down the prime numbers between 1 and 50 again here:</a:t>
            </a:r>
          </a:p>
          <a:p>
            <a:endParaRPr lang="en-GB" sz="1400" dirty="0">
              <a:latin typeface="+mj-lt"/>
            </a:endParaRPr>
          </a:p>
          <a:p>
            <a:endParaRPr lang="en-GB" sz="1400" dirty="0">
              <a:latin typeface="+mj-lt"/>
            </a:endParaRPr>
          </a:p>
          <a:p>
            <a:endParaRPr lang="en-GB" sz="1400" dirty="0">
              <a:latin typeface="+mj-lt"/>
            </a:endParaRPr>
          </a:p>
          <a:p>
            <a:endParaRPr lang="en-GB" sz="1400" dirty="0">
              <a:latin typeface="+mj-lt"/>
            </a:endParaRPr>
          </a:p>
          <a:p>
            <a:endParaRPr lang="en-GB" sz="1400" dirty="0">
              <a:latin typeface="+mj-lt"/>
            </a:endParaRPr>
          </a:p>
          <a:p>
            <a:endParaRPr lang="en-GB" sz="1400" dirty="0">
              <a:latin typeface="+mj-lt"/>
            </a:endParaRPr>
          </a:p>
          <a:p>
            <a:endParaRPr lang="en-GB" sz="1400" dirty="0">
              <a:latin typeface="+mj-lt"/>
            </a:endParaRPr>
          </a:p>
          <a:p>
            <a:pPr algn="r"/>
            <a:r>
              <a:rPr lang="en-GB" sz="1400" i="1" dirty="0">
                <a:latin typeface="+mj-lt"/>
              </a:rPr>
              <a:t>Check your list against the correct list on the next page of this document.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15EB1B38-587C-DC59-FF40-B8FC7784CF30}"/>
              </a:ext>
            </a:extLst>
          </p:cNvPr>
          <p:cNvSpPr/>
          <p:nvPr/>
        </p:nvSpPr>
        <p:spPr>
          <a:xfrm>
            <a:off x="161923" y="7219015"/>
            <a:ext cx="6524626" cy="23350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E19829E7-6BA9-E0B9-3389-27A576B07350}"/>
              </a:ext>
            </a:extLst>
          </p:cNvPr>
          <p:cNvSpPr txBox="1"/>
          <p:nvPr/>
        </p:nvSpPr>
        <p:spPr>
          <a:xfrm>
            <a:off x="258089" y="7307284"/>
            <a:ext cx="631181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+mj-lt"/>
              </a:rPr>
              <a:t>Cover up your answer above, wait a day, then write down the prime numbers between 1 and 50 again here:</a:t>
            </a:r>
          </a:p>
          <a:p>
            <a:endParaRPr lang="en-GB" sz="1400" dirty="0">
              <a:latin typeface="+mj-lt"/>
            </a:endParaRPr>
          </a:p>
          <a:p>
            <a:endParaRPr lang="en-GB" sz="1400" dirty="0">
              <a:latin typeface="+mj-lt"/>
            </a:endParaRPr>
          </a:p>
          <a:p>
            <a:endParaRPr lang="en-GB" sz="1400" dirty="0">
              <a:latin typeface="+mj-lt"/>
            </a:endParaRPr>
          </a:p>
          <a:p>
            <a:endParaRPr lang="en-GB" sz="1400" dirty="0">
              <a:latin typeface="+mj-lt"/>
            </a:endParaRPr>
          </a:p>
          <a:p>
            <a:endParaRPr lang="en-GB" sz="1400" dirty="0">
              <a:latin typeface="+mj-lt"/>
            </a:endParaRPr>
          </a:p>
          <a:p>
            <a:endParaRPr lang="en-GB" sz="1400" dirty="0">
              <a:latin typeface="+mj-lt"/>
            </a:endParaRPr>
          </a:p>
          <a:p>
            <a:endParaRPr lang="en-GB" sz="1400" dirty="0">
              <a:latin typeface="+mj-lt"/>
            </a:endParaRPr>
          </a:p>
          <a:p>
            <a:pPr algn="r"/>
            <a:r>
              <a:rPr lang="en-GB" sz="1400" i="1" dirty="0">
                <a:latin typeface="+mj-lt"/>
              </a:rPr>
              <a:t>Check your list against the correct list on the next page of this document.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317F680-45E2-6AFF-5002-EAA4C3265E47}"/>
              </a:ext>
            </a:extLst>
          </p:cNvPr>
          <p:cNvSpPr txBox="1"/>
          <p:nvPr/>
        </p:nvSpPr>
        <p:spPr>
          <a:xfrm>
            <a:off x="2592887" y="9573171"/>
            <a:ext cx="441933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i="1" dirty="0">
                <a:latin typeface="+mj-lt"/>
              </a:rPr>
              <a:t>Repeat this activity in a week’s time, then in a month, etc</a:t>
            </a:r>
          </a:p>
        </p:txBody>
      </p:sp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7" ma:contentTypeDescription="Create a new document." ma:contentTypeScope="" ma:versionID="48b29fa8638abee717d1fdd10b1328d1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e44dfcf108e842c73ed980802cedbc8a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  <SharedWithUsers xmlns="8c49430d-f190-4cd8-83c3-84bb6a3d29af">
      <UserInfo>
        <DisplayName/>
        <AccountId xsi:nil="true"/>
        <AccountType/>
      </UserInfo>
    </SharedWithUsers>
    <MediaLengthInSeconds xmlns="070f71ce-64c7-4b17-bb6b-21ebf0c68387" xsi:nil="true"/>
  </documentManagement>
</p:properties>
</file>

<file path=customXml/itemProps1.xml><?xml version="1.0" encoding="utf-8"?>
<ds:datastoreItem xmlns:ds="http://schemas.openxmlformats.org/officeDocument/2006/customXml" ds:itemID="{30128F23-B40A-4171-9958-898BDDAC47D0}"/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C4342AF-FB97-42D9-AA3C-675762288DFB}">
  <ds:schemaRefs>
    <ds:schemaRef ds:uri="http://purl.org/dc/terms/"/>
    <ds:schemaRef ds:uri="http://schemas.microsoft.com/office/2006/documentManagement/types"/>
    <ds:schemaRef ds:uri="http://purl.org/dc/dcmitype/"/>
    <ds:schemaRef ds:uri="04f600ad-3b89-4b83-b569-59ebdcb7d08b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0f47021c-625d-4a30-b86c-55c567a793f5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</TotalTime>
  <Words>161</Words>
  <Application>Microsoft Office PowerPoint</Application>
  <PresentationFormat>A4 Paper (210x297 mm)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Crosbie, Anna</dc:creator>
  <cp:lastModifiedBy>Crosbie, Anna</cp:lastModifiedBy>
  <cp:revision>8</cp:revision>
  <dcterms:created xsi:type="dcterms:W3CDTF">2022-12-15T12:33:58Z</dcterms:created>
  <dcterms:modified xsi:type="dcterms:W3CDTF">2023-01-17T21:02:40Z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  <property fmtid="{D5CDD505-2E9C-101B-9397-08002B2CF9AE}" pid="3" name="Order">
    <vt:r8>8043600</vt:r8>
  </property>
  <property fmtid="{D5CDD505-2E9C-101B-9397-08002B2CF9AE}" pid="4" name="TriggerFlowInfo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ComplianceAssetId">
    <vt:lpwstr/>
  </property>
  <property fmtid="{D5CDD505-2E9C-101B-9397-08002B2CF9AE}" pid="8" name="_ExtendedDescription">
    <vt:lpwstr/>
  </property>
  <property fmtid="{D5CDD505-2E9C-101B-9397-08002B2CF9AE}" pid="9" name="MediaServiceImageTags">
    <vt:lpwstr/>
  </property>
</Properties>
</file>