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E1769-7ABC-78C4-F448-302B0C559E65}" v="61" dt="2023-01-17T21:04:26.668"/>
    <p1510:client id="{C8B48356-9120-4C66-AF7C-969B50AD2E68}" v="11" dt="2023-01-17T20:33:51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40" d="100"/>
          <a:sy n="140" d="100"/>
        </p:scale>
        <p:origin x="1818" y="-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bie, Anna" userId="e058e41a-3773-4378-8287-a6b772b780b2" providerId="ADAL" clId="{C8B48356-9120-4C66-AF7C-969B50AD2E68}"/>
    <pc:docChg chg="custSel modSld">
      <pc:chgData name="Crosbie, Anna" userId="e058e41a-3773-4378-8287-a6b772b780b2" providerId="ADAL" clId="{C8B48356-9120-4C66-AF7C-969B50AD2E68}" dt="2023-01-17T20:34:14.891" v="305" actId="1076"/>
      <pc:docMkLst>
        <pc:docMk/>
      </pc:docMkLst>
      <pc:sldChg chg="addSp delSp modSp mod">
        <pc:chgData name="Crosbie, Anna" userId="e058e41a-3773-4378-8287-a6b772b780b2" providerId="ADAL" clId="{C8B48356-9120-4C66-AF7C-969B50AD2E68}" dt="2023-01-17T20:33:42.103" v="297" actId="1036"/>
        <pc:sldMkLst>
          <pc:docMk/>
          <pc:sldMk cId="825281783" sldId="256"/>
        </pc:sldMkLst>
        <pc:spChg chg="mod">
          <ac:chgData name="Crosbie, Anna" userId="e058e41a-3773-4378-8287-a6b772b780b2" providerId="ADAL" clId="{C8B48356-9120-4C66-AF7C-969B50AD2E68}" dt="2023-01-17T20:24:55.187" v="74" actId="20577"/>
          <ac:spMkLst>
            <pc:docMk/>
            <pc:sldMk cId="825281783" sldId="256"/>
            <ac:spMk id="4" creationId="{00000000-0000-0000-0000-000000000000}"/>
          </ac:spMkLst>
        </pc:spChg>
        <pc:spChg chg="mod">
          <ac:chgData name="Crosbie, Anna" userId="e058e41a-3773-4378-8287-a6b772b780b2" providerId="ADAL" clId="{C8B48356-9120-4C66-AF7C-969B50AD2E68}" dt="2023-01-17T20:30:41.727" v="235" actId="1036"/>
          <ac:spMkLst>
            <pc:docMk/>
            <pc:sldMk cId="825281783" sldId="256"/>
            <ac:spMk id="5" creationId="{00000000-0000-0000-0000-000000000000}"/>
          </ac:spMkLst>
        </pc:spChg>
        <pc:spChg chg="mod">
          <ac:chgData name="Crosbie, Anna" userId="e058e41a-3773-4378-8287-a6b772b780b2" providerId="ADAL" clId="{C8B48356-9120-4C66-AF7C-969B50AD2E68}" dt="2023-01-17T20:29:05.586" v="184" actId="1035"/>
          <ac:spMkLst>
            <pc:docMk/>
            <pc:sldMk cId="825281783" sldId="256"/>
            <ac:spMk id="6" creationId="{00000000-0000-0000-0000-000000000000}"/>
          </ac:spMkLst>
        </pc:spChg>
        <pc:spChg chg="add mod">
          <ac:chgData name="Crosbie, Anna" userId="e058e41a-3773-4378-8287-a6b772b780b2" providerId="ADAL" clId="{C8B48356-9120-4C66-AF7C-969B50AD2E68}" dt="2023-01-17T20:31:30.118" v="255" actId="1036"/>
          <ac:spMkLst>
            <pc:docMk/>
            <pc:sldMk cId="825281783" sldId="256"/>
            <ac:spMk id="9" creationId="{467E6A70-259A-59EA-443C-BC3693FA6D62}"/>
          </ac:spMkLst>
        </pc:spChg>
        <pc:spChg chg="mod">
          <ac:chgData name="Crosbie, Anna" userId="e058e41a-3773-4378-8287-a6b772b780b2" providerId="ADAL" clId="{C8B48356-9120-4C66-AF7C-969B50AD2E68}" dt="2023-01-17T20:29:00.633" v="177" actId="1036"/>
          <ac:spMkLst>
            <pc:docMk/>
            <pc:sldMk cId="825281783" sldId="256"/>
            <ac:spMk id="10" creationId="{00000000-0000-0000-0000-000000000000}"/>
          </ac:spMkLst>
        </pc:spChg>
        <pc:spChg chg="mod">
          <ac:chgData name="Crosbie, Anna" userId="e058e41a-3773-4378-8287-a6b772b780b2" providerId="ADAL" clId="{C8B48356-9120-4C66-AF7C-969B50AD2E68}" dt="2023-01-17T20:30:17.123" v="213" actId="14100"/>
          <ac:spMkLst>
            <pc:docMk/>
            <pc:sldMk cId="825281783" sldId="256"/>
            <ac:spMk id="11" creationId="{00000000-0000-0000-0000-000000000000}"/>
          </ac:spMkLst>
        </pc:spChg>
        <pc:spChg chg="add mod">
          <ac:chgData name="Crosbie, Anna" userId="e058e41a-3773-4378-8287-a6b772b780b2" providerId="ADAL" clId="{C8B48356-9120-4C66-AF7C-969B50AD2E68}" dt="2023-01-17T20:31:40.519" v="265" actId="1036"/>
          <ac:spMkLst>
            <pc:docMk/>
            <pc:sldMk cId="825281783" sldId="256"/>
            <ac:spMk id="12" creationId="{84E6F335-47F1-2544-6D33-99CA30DCAD15}"/>
          </ac:spMkLst>
        </pc:spChg>
        <pc:spChg chg="add mod">
          <ac:chgData name="Crosbie, Anna" userId="e058e41a-3773-4378-8287-a6b772b780b2" providerId="ADAL" clId="{C8B48356-9120-4C66-AF7C-969B50AD2E68}" dt="2023-01-17T20:31:30.118" v="255" actId="1036"/>
          <ac:spMkLst>
            <pc:docMk/>
            <pc:sldMk cId="825281783" sldId="256"/>
            <ac:spMk id="13" creationId="{78FF8FE3-6613-2296-76E7-32F7C6CF9B6F}"/>
          </ac:spMkLst>
        </pc:spChg>
        <pc:spChg chg="add mod">
          <ac:chgData name="Crosbie, Anna" userId="e058e41a-3773-4378-8287-a6b772b780b2" providerId="ADAL" clId="{C8B48356-9120-4C66-AF7C-969B50AD2E68}" dt="2023-01-17T20:31:34.645" v="258" actId="1035"/>
          <ac:spMkLst>
            <pc:docMk/>
            <pc:sldMk cId="825281783" sldId="256"/>
            <ac:spMk id="14" creationId="{178FFDE5-FBBC-B6D1-D4BB-62BF3477E3E8}"/>
          </ac:spMkLst>
        </pc:spChg>
        <pc:picChg chg="del">
          <ac:chgData name="Crosbie, Anna" userId="e058e41a-3773-4378-8287-a6b772b780b2" providerId="ADAL" clId="{C8B48356-9120-4C66-AF7C-969B50AD2E68}" dt="2023-01-17T20:24:36.039" v="0" actId="478"/>
          <ac:picMkLst>
            <pc:docMk/>
            <pc:sldMk cId="825281783" sldId="256"/>
            <ac:picMk id="2" creationId="{00000000-0000-0000-0000-000000000000}"/>
          </ac:picMkLst>
        </pc:picChg>
        <pc:picChg chg="del">
          <ac:chgData name="Crosbie, Anna" userId="e058e41a-3773-4378-8287-a6b772b780b2" providerId="ADAL" clId="{C8B48356-9120-4C66-AF7C-969B50AD2E68}" dt="2023-01-17T20:24:36.526" v="1" actId="478"/>
          <ac:picMkLst>
            <pc:docMk/>
            <pc:sldMk cId="825281783" sldId="256"/>
            <ac:picMk id="3" creationId="{00000000-0000-0000-0000-000000000000}"/>
          </ac:picMkLst>
        </pc:picChg>
        <pc:picChg chg="add mod">
          <ac:chgData name="Crosbie, Anna" userId="e058e41a-3773-4378-8287-a6b772b780b2" providerId="ADAL" clId="{C8B48356-9120-4C66-AF7C-969B50AD2E68}" dt="2023-01-17T20:30:19.367" v="216" actId="1035"/>
          <ac:picMkLst>
            <pc:docMk/>
            <pc:sldMk cId="825281783" sldId="256"/>
            <ac:picMk id="8" creationId="{2A355A6B-DE25-E377-AFD7-BD745A592833}"/>
          </ac:picMkLst>
        </pc:picChg>
        <pc:picChg chg="add del mod">
          <ac:chgData name="Crosbie, Anna" userId="e058e41a-3773-4378-8287-a6b772b780b2" providerId="ADAL" clId="{C8B48356-9120-4C66-AF7C-969B50AD2E68}" dt="2023-01-17T20:30:26.601" v="227" actId="478"/>
          <ac:picMkLst>
            <pc:docMk/>
            <pc:sldMk cId="825281783" sldId="256"/>
            <ac:picMk id="15" creationId="{172FF7D6-208B-5A86-16E9-10C4129CD80E}"/>
          </ac:picMkLst>
        </pc:picChg>
        <pc:picChg chg="add mod">
          <ac:chgData name="Crosbie, Anna" userId="e058e41a-3773-4378-8287-a6b772b780b2" providerId="ADAL" clId="{C8B48356-9120-4C66-AF7C-969B50AD2E68}" dt="2023-01-17T20:31:36.637" v="261" actId="1036"/>
          <ac:picMkLst>
            <pc:docMk/>
            <pc:sldMk cId="825281783" sldId="256"/>
            <ac:picMk id="17" creationId="{CEBC1E50-7291-126E-78E4-B09822DAC773}"/>
          </ac:picMkLst>
        </pc:picChg>
        <pc:picChg chg="add mod modCrop">
          <ac:chgData name="Crosbie, Anna" userId="e058e41a-3773-4378-8287-a6b772b780b2" providerId="ADAL" clId="{C8B48356-9120-4C66-AF7C-969B50AD2E68}" dt="2023-01-17T20:32:58.691" v="285" actId="1037"/>
          <ac:picMkLst>
            <pc:docMk/>
            <pc:sldMk cId="825281783" sldId="256"/>
            <ac:picMk id="19" creationId="{5DE51E07-9B7A-4966-C2BC-C5603A0313C6}"/>
          </ac:picMkLst>
        </pc:picChg>
        <pc:picChg chg="add mod modCrop">
          <ac:chgData name="Crosbie, Anna" userId="e058e41a-3773-4378-8287-a6b772b780b2" providerId="ADAL" clId="{C8B48356-9120-4C66-AF7C-969B50AD2E68}" dt="2023-01-17T20:33:23.120" v="290" actId="1076"/>
          <ac:picMkLst>
            <pc:docMk/>
            <pc:sldMk cId="825281783" sldId="256"/>
            <ac:picMk id="20" creationId="{6C9E87AB-0801-C20E-DF70-18FBAAF532A2}"/>
          </ac:picMkLst>
        </pc:picChg>
        <pc:picChg chg="add mod modCrop">
          <ac:chgData name="Crosbie, Anna" userId="e058e41a-3773-4378-8287-a6b772b780b2" providerId="ADAL" clId="{C8B48356-9120-4C66-AF7C-969B50AD2E68}" dt="2023-01-17T20:33:42.103" v="297" actId="1036"/>
          <ac:picMkLst>
            <pc:docMk/>
            <pc:sldMk cId="825281783" sldId="256"/>
            <ac:picMk id="21" creationId="{970E9A72-822C-2634-C2A9-2992D0CD50F5}"/>
          </ac:picMkLst>
        </pc:picChg>
      </pc:sldChg>
      <pc:sldChg chg="addSp delSp modSp mod">
        <pc:chgData name="Crosbie, Anna" userId="e058e41a-3773-4378-8287-a6b772b780b2" providerId="ADAL" clId="{C8B48356-9120-4C66-AF7C-969B50AD2E68}" dt="2023-01-17T20:34:14.891" v="305" actId="1076"/>
        <pc:sldMkLst>
          <pc:docMk/>
          <pc:sldMk cId="3083281354" sldId="257"/>
        </pc:sldMkLst>
        <pc:picChg chg="add mod">
          <ac:chgData name="Crosbie, Anna" userId="e058e41a-3773-4378-8287-a6b772b780b2" providerId="ADAL" clId="{C8B48356-9120-4C66-AF7C-969B50AD2E68}" dt="2023-01-17T20:28:40.671" v="171" actId="14100"/>
          <ac:picMkLst>
            <pc:docMk/>
            <pc:sldMk cId="3083281354" sldId="257"/>
            <ac:picMk id="3" creationId="{273B83A0-382F-D733-2688-F93796FAA9A9}"/>
          </ac:picMkLst>
        </pc:picChg>
        <pc:picChg chg="del">
          <ac:chgData name="Crosbie, Anna" userId="e058e41a-3773-4378-8287-a6b772b780b2" providerId="ADAL" clId="{C8B48356-9120-4C66-AF7C-969B50AD2E68}" dt="2023-01-17T20:27:57.236" v="166" actId="478"/>
          <ac:picMkLst>
            <pc:docMk/>
            <pc:sldMk cId="3083281354" sldId="257"/>
            <ac:picMk id="5" creationId="{00000000-0000-0000-0000-000000000000}"/>
          </ac:picMkLst>
        </pc:picChg>
        <pc:picChg chg="del">
          <ac:chgData name="Crosbie, Anna" userId="e058e41a-3773-4378-8287-a6b772b780b2" providerId="ADAL" clId="{C8B48356-9120-4C66-AF7C-969B50AD2E68}" dt="2023-01-17T20:27:57.809" v="167" actId="478"/>
          <ac:picMkLst>
            <pc:docMk/>
            <pc:sldMk cId="3083281354" sldId="257"/>
            <ac:picMk id="6" creationId="{00000000-0000-0000-0000-000000000000}"/>
          </ac:picMkLst>
        </pc:picChg>
        <pc:picChg chg="add mod">
          <ac:chgData name="Crosbie, Anna" userId="e058e41a-3773-4378-8287-a6b772b780b2" providerId="ADAL" clId="{C8B48356-9120-4C66-AF7C-969B50AD2E68}" dt="2023-01-17T20:32:11.587" v="271" actId="1076"/>
          <ac:picMkLst>
            <pc:docMk/>
            <pc:sldMk cId="3083281354" sldId="257"/>
            <ac:picMk id="7" creationId="{55C0F6DD-0924-90C5-5CDC-FC39E696C0E7}"/>
          </ac:picMkLst>
        </pc:picChg>
        <pc:picChg chg="add mod">
          <ac:chgData name="Crosbie, Anna" userId="e058e41a-3773-4378-8287-a6b772b780b2" providerId="ADAL" clId="{C8B48356-9120-4C66-AF7C-969B50AD2E68}" dt="2023-01-17T20:33:57.905" v="300" actId="14100"/>
          <ac:picMkLst>
            <pc:docMk/>
            <pc:sldMk cId="3083281354" sldId="257"/>
            <ac:picMk id="8" creationId="{DC60D662-21D6-2F29-A780-8AA3F2A44ABB}"/>
          </ac:picMkLst>
        </pc:picChg>
        <pc:picChg chg="add mod">
          <ac:chgData name="Crosbie, Anna" userId="e058e41a-3773-4378-8287-a6b772b780b2" providerId="ADAL" clId="{C8B48356-9120-4C66-AF7C-969B50AD2E68}" dt="2023-01-17T20:34:03.773" v="302" actId="14100"/>
          <ac:picMkLst>
            <pc:docMk/>
            <pc:sldMk cId="3083281354" sldId="257"/>
            <ac:picMk id="9" creationId="{AFA7B5F6-9D37-1039-E022-3D3A98AE72BB}"/>
          </ac:picMkLst>
        </pc:picChg>
        <pc:picChg chg="add mod">
          <ac:chgData name="Crosbie, Anna" userId="e058e41a-3773-4378-8287-a6b772b780b2" providerId="ADAL" clId="{C8B48356-9120-4C66-AF7C-969B50AD2E68}" dt="2023-01-17T20:34:14.891" v="305" actId="1076"/>
          <ac:picMkLst>
            <pc:docMk/>
            <pc:sldMk cId="3083281354" sldId="257"/>
            <ac:picMk id="10" creationId="{A19404FD-0968-B195-AA3A-819F181E3C5C}"/>
          </ac:picMkLst>
        </pc:picChg>
      </pc:sldChg>
    </pc:docChg>
  </pc:docChgLst>
  <pc:docChgLst>
    <pc:chgData name="Crosbie, Anna" userId="S::anna.crosbie@st-marys.newcastle.sch.uk::e058e41a-3773-4378-8287-a6b772b780b2" providerId="AD" clId="Web-{16EE1769-7ABC-78C4-F448-302B0C559E65}"/>
    <pc:docChg chg="modSld">
      <pc:chgData name="Crosbie, Anna" userId="S::anna.crosbie@st-marys.newcastle.sch.uk::e058e41a-3773-4378-8287-a6b772b780b2" providerId="AD" clId="Web-{16EE1769-7ABC-78C4-F448-302B0C559E65}" dt="2023-01-17T21:04:26.668" v="41" actId="20577"/>
      <pc:docMkLst>
        <pc:docMk/>
      </pc:docMkLst>
      <pc:sldChg chg="modSp">
        <pc:chgData name="Crosbie, Anna" userId="S::anna.crosbie@st-marys.newcastle.sch.uk::e058e41a-3773-4378-8287-a6b772b780b2" providerId="AD" clId="Web-{16EE1769-7ABC-78C4-F448-302B0C559E65}" dt="2023-01-17T21:04:26.668" v="41" actId="20577"/>
        <pc:sldMkLst>
          <pc:docMk/>
          <pc:sldMk cId="825281783" sldId="256"/>
        </pc:sldMkLst>
        <pc:spChg chg="mod">
          <ac:chgData name="Crosbie, Anna" userId="S::anna.crosbie@st-marys.newcastle.sch.uk::e058e41a-3773-4378-8287-a6b772b780b2" providerId="AD" clId="Web-{16EE1769-7ABC-78C4-F448-302B0C559E65}" dt="2023-01-17T21:04:26.668" v="41" actId="20577"/>
          <ac:spMkLst>
            <pc:docMk/>
            <pc:sldMk cId="825281783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mp"/><Relationship Id="rId3" Type="http://schemas.openxmlformats.org/officeDocument/2006/relationships/image" Target="../media/image1.jpeg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2/08/24/common-factors-and-hcf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orbettmaths.com/2012/08/11/lcm-and-common-multiples/" TargetMode="Externa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3" y="1467354"/>
            <a:ext cx="64103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Follow this link to watch a video on “Highest Common Factor”</a:t>
            </a:r>
          </a:p>
          <a:p>
            <a:endParaRPr lang="en-GB" sz="200" dirty="0"/>
          </a:p>
          <a:p>
            <a:r>
              <a:rPr lang="en-GB" sz="1200" dirty="0">
                <a:hlinkClick r:id="rId2"/>
              </a:rPr>
              <a:t>https://corbettmaths.com/2012/08/24/common-factors-and-hcf/</a:t>
            </a:r>
            <a:r>
              <a:rPr lang="en-GB" sz="1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219073" y="2120200"/>
            <a:ext cx="66389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8784"/>
            <a:ext cx="6524626" cy="5410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2050595"/>
            <a:ext cx="6524626" cy="34415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70632" y="416030"/>
            <a:ext cx="4453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Finding the Highest Common Factor and Lowest Common Multiple of numbers</a:t>
            </a:r>
            <a:endParaRPr lang="en-GB" dirty="0"/>
          </a:p>
        </p:txBody>
      </p: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2A355A6B-DE25-E377-AFD7-BD745A5928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25" y="2422251"/>
            <a:ext cx="5254801" cy="30322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7E6A70-259A-59EA-443C-BC3693FA6D62}"/>
              </a:ext>
            </a:extLst>
          </p:cNvPr>
          <p:cNvSpPr txBox="1"/>
          <p:nvPr/>
        </p:nvSpPr>
        <p:spPr>
          <a:xfrm>
            <a:off x="223837" y="5918124"/>
            <a:ext cx="641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Follow this link to watch a video on “Lowest Common Multiple”</a:t>
            </a:r>
          </a:p>
          <a:p>
            <a:r>
              <a:rPr lang="en-GB" sz="1200" dirty="0">
                <a:hlinkClick r:id="rId6"/>
              </a:rPr>
              <a:t>https://corbettmaths.com/2012/08/11/lcm-and-common-multiples/</a:t>
            </a:r>
            <a:r>
              <a:rPr lang="en-GB" sz="1200" dirty="0"/>
              <a:t>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E6F335-47F1-2544-6D33-99CA30DCAD15}"/>
              </a:ext>
            </a:extLst>
          </p:cNvPr>
          <p:cNvSpPr/>
          <p:nvPr/>
        </p:nvSpPr>
        <p:spPr>
          <a:xfrm>
            <a:off x="219073" y="6545220"/>
            <a:ext cx="66389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Work through the questions below to check your understanding (solutions on next page):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FF8FE3-6613-2296-76E7-32F7C6CF9B6F}"/>
              </a:ext>
            </a:extLst>
          </p:cNvPr>
          <p:cNvSpPr/>
          <p:nvPr/>
        </p:nvSpPr>
        <p:spPr>
          <a:xfrm>
            <a:off x="166687" y="5857028"/>
            <a:ext cx="6524626" cy="5410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8FFDE5-FBBC-B6D1-D4BB-62BF3477E3E8}"/>
              </a:ext>
            </a:extLst>
          </p:cNvPr>
          <p:cNvSpPr/>
          <p:nvPr/>
        </p:nvSpPr>
        <p:spPr>
          <a:xfrm>
            <a:off x="166687" y="6495116"/>
            <a:ext cx="6524626" cy="32656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 descr="Table&#10;&#10;Description automatically generated">
            <a:extLst>
              <a:ext uri="{FF2B5EF4-FFF2-40B4-BE49-F238E27FC236}">
                <a16:creationId xmlns:a16="http://schemas.microsoft.com/office/drawing/2014/main" id="{CEBC1E50-7291-126E-78E4-B09822DAC7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25" y="6879140"/>
            <a:ext cx="5254801" cy="2849719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5DE51E07-9B7A-4966-C2BC-C5603A0313C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94"/>
          <a:stretch/>
        </p:blipFill>
        <p:spPr>
          <a:xfrm>
            <a:off x="299523" y="2454630"/>
            <a:ext cx="742522" cy="227891"/>
          </a:xfrm>
          <a:prstGeom prst="rect">
            <a:avLst/>
          </a:prstGeom>
        </p:spPr>
      </p:pic>
      <p:pic>
        <p:nvPicPr>
          <p:cNvPr id="20" name="Picture 19" descr="A picture containing text&#10;&#10;Description automatically generated">
            <a:extLst>
              <a:ext uri="{FF2B5EF4-FFF2-40B4-BE49-F238E27FC236}">
                <a16:creationId xmlns:a16="http://schemas.microsoft.com/office/drawing/2014/main" id="{6C9E87AB-0801-C20E-DF70-18FBAAF532A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62" b="43732"/>
          <a:stretch/>
        </p:blipFill>
        <p:spPr>
          <a:xfrm>
            <a:off x="299523" y="3073034"/>
            <a:ext cx="742522" cy="227891"/>
          </a:xfrm>
          <a:prstGeom prst="rect">
            <a:avLst/>
          </a:prstGeom>
        </p:spPr>
      </p:pic>
      <p:pic>
        <p:nvPicPr>
          <p:cNvPr id="21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970E9A72-822C-2634-C2A9-2992D0CD50F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03" b="758"/>
          <a:stretch/>
        </p:blipFill>
        <p:spPr>
          <a:xfrm>
            <a:off x="264055" y="3940517"/>
            <a:ext cx="742522" cy="17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able&#10;&#10;Description automatically generated">
            <a:extLst>
              <a:ext uri="{FF2B5EF4-FFF2-40B4-BE49-F238E27FC236}">
                <a16:creationId xmlns:a16="http://schemas.microsoft.com/office/drawing/2014/main" id="{273B83A0-382F-D733-2688-F93796FAA9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8" y="187990"/>
            <a:ext cx="6420998" cy="3832865"/>
          </a:xfrm>
          <a:prstGeom prst="rect">
            <a:avLst/>
          </a:prstGeom>
        </p:spPr>
      </p:pic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55C0F6DD-0924-90C5-5CDC-FC39E696C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38" y="4351859"/>
            <a:ext cx="6420998" cy="3825657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C60D662-21D6-2F29-A780-8AA3F2A44AB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794"/>
          <a:stretch/>
        </p:blipFill>
        <p:spPr>
          <a:xfrm>
            <a:off x="162838" y="187990"/>
            <a:ext cx="976750" cy="299779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FA7B5F6-9D37-1039-E022-3D3A98AE72B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62" b="43732"/>
          <a:stretch/>
        </p:blipFill>
        <p:spPr>
          <a:xfrm>
            <a:off x="162837" y="1019046"/>
            <a:ext cx="1024517" cy="314439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A19404FD-0968-B195-AA3A-819F181E3C5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403" b="758"/>
          <a:stretch/>
        </p:blipFill>
        <p:spPr>
          <a:xfrm>
            <a:off x="162836" y="1919739"/>
            <a:ext cx="1024516" cy="24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CC4115-2105-4E3E-B4BB-913F6150684E}"/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0f47021c-625d-4a30-b86c-55c567a793f5"/>
    <ds:schemaRef ds:uri="04f600ad-3b89-4b83-b569-59ebdcb7d08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87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Crosbie, Anna</cp:lastModifiedBy>
  <cp:revision>9</cp:revision>
  <dcterms:created xsi:type="dcterms:W3CDTF">2022-12-15T12:33:58Z</dcterms:created>
  <dcterms:modified xsi:type="dcterms:W3CDTF">2023-01-17T21:04:26Z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8043200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</Properties>
</file>