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03DDD3-7826-4A0C-BD95-612C941CF596}" v="6" dt="2023-01-17T21:09:06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bie, Anna" userId="e058e41a-3773-4378-8287-a6b772b780b2" providerId="ADAL" clId="{EC03DDD3-7826-4A0C-BD95-612C941CF596}"/>
    <pc:docChg chg="custSel modSld">
      <pc:chgData name="Crosbie, Anna" userId="e058e41a-3773-4378-8287-a6b772b780b2" providerId="ADAL" clId="{EC03DDD3-7826-4A0C-BD95-612C941CF596}" dt="2023-01-17T21:09:20.933" v="168" actId="1035"/>
      <pc:docMkLst>
        <pc:docMk/>
      </pc:docMkLst>
      <pc:sldChg chg="addSp delSp modSp mod">
        <pc:chgData name="Crosbie, Anna" userId="e058e41a-3773-4378-8287-a6b772b780b2" providerId="ADAL" clId="{EC03DDD3-7826-4A0C-BD95-612C941CF596}" dt="2023-01-17T21:08:11.087" v="145" actId="14100"/>
        <pc:sldMkLst>
          <pc:docMk/>
          <pc:sldMk cId="825281783" sldId="256"/>
        </pc:sldMkLst>
        <pc:spChg chg="mod">
          <ac:chgData name="Crosbie, Anna" userId="e058e41a-3773-4378-8287-a6b772b780b2" providerId="ADAL" clId="{EC03DDD3-7826-4A0C-BD95-612C941CF596}" dt="2023-01-17T21:05:22.751" v="82" actId="20577"/>
          <ac:spMkLst>
            <pc:docMk/>
            <pc:sldMk cId="825281783" sldId="256"/>
            <ac:spMk id="4" creationId="{00000000-0000-0000-0000-000000000000}"/>
          </ac:spMkLst>
        </pc:spChg>
        <pc:spChg chg="mod">
          <ac:chgData name="Crosbie, Anna" userId="e058e41a-3773-4378-8287-a6b772b780b2" providerId="ADAL" clId="{EC03DDD3-7826-4A0C-BD95-612C941CF596}" dt="2023-01-17T21:06:22.342" v="132" actId="403"/>
          <ac:spMkLst>
            <pc:docMk/>
            <pc:sldMk cId="825281783" sldId="256"/>
            <ac:spMk id="5" creationId="{00000000-0000-0000-0000-000000000000}"/>
          </ac:spMkLst>
        </pc:spChg>
        <pc:spChg chg="del">
          <ac:chgData name="Crosbie, Anna" userId="e058e41a-3773-4378-8287-a6b772b780b2" providerId="ADAL" clId="{EC03DDD3-7826-4A0C-BD95-612C941CF596}" dt="2023-01-17T21:06:16.019" v="130" actId="478"/>
          <ac:spMkLst>
            <pc:docMk/>
            <pc:sldMk cId="825281783" sldId="256"/>
            <ac:spMk id="6" creationId="{00000000-0000-0000-0000-000000000000}"/>
          </ac:spMkLst>
        </pc:spChg>
        <pc:spChg chg="add mod">
          <ac:chgData name="Crosbie, Anna" userId="e058e41a-3773-4378-8287-a6b772b780b2" providerId="ADAL" clId="{EC03DDD3-7826-4A0C-BD95-612C941CF596}" dt="2023-01-17T21:08:06.656" v="143" actId="14100"/>
          <ac:spMkLst>
            <pc:docMk/>
            <pc:sldMk cId="825281783" sldId="256"/>
            <ac:spMk id="7" creationId="{2884D5FE-2A58-FF4A-FBEB-C2155F5CDCAF}"/>
          </ac:spMkLst>
        </pc:spChg>
        <pc:spChg chg="del">
          <ac:chgData name="Crosbie, Anna" userId="e058e41a-3773-4378-8287-a6b772b780b2" providerId="ADAL" clId="{EC03DDD3-7826-4A0C-BD95-612C941CF596}" dt="2023-01-17T21:05:27.022" v="83" actId="478"/>
          <ac:spMkLst>
            <pc:docMk/>
            <pc:sldMk cId="825281783" sldId="256"/>
            <ac:spMk id="9" creationId="{467E6A70-259A-59EA-443C-BC3693FA6D62}"/>
          </ac:spMkLst>
        </pc:spChg>
        <pc:spChg chg="mod">
          <ac:chgData name="Crosbie, Anna" userId="e058e41a-3773-4378-8287-a6b772b780b2" providerId="ADAL" clId="{EC03DDD3-7826-4A0C-BD95-612C941CF596}" dt="2023-01-17T21:06:26.501" v="133" actId="14100"/>
          <ac:spMkLst>
            <pc:docMk/>
            <pc:sldMk cId="825281783" sldId="256"/>
            <ac:spMk id="10" creationId="{00000000-0000-0000-0000-000000000000}"/>
          </ac:spMkLst>
        </pc:spChg>
        <pc:spChg chg="mod">
          <ac:chgData name="Crosbie, Anna" userId="e058e41a-3773-4378-8287-a6b772b780b2" providerId="ADAL" clId="{EC03DDD3-7826-4A0C-BD95-612C941CF596}" dt="2023-01-17T21:06:30.485" v="134" actId="1076"/>
          <ac:spMkLst>
            <pc:docMk/>
            <pc:sldMk cId="825281783" sldId="256"/>
            <ac:spMk id="11" creationId="{00000000-0000-0000-0000-000000000000}"/>
          </ac:spMkLst>
        </pc:spChg>
        <pc:spChg chg="del">
          <ac:chgData name="Crosbie, Anna" userId="e058e41a-3773-4378-8287-a6b772b780b2" providerId="ADAL" clId="{EC03DDD3-7826-4A0C-BD95-612C941CF596}" dt="2023-01-17T21:05:27.022" v="83" actId="478"/>
          <ac:spMkLst>
            <pc:docMk/>
            <pc:sldMk cId="825281783" sldId="256"/>
            <ac:spMk id="12" creationId="{84E6F335-47F1-2544-6D33-99CA30DCAD15}"/>
          </ac:spMkLst>
        </pc:spChg>
        <pc:spChg chg="del">
          <ac:chgData name="Crosbie, Anna" userId="e058e41a-3773-4378-8287-a6b772b780b2" providerId="ADAL" clId="{EC03DDD3-7826-4A0C-BD95-612C941CF596}" dt="2023-01-17T21:05:27.022" v="83" actId="478"/>
          <ac:spMkLst>
            <pc:docMk/>
            <pc:sldMk cId="825281783" sldId="256"/>
            <ac:spMk id="13" creationId="{78FF8FE3-6613-2296-76E7-32F7C6CF9B6F}"/>
          </ac:spMkLst>
        </pc:spChg>
        <pc:spChg chg="del">
          <ac:chgData name="Crosbie, Anna" userId="e058e41a-3773-4378-8287-a6b772b780b2" providerId="ADAL" clId="{EC03DDD3-7826-4A0C-BD95-612C941CF596}" dt="2023-01-17T21:05:27.022" v="83" actId="478"/>
          <ac:spMkLst>
            <pc:docMk/>
            <pc:sldMk cId="825281783" sldId="256"/>
            <ac:spMk id="14" creationId="{178FFDE5-FBBC-B6D1-D4BB-62BF3477E3E8}"/>
          </ac:spMkLst>
        </pc:spChg>
        <pc:picChg chg="add mod">
          <ac:chgData name="Crosbie, Anna" userId="e058e41a-3773-4378-8287-a6b772b780b2" providerId="ADAL" clId="{EC03DDD3-7826-4A0C-BD95-612C941CF596}" dt="2023-01-17T21:08:11.087" v="145" actId="14100"/>
          <ac:picMkLst>
            <pc:docMk/>
            <pc:sldMk cId="825281783" sldId="256"/>
            <ac:picMk id="3" creationId="{16F73706-CD1F-1C66-5E8C-F0D290D55881}"/>
          </ac:picMkLst>
        </pc:picChg>
        <pc:picChg chg="del">
          <ac:chgData name="Crosbie, Anna" userId="e058e41a-3773-4378-8287-a6b772b780b2" providerId="ADAL" clId="{EC03DDD3-7826-4A0C-BD95-612C941CF596}" dt="2023-01-17T21:06:16.019" v="130" actId="478"/>
          <ac:picMkLst>
            <pc:docMk/>
            <pc:sldMk cId="825281783" sldId="256"/>
            <ac:picMk id="8" creationId="{2A355A6B-DE25-E377-AFD7-BD745A592833}"/>
          </ac:picMkLst>
        </pc:picChg>
        <pc:picChg chg="del">
          <ac:chgData name="Crosbie, Anna" userId="e058e41a-3773-4378-8287-a6b772b780b2" providerId="ADAL" clId="{EC03DDD3-7826-4A0C-BD95-612C941CF596}" dt="2023-01-17T21:05:27.022" v="83" actId="478"/>
          <ac:picMkLst>
            <pc:docMk/>
            <pc:sldMk cId="825281783" sldId="256"/>
            <ac:picMk id="17" creationId="{CEBC1E50-7291-126E-78E4-B09822DAC773}"/>
          </ac:picMkLst>
        </pc:picChg>
        <pc:picChg chg="del">
          <ac:chgData name="Crosbie, Anna" userId="e058e41a-3773-4378-8287-a6b772b780b2" providerId="ADAL" clId="{EC03DDD3-7826-4A0C-BD95-612C941CF596}" dt="2023-01-17T21:06:16.019" v="130" actId="478"/>
          <ac:picMkLst>
            <pc:docMk/>
            <pc:sldMk cId="825281783" sldId="256"/>
            <ac:picMk id="19" creationId="{5DE51E07-9B7A-4966-C2BC-C5603A0313C6}"/>
          </ac:picMkLst>
        </pc:picChg>
        <pc:picChg chg="del">
          <ac:chgData name="Crosbie, Anna" userId="e058e41a-3773-4378-8287-a6b772b780b2" providerId="ADAL" clId="{EC03DDD3-7826-4A0C-BD95-612C941CF596}" dt="2023-01-17T21:06:16.019" v="130" actId="478"/>
          <ac:picMkLst>
            <pc:docMk/>
            <pc:sldMk cId="825281783" sldId="256"/>
            <ac:picMk id="20" creationId="{6C9E87AB-0801-C20E-DF70-18FBAAF532A2}"/>
          </ac:picMkLst>
        </pc:picChg>
        <pc:picChg chg="del">
          <ac:chgData name="Crosbie, Anna" userId="e058e41a-3773-4378-8287-a6b772b780b2" providerId="ADAL" clId="{EC03DDD3-7826-4A0C-BD95-612C941CF596}" dt="2023-01-17T21:06:16.019" v="130" actId="478"/>
          <ac:picMkLst>
            <pc:docMk/>
            <pc:sldMk cId="825281783" sldId="256"/>
            <ac:picMk id="21" creationId="{970E9A72-822C-2634-C2A9-2992D0CD50F5}"/>
          </ac:picMkLst>
        </pc:picChg>
      </pc:sldChg>
      <pc:sldChg chg="addSp delSp modSp mod">
        <pc:chgData name="Crosbie, Anna" userId="e058e41a-3773-4378-8287-a6b772b780b2" providerId="ADAL" clId="{EC03DDD3-7826-4A0C-BD95-612C941CF596}" dt="2023-01-17T21:09:20.933" v="168" actId="1035"/>
        <pc:sldMkLst>
          <pc:docMk/>
          <pc:sldMk cId="3083281354" sldId="257"/>
        </pc:sldMkLst>
        <pc:picChg chg="del">
          <ac:chgData name="Crosbie, Anna" userId="e058e41a-3773-4378-8287-a6b772b780b2" providerId="ADAL" clId="{EC03DDD3-7826-4A0C-BD95-612C941CF596}" dt="2023-01-17T21:08:16.558" v="146" actId="478"/>
          <ac:picMkLst>
            <pc:docMk/>
            <pc:sldMk cId="3083281354" sldId="257"/>
            <ac:picMk id="3" creationId="{273B83A0-382F-D733-2688-F93796FAA9A9}"/>
          </ac:picMkLst>
        </pc:picChg>
        <pc:picChg chg="add mod">
          <ac:chgData name="Crosbie, Anna" userId="e058e41a-3773-4378-8287-a6b772b780b2" providerId="ADAL" clId="{EC03DDD3-7826-4A0C-BD95-612C941CF596}" dt="2023-01-17T21:08:48.368" v="150" actId="1076"/>
          <ac:picMkLst>
            <pc:docMk/>
            <pc:sldMk cId="3083281354" sldId="257"/>
            <ac:picMk id="4" creationId="{7B898C25-AB40-590F-D780-0AB458DEDEC1}"/>
          </ac:picMkLst>
        </pc:picChg>
        <pc:picChg chg="add mod modCrop">
          <ac:chgData name="Crosbie, Anna" userId="e058e41a-3773-4378-8287-a6b772b780b2" providerId="ADAL" clId="{EC03DDD3-7826-4A0C-BD95-612C941CF596}" dt="2023-01-17T21:09:12.092" v="162" actId="732"/>
          <ac:picMkLst>
            <pc:docMk/>
            <pc:sldMk cId="3083281354" sldId="257"/>
            <ac:picMk id="6" creationId="{6E0E4953-B5EA-64DA-3A81-D3521D9F6D26}"/>
          </ac:picMkLst>
        </pc:picChg>
        <pc:picChg chg="del">
          <ac:chgData name="Crosbie, Anna" userId="e058e41a-3773-4378-8287-a6b772b780b2" providerId="ADAL" clId="{EC03DDD3-7826-4A0C-BD95-612C941CF596}" dt="2023-01-17T21:08:16.558" v="146" actId="478"/>
          <ac:picMkLst>
            <pc:docMk/>
            <pc:sldMk cId="3083281354" sldId="257"/>
            <ac:picMk id="7" creationId="{55C0F6DD-0924-90C5-5CDC-FC39E696C0E7}"/>
          </ac:picMkLst>
        </pc:picChg>
        <pc:picChg chg="del">
          <ac:chgData name="Crosbie, Anna" userId="e058e41a-3773-4378-8287-a6b772b780b2" providerId="ADAL" clId="{EC03DDD3-7826-4A0C-BD95-612C941CF596}" dt="2023-01-17T21:08:16.558" v="146" actId="478"/>
          <ac:picMkLst>
            <pc:docMk/>
            <pc:sldMk cId="3083281354" sldId="257"/>
            <ac:picMk id="8" creationId="{DC60D662-21D6-2F29-A780-8AA3F2A44ABB}"/>
          </ac:picMkLst>
        </pc:picChg>
        <pc:picChg chg="del">
          <ac:chgData name="Crosbie, Anna" userId="e058e41a-3773-4378-8287-a6b772b780b2" providerId="ADAL" clId="{EC03DDD3-7826-4A0C-BD95-612C941CF596}" dt="2023-01-17T21:08:16.558" v="146" actId="478"/>
          <ac:picMkLst>
            <pc:docMk/>
            <pc:sldMk cId="3083281354" sldId="257"/>
            <ac:picMk id="9" creationId="{AFA7B5F6-9D37-1039-E022-3D3A98AE72BB}"/>
          </ac:picMkLst>
        </pc:picChg>
        <pc:picChg chg="del">
          <ac:chgData name="Crosbie, Anna" userId="e058e41a-3773-4378-8287-a6b772b780b2" providerId="ADAL" clId="{EC03DDD3-7826-4A0C-BD95-612C941CF596}" dt="2023-01-17T21:08:16.558" v="146" actId="478"/>
          <ac:picMkLst>
            <pc:docMk/>
            <pc:sldMk cId="3083281354" sldId="257"/>
            <ac:picMk id="10" creationId="{A19404FD-0968-B195-AA3A-819F181E3C5C}"/>
          </ac:picMkLst>
        </pc:picChg>
        <pc:picChg chg="add mod modCrop">
          <ac:chgData name="Crosbie, Anna" userId="e058e41a-3773-4378-8287-a6b772b780b2" providerId="ADAL" clId="{EC03DDD3-7826-4A0C-BD95-612C941CF596}" dt="2023-01-17T21:09:20.933" v="168" actId="1035"/>
          <ac:picMkLst>
            <pc:docMk/>
            <pc:sldMk cId="3083281354" sldId="257"/>
            <ac:picMk id="11" creationId="{2E5182C6-88B2-933F-C340-E73FCAFA88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0/lcm-and-hcf-using-product-of-prim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3" y="1467354"/>
            <a:ext cx="641032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“HCF and LCM from prime factor decomposition”</a:t>
            </a:r>
          </a:p>
          <a:p>
            <a:endParaRPr lang="en-GB" sz="300" dirty="0"/>
          </a:p>
          <a:p>
            <a:r>
              <a:rPr lang="en-GB" sz="1400" dirty="0">
                <a:hlinkClick r:id="rId2"/>
              </a:rPr>
              <a:t>https://corbettmaths.com/2012/08/20/lcm-and-hcf-using-product-of-primes/</a:t>
            </a:r>
            <a:r>
              <a:rPr lang="en-GB" sz="14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8784"/>
            <a:ext cx="6524626" cy="7508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11" name="Rectangle 10"/>
          <p:cNvSpPr/>
          <p:nvPr/>
        </p:nvSpPr>
        <p:spPr>
          <a:xfrm>
            <a:off x="166687" y="2280466"/>
            <a:ext cx="6524626" cy="47670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Using the Prime Factor Decomposition to find the HCF and LCM of two numbers</a:t>
            </a:r>
            <a:endParaRPr lang="en-GB" dirty="0"/>
          </a:p>
        </p:txBody>
      </p:sp>
      <p:pic>
        <p:nvPicPr>
          <p:cNvPr id="3" name="Picture 2" descr="Table&#10;&#10;Description automatically generated">
            <a:extLst>
              <a:ext uri="{FF2B5EF4-FFF2-40B4-BE49-F238E27FC236}">
                <a16:creationId xmlns:a16="http://schemas.microsoft.com/office/drawing/2014/main" id="{16F73706-CD1F-1C66-5E8C-F0D290D558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2865451"/>
            <a:ext cx="5893628" cy="411021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884D5FE-2A58-FF4A-FBEB-C2155F5CDCAF}"/>
              </a:ext>
            </a:extLst>
          </p:cNvPr>
          <p:cNvSpPr/>
          <p:nvPr/>
        </p:nvSpPr>
        <p:spPr>
          <a:xfrm>
            <a:off x="219074" y="2342231"/>
            <a:ext cx="64103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7B898C25-AB40-590F-D780-0AB458DED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92" y="215307"/>
            <a:ext cx="1181265" cy="5391902"/>
          </a:xfrm>
          <a:prstGeom prst="rect">
            <a:avLst/>
          </a:prstGeom>
        </p:spPr>
      </p:pic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6E0E4953-B5EA-64DA-3A81-D3521D9F6D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52"/>
          <a:stretch/>
        </p:blipFill>
        <p:spPr>
          <a:xfrm>
            <a:off x="2521508" y="268101"/>
            <a:ext cx="1038370" cy="3502234"/>
          </a:xfrm>
          <a:prstGeom prst="rect">
            <a:avLst/>
          </a:prstGeom>
        </p:spPr>
      </p:pic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2E5182C6-88B2-933F-C340-E73FCAFA88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92"/>
          <a:stretch/>
        </p:blipFill>
        <p:spPr>
          <a:xfrm>
            <a:off x="2521508" y="3720231"/>
            <a:ext cx="1038370" cy="204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25398671-CAFD-43EB-8F23-A8AD6BBC8864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0f47021c-625d-4a30-b86c-55c567a793f5"/>
    <ds:schemaRef ds:uri="http://www.w3.org/XML/1998/namespace"/>
    <ds:schemaRef ds:uri="http://schemas.microsoft.com/office/2006/documentManagement/types"/>
    <ds:schemaRef ds:uri="http://purl.org/dc/terms/"/>
    <ds:schemaRef ds:uri="04f600ad-3b89-4b83-b569-59ebdcb7d08b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56</Words>
  <Application>Microsoft Office PowerPoint</Application>
  <PresentationFormat>A4 Paper (210x297 mm)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Crosbie, Anna</cp:lastModifiedBy>
  <cp:revision>6</cp:revision>
  <dcterms:created xsi:type="dcterms:W3CDTF">2022-12-15T12:33:58Z</dcterms:created>
  <dcterms:modified xsi:type="dcterms:W3CDTF">2023-01-17T21:09:25Z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8043700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MediaServiceImageTags">
    <vt:lpwstr/>
  </property>
</Properties>
</file>