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9B6E74-703C-48BC-8E07-BBF044781339}" v="13" dt="2023-01-17T20:54:06.8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40" d="100"/>
          <a:sy n="140" d="100"/>
        </p:scale>
        <p:origin x="1818" y="-3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sbie, Anna" userId="e058e41a-3773-4378-8287-a6b772b780b2" providerId="ADAL" clId="{D79B6E74-703C-48BC-8E07-BBF044781339}"/>
    <pc:docChg chg="undo custSel modSld">
      <pc:chgData name="Crosbie, Anna" userId="e058e41a-3773-4378-8287-a6b772b780b2" providerId="ADAL" clId="{D79B6E74-703C-48BC-8E07-BBF044781339}" dt="2023-01-17T20:54:23.224" v="167" actId="1076"/>
      <pc:docMkLst>
        <pc:docMk/>
      </pc:docMkLst>
      <pc:sldChg chg="addSp delSp modSp mod">
        <pc:chgData name="Crosbie, Anna" userId="e058e41a-3773-4378-8287-a6b772b780b2" providerId="ADAL" clId="{D79B6E74-703C-48BC-8E07-BBF044781339}" dt="2023-01-17T20:53:23.577" v="157" actId="1035"/>
        <pc:sldMkLst>
          <pc:docMk/>
          <pc:sldMk cId="825281783" sldId="256"/>
        </pc:sldMkLst>
        <pc:spChg chg="mod">
          <ac:chgData name="Crosbie, Anna" userId="e058e41a-3773-4378-8287-a6b772b780b2" providerId="ADAL" clId="{D79B6E74-703C-48BC-8E07-BBF044781339}" dt="2023-01-17T20:45:34.870" v="32" actId="20577"/>
          <ac:spMkLst>
            <pc:docMk/>
            <pc:sldMk cId="825281783" sldId="256"/>
            <ac:spMk id="4" creationId="{00000000-0000-0000-0000-000000000000}"/>
          </ac:spMkLst>
        </pc:spChg>
        <pc:spChg chg="del">
          <ac:chgData name="Crosbie, Anna" userId="e058e41a-3773-4378-8287-a6b772b780b2" providerId="ADAL" clId="{D79B6E74-703C-48BC-8E07-BBF044781339}" dt="2023-01-17T20:46:23.865" v="33" actId="478"/>
          <ac:spMkLst>
            <pc:docMk/>
            <pc:sldMk cId="825281783" sldId="256"/>
            <ac:spMk id="5" creationId="{00000000-0000-0000-0000-000000000000}"/>
          </ac:spMkLst>
        </pc:spChg>
        <pc:spChg chg="del">
          <ac:chgData name="Crosbie, Anna" userId="e058e41a-3773-4378-8287-a6b772b780b2" providerId="ADAL" clId="{D79B6E74-703C-48BC-8E07-BBF044781339}" dt="2023-01-17T20:46:23.865" v="33" actId="478"/>
          <ac:spMkLst>
            <pc:docMk/>
            <pc:sldMk cId="825281783" sldId="256"/>
            <ac:spMk id="6" creationId="{00000000-0000-0000-0000-000000000000}"/>
          </ac:spMkLst>
        </pc:spChg>
        <pc:spChg chg="del">
          <ac:chgData name="Crosbie, Anna" userId="e058e41a-3773-4378-8287-a6b772b780b2" providerId="ADAL" clId="{D79B6E74-703C-48BC-8E07-BBF044781339}" dt="2023-01-17T20:46:23.865" v="33" actId="478"/>
          <ac:spMkLst>
            <pc:docMk/>
            <pc:sldMk cId="825281783" sldId="256"/>
            <ac:spMk id="10" creationId="{00000000-0000-0000-0000-000000000000}"/>
          </ac:spMkLst>
        </pc:spChg>
        <pc:spChg chg="del">
          <ac:chgData name="Crosbie, Anna" userId="e058e41a-3773-4378-8287-a6b772b780b2" providerId="ADAL" clId="{D79B6E74-703C-48BC-8E07-BBF044781339}" dt="2023-01-17T20:46:23.865" v="33" actId="478"/>
          <ac:spMkLst>
            <pc:docMk/>
            <pc:sldMk cId="825281783" sldId="256"/>
            <ac:spMk id="11" creationId="{00000000-0000-0000-0000-000000000000}"/>
          </ac:spMkLst>
        </pc:spChg>
        <pc:spChg chg="add mod">
          <ac:chgData name="Crosbie, Anna" userId="e058e41a-3773-4378-8287-a6b772b780b2" providerId="ADAL" clId="{D79B6E74-703C-48BC-8E07-BBF044781339}" dt="2023-01-17T20:49:01.174" v="83" actId="1036"/>
          <ac:spMkLst>
            <pc:docMk/>
            <pc:sldMk cId="825281783" sldId="256"/>
            <ac:spMk id="26" creationId="{781C43A4-AD75-A8BB-460B-4D1B92DB8869}"/>
          </ac:spMkLst>
        </pc:spChg>
        <pc:spChg chg="add mod">
          <ac:chgData name="Crosbie, Anna" userId="e058e41a-3773-4378-8287-a6b772b780b2" providerId="ADAL" clId="{D79B6E74-703C-48BC-8E07-BBF044781339}" dt="2023-01-17T20:49:01.174" v="83" actId="1036"/>
          <ac:spMkLst>
            <pc:docMk/>
            <pc:sldMk cId="825281783" sldId="256"/>
            <ac:spMk id="27" creationId="{D88A5DF2-8DDE-6D46-7C72-F4B60FED6875}"/>
          </ac:spMkLst>
        </pc:spChg>
        <pc:spChg chg="add mod">
          <ac:chgData name="Crosbie, Anna" userId="e058e41a-3773-4378-8287-a6b772b780b2" providerId="ADAL" clId="{D79B6E74-703C-48BC-8E07-BBF044781339}" dt="2023-01-17T20:49:01.174" v="83" actId="1036"/>
          <ac:spMkLst>
            <pc:docMk/>
            <pc:sldMk cId="825281783" sldId="256"/>
            <ac:spMk id="28" creationId="{167D078C-ACFC-7432-554A-F3AB33893201}"/>
          </ac:spMkLst>
        </pc:spChg>
        <pc:spChg chg="add mod">
          <ac:chgData name="Crosbie, Anna" userId="e058e41a-3773-4378-8287-a6b772b780b2" providerId="ADAL" clId="{D79B6E74-703C-48BC-8E07-BBF044781339}" dt="2023-01-17T20:49:01.174" v="83" actId="1036"/>
          <ac:spMkLst>
            <pc:docMk/>
            <pc:sldMk cId="825281783" sldId="256"/>
            <ac:spMk id="29" creationId="{71DEB53A-A32F-D3C2-B011-8E6D987DA2E9}"/>
          </ac:spMkLst>
        </pc:spChg>
        <pc:spChg chg="add mod">
          <ac:chgData name="Crosbie, Anna" userId="e058e41a-3773-4378-8287-a6b772b780b2" providerId="ADAL" clId="{D79B6E74-703C-48BC-8E07-BBF044781339}" dt="2023-01-17T20:51:09.485" v="116" actId="1036"/>
          <ac:spMkLst>
            <pc:docMk/>
            <pc:sldMk cId="825281783" sldId="256"/>
            <ac:spMk id="31" creationId="{AFC2AADF-F963-41D4-4672-D675790B6920}"/>
          </ac:spMkLst>
        </pc:spChg>
        <pc:spChg chg="add mod">
          <ac:chgData name="Crosbie, Anna" userId="e058e41a-3773-4378-8287-a6b772b780b2" providerId="ADAL" clId="{D79B6E74-703C-48BC-8E07-BBF044781339}" dt="2023-01-17T20:51:09.485" v="116" actId="1036"/>
          <ac:spMkLst>
            <pc:docMk/>
            <pc:sldMk cId="825281783" sldId="256"/>
            <ac:spMk id="32" creationId="{52D98B0B-2954-391C-BC3E-431E71942FB7}"/>
          </ac:spMkLst>
        </pc:spChg>
        <pc:spChg chg="add mod">
          <ac:chgData name="Crosbie, Anna" userId="e058e41a-3773-4378-8287-a6b772b780b2" providerId="ADAL" clId="{D79B6E74-703C-48BC-8E07-BBF044781339}" dt="2023-01-17T20:51:09.485" v="116" actId="1036"/>
          <ac:spMkLst>
            <pc:docMk/>
            <pc:sldMk cId="825281783" sldId="256"/>
            <ac:spMk id="33" creationId="{07FC9DC9-90DA-A378-B20F-8B78F9290774}"/>
          </ac:spMkLst>
        </pc:spChg>
        <pc:spChg chg="add mod">
          <ac:chgData name="Crosbie, Anna" userId="e058e41a-3773-4378-8287-a6b772b780b2" providerId="ADAL" clId="{D79B6E74-703C-48BC-8E07-BBF044781339}" dt="2023-01-17T20:51:09.485" v="116" actId="1036"/>
          <ac:spMkLst>
            <pc:docMk/>
            <pc:sldMk cId="825281783" sldId="256"/>
            <ac:spMk id="34" creationId="{C7B6CC6F-9C69-4767-EFA5-0FAD3C647C27}"/>
          </ac:spMkLst>
        </pc:spChg>
        <pc:picChg chg="del">
          <ac:chgData name="Crosbie, Anna" userId="e058e41a-3773-4378-8287-a6b772b780b2" providerId="ADAL" clId="{D79B6E74-703C-48BC-8E07-BBF044781339}" dt="2023-01-17T20:46:23.865" v="33" actId="478"/>
          <ac:picMkLst>
            <pc:docMk/>
            <pc:sldMk cId="825281783" sldId="256"/>
            <ac:picMk id="23" creationId="{39A27FB6-2BE7-34F0-7A38-93803BA03C49}"/>
          </ac:picMkLst>
        </pc:picChg>
        <pc:picChg chg="del">
          <ac:chgData name="Crosbie, Anna" userId="e058e41a-3773-4378-8287-a6b772b780b2" providerId="ADAL" clId="{D79B6E74-703C-48BC-8E07-BBF044781339}" dt="2023-01-17T20:46:23.865" v="33" actId="478"/>
          <ac:picMkLst>
            <pc:docMk/>
            <pc:sldMk cId="825281783" sldId="256"/>
            <ac:picMk id="24" creationId="{3555C218-6750-E498-D519-C1C56F6DA82D}"/>
          </ac:picMkLst>
        </pc:picChg>
        <pc:picChg chg="del">
          <ac:chgData name="Crosbie, Anna" userId="e058e41a-3773-4378-8287-a6b772b780b2" providerId="ADAL" clId="{D79B6E74-703C-48BC-8E07-BBF044781339}" dt="2023-01-17T20:46:23.865" v="33" actId="478"/>
          <ac:picMkLst>
            <pc:docMk/>
            <pc:sldMk cId="825281783" sldId="256"/>
            <ac:picMk id="25" creationId="{4EC79D54-11A2-EB2F-A4D3-0E343187BB3E}"/>
          </ac:picMkLst>
        </pc:picChg>
        <pc:picChg chg="add del mod">
          <ac:chgData name="Crosbie, Anna" userId="e058e41a-3773-4378-8287-a6b772b780b2" providerId="ADAL" clId="{D79B6E74-703C-48BC-8E07-BBF044781339}" dt="2023-01-17T20:47:33.237" v="50" actId="478"/>
          <ac:picMkLst>
            <pc:docMk/>
            <pc:sldMk cId="825281783" sldId="256"/>
            <ac:picMk id="30" creationId="{37A21C99-C4C3-9D72-B223-2D2E43316068}"/>
          </ac:picMkLst>
        </pc:picChg>
        <pc:picChg chg="add del mod">
          <ac:chgData name="Crosbie, Anna" userId="e058e41a-3773-4378-8287-a6b772b780b2" providerId="ADAL" clId="{D79B6E74-703C-48BC-8E07-BBF044781339}" dt="2023-01-17T20:50:02.282" v="98" actId="478"/>
          <ac:picMkLst>
            <pc:docMk/>
            <pc:sldMk cId="825281783" sldId="256"/>
            <ac:picMk id="35" creationId="{7E00905B-4A54-F666-EBC5-1B58BDEBB4F6}"/>
          </ac:picMkLst>
        </pc:picChg>
        <pc:picChg chg="add del mod">
          <ac:chgData name="Crosbie, Anna" userId="e058e41a-3773-4378-8287-a6b772b780b2" providerId="ADAL" clId="{D79B6E74-703C-48BC-8E07-BBF044781339}" dt="2023-01-17T20:47:34.127" v="51" actId="478"/>
          <ac:picMkLst>
            <pc:docMk/>
            <pc:sldMk cId="825281783" sldId="256"/>
            <ac:picMk id="36" creationId="{26F3E78F-E388-5DE8-F3F3-294807EF6A34}"/>
          </ac:picMkLst>
        </pc:picChg>
        <pc:picChg chg="add del mod">
          <ac:chgData name="Crosbie, Anna" userId="e058e41a-3773-4378-8287-a6b772b780b2" providerId="ADAL" clId="{D79B6E74-703C-48BC-8E07-BBF044781339}" dt="2023-01-17T20:47:34.607" v="52" actId="478"/>
          <ac:picMkLst>
            <pc:docMk/>
            <pc:sldMk cId="825281783" sldId="256"/>
            <ac:picMk id="37" creationId="{B2B5835B-447B-97E6-625A-A8ECEFC13690}"/>
          </ac:picMkLst>
        </pc:picChg>
        <pc:picChg chg="add del mod">
          <ac:chgData name="Crosbie, Anna" userId="e058e41a-3773-4378-8287-a6b772b780b2" providerId="ADAL" clId="{D79B6E74-703C-48BC-8E07-BBF044781339}" dt="2023-01-17T20:47:35.276" v="53" actId="478"/>
          <ac:picMkLst>
            <pc:docMk/>
            <pc:sldMk cId="825281783" sldId="256"/>
            <ac:picMk id="38" creationId="{D4FDDBE6-922E-825C-3949-A9EFEB63AD70}"/>
          </ac:picMkLst>
        </pc:picChg>
        <pc:picChg chg="add mod modCrop">
          <ac:chgData name="Crosbie, Anna" userId="e058e41a-3773-4378-8287-a6b772b780b2" providerId="ADAL" clId="{D79B6E74-703C-48BC-8E07-BBF044781339}" dt="2023-01-17T20:49:01.174" v="83" actId="1036"/>
          <ac:picMkLst>
            <pc:docMk/>
            <pc:sldMk cId="825281783" sldId="256"/>
            <ac:picMk id="40" creationId="{E70AF262-AA87-2E2E-39E9-96E5EFB979ED}"/>
          </ac:picMkLst>
        </pc:picChg>
        <pc:picChg chg="add mod modCrop">
          <ac:chgData name="Crosbie, Anna" userId="e058e41a-3773-4378-8287-a6b772b780b2" providerId="ADAL" clId="{D79B6E74-703C-48BC-8E07-BBF044781339}" dt="2023-01-17T20:49:01.174" v="83" actId="1036"/>
          <ac:picMkLst>
            <pc:docMk/>
            <pc:sldMk cId="825281783" sldId="256"/>
            <ac:picMk id="41" creationId="{B80793A2-E56E-8536-5514-BA13DC291987}"/>
          </ac:picMkLst>
        </pc:picChg>
        <pc:picChg chg="add mod">
          <ac:chgData name="Crosbie, Anna" userId="e058e41a-3773-4378-8287-a6b772b780b2" providerId="ADAL" clId="{D79B6E74-703C-48BC-8E07-BBF044781339}" dt="2023-01-17T20:51:09.485" v="116" actId="1036"/>
          <ac:picMkLst>
            <pc:docMk/>
            <pc:sldMk cId="825281783" sldId="256"/>
            <ac:picMk id="43" creationId="{A74EA8E3-835A-E1F8-8D99-49421878A39B}"/>
          </ac:picMkLst>
        </pc:picChg>
        <pc:picChg chg="add mod modCrop">
          <ac:chgData name="Crosbie, Anna" userId="e058e41a-3773-4378-8287-a6b772b780b2" providerId="ADAL" clId="{D79B6E74-703C-48BC-8E07-BBF044781339}" dt="2023-01-17T20:52:54.328" v="140" actId="732"/>
          <ac:picMkLst>
            <pc:docMk/>
            <pc:sldMk cId="825281783" sldId="256"/>
            <ac:picMk id="45" creationId="{76206B5E-F167-F22A-EE2F-2EAEDE0D88BD}"/>
          </ac:picMkLst>
        </pc:picChg>
        <pc:picChg chg="add mod modCrop">
          <ac:chgData name="Crosbie, Anna" userId="e058e41a-3773-4378-8287-a6b772b780b2" providerId="ADAL" clId="{D79B6E74-703C-48BC-8E07-BBF044781339}" dt="2023-01-17T20:53:06.302" v="147" actId="1035"/>
          <ac:picMkLst>
            <pc:docMk/>
            <pc:sldMk cId="825281783" sldId="256"/>
            <ac:picMk id="46" creationId="{F5C01673-C17A-AFF7-FC35-AE961419F8BC}"/>
          </ac:picMkLst>
        </pc:picChg>
        <pc:picChg chg="add mod modCrop">
          <ac:chgData name="Crosbie, Anna" userId="e058e41a-3773-4378-8287-a6b772b780b2" providerId="ADAL" clId="{D79B6E74-703C-48BC-8E07-BBF044781339}" dt="2023-01-17T20:53:23.577" v="157" actId="1035"/>
          <ac:picMkLst>
            <pc:docMk/>
            <pc:sldMk cId="825281783" sldId="256"/>
            <ac:picMk id="47" creationId="{5BF93507-A21E-5D7D-783E-1741AE4BC8B7}"/>
          </ac:picMkLst>
        </pc:picChg>
      </pc:sldChg>
      <pc:sldChg chg="addSp delSp modSp mod">
        <pc:chgData name="Crosbie, Anna" userId="e058e41a-3773-4378-8287-a6b772b780b2" providerId="ADAL" clId="{D79B6E74-703C-48BC-8E07-BBF044781339}" dt="2023-01-17T20:54:23.224" v="167" actId="1076"/>
        <pc:sldMkLst>
          <pc:docMk/>
          <pc:sldMk cId="3083281354" sldId="257"/>
        </pc:sldMkLst>
        <pc:picChg chg="del">
          <ac:chgData name="Crosbie, Anna" userId="e058e41a-3773-4378-8287-a6b772b780b2" providerId="ADAL" clId="{D79B6E74-703C-48BC-8E07-BBF044781339}" dt="2023-01-17T20:50:09.468" v="99" actId="478"/>
          <ac:picMkLst>
            <pc:docMk/>
            <pc:sldMk cId="3083281354" sldId="257"/>
            <ac:picMk id="12" creationId="{5B2A35A1-8DBB-3204-3696-9FCF2FE0932D}"/>
          </ac:picMkLst>
        </pc:picChg>
        <pc:picChg chg="del">
          <ac:chgData name="Crosbie, Anna" userId="e058e41a-3773-4378-8287-a6b772b780b2" providerId="ADAL" clId="{D79B6E74-703C-48BC-8E07-BBF044781339}" dt="2023-01-17T20:50:09.468" v="99" actId="478"/>
          <ac:picMkLst>
            <pc:docMk/>
            <pc:sldMk cId="3083281354" sldId="257"/>
            <ac:picMk id="14" creationId="{FF242437-F60D-DA43-2789-B39E52E255AE}"/>
          </ac:picMkLst>
        </pc:picChg>
        <pc:picChg chg="del">
          <ac:chgData name="Crosbie, Anna" userId="e058e41a-3773-4378-8287-a6b772b780b2" providerId="ADAL" clId="{D79B6E74-703C-48BC-8E07-BBF044781339}" dt="2023-01-17T20:50:09.468" v="99" actId="478"/>
          <ac:picMkLst>
            <pc:docMk/>
            <pc:sldMk cId="3083281354" sldId="257"/>
            <ac:picMk id="15" creationId="{EE2504B6-403B-C433-A0C1-F4B62D08C5C6}"/>
          </ac:picMkLst>
        </pc:picChg>
        <pc:picChg chg="add mod modCrop">
          <ac:chgData name="Crosbie, Anna" userId="e058e41a-3773-4378-8287-a6b772b780b2" providerId="ADAL" clId="{D79B6E74-703C-48BC-8E07-BBF044781339}" dt="2023-01-17T20:52:22.433" v="127" actId="732"/>
          <ac:picMkLst>
            <pc:docMk/>
            <pc:sldMk cId="3083281354" sldId="257"/>
            <ac:picMk id="17" creationId="{8ABF3A9E-04D7-3F98-F4F5-E15350C27E21}"/>
          </ac:picMkLst>
        </pc:picChg>
        <pc:picChg chg="add mod modCrop">
          <ac:chgData name="Crosbie, Anna" userId="e058e41a-3773-4378-8287-a6b772b780b2" providerId="ADAL" clId="{D79B6E74-703C-48BC-8E07-BBF044781339}" dt="2023-01-17T20:52:29.361" v="129" actId="1076"/>
          <ac:picMkLst>
            <pc:docMk/>
            <pc:sldMk cId="3083281354" sldId="257"/>
            <ac:picMk id="18" creationId="{40399552-0B51-93AC-0F11-E7C04D09C0D0}"/>
          </ac:picMkLst>
        </pc:picChg>
        <pc:picChg chg="add mod">
          <ac:chgData name="Crosbie, Anna" userId="e058e41a-3773-4378-8287-a6b772b780b2" providerId="ADAL" clId="{D79B6E74-703C-48BC-8E07-BBF044781339}" dt="2023-01-17T20:54:15.722" v="165" actId="1076"/>
          <ac:picMkLst>
            <pc:docMk/>
            <pc:sldMk cId="3083281354" sldId="257"/>
            <ac:picMk id="20" creationId="{FA05A055-4FC8-F3AE-855E-33687F76B474}"/>
          </ac:picMkLst>
        </pc:picChg>
        <pc:picChg chg="add mod">
          <ac:chgData name="Crosbie, Anna" userId="e058e41a-3773-4378-8287-a6b772b780b2" providerId="ADAL" clId="{D79B6E74-703C-48BC-8E07-BBF044781339}" dt="2023-01-17T20:54:09.459" v="163" actId="1076"/>
          <ac:picMkLst>
            <pc:docMk/>
            <pc:sldMk cId="3083281354" sldId="257"/>
            <ac:picMk id="21" creationId="{CF852E20-A38F-A7C6-A45A-ABBF81ACF6BE}"/>
          </ac:picMkLst>
        </pc:picChg>
        <pc:picChg chg="add mod">
          <ac:chgData name="Crosbie, Anna" userId="e058e41a-3773-4378-8287-a6b772b780b2" providerId="ADAL" clId="{D79B6E74-703C-48BC-8E07-BBF044781339}" dt="2023-01-17T20:54:19.906" v="166" actId="1076"/>
          <ac:picMkLst>
            <pc:docMk/>
            <pc:sldMk cId="3083281354" sldId="257"/>
            <ac:picMk id="22" creationId="{E7BB138C-AF97-2C72-E629-3D943A9FAE58}"/>
          </ac:picMkLst>
        </pc:picChg>
        <pc:picChg chg="add mod">
          <ac:chgData name="Crosbie, Anna" userId="e058e41a-3773-4378-8287-a6b772b780b2" providerId="ADAL" clId="{D79B6E74-703C-48BC-8E07-BBF044781339}" dt="2023-01-17T20:54:23.224" v="167" actId="1076"/>
          <ac:picMkLst>
            <pc:docMk/>
            <pc:sldMk cId="3083281354" sldId="257"/>
            <ac:picMk id="23" creationId="{1D2ADD64-208F-B6B6-E9E9-CE8B93D3CEE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tmp"/><Relationship Id="rId3" Type="http://schemas.openxmlformats.org/officeDocument/2006/relationships/image" Target="../media/image2.jpeg"/><Relationship Id="rId7" Type="http://schemas.openxmlformats.org/officeDocument/2006/relationships/image" Target="../media/image4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hyperlink" Target="https://corbettmaths.com/2012/08/11/1335/" TargetMode="External"/><Relationship Id="rId4" Type="http://schemas.openxmlformats.org/officeDocument/2006/relationships/hyperlink" Target="https://corbettmaths.com/2012/08/24/factor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70632" y="416030"/>
            <a:ext cx="4453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Identifying Factors and Multiples</a:t>
            </a:r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1C43A4-AD75-A8BB-460B-4D1B92DB8869}"/>
              </a:ext>
            </a:extLst>
          </p:cNvPr>
          <p:cNvSpPr txBox="1"/>
          <p:nvPr/>
        </p:nvSpPr>
        <p:spPr>
          <a:xfrm>
            <a:off x="219073" y="1504932"/>
            <a:ext cx="64103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Follow this link to watch a video on “Factors”</a:t>
            </a:r>
          </a:p>
          <a:p>
            <a:endParaRPr lang="en-GB" sz="200" dirty="0"/>
          </a:p>
          <a:p>
            <a:r>
              <a:rPr lang="en-GB" sz="1200" dirty="0">
                <a:hlinkClick r:id="rId4"/>
              </a:rPr>
              <a:t>https://corbettmaths.com/2012/08/24/factors/</a:t>
            </a:r>
            <a:r>
              <a:rPr lang="en-GB" sz="1200" dirty="0"/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8A5DF2-8DDE-6D46-7C72-F4B60FED6875}"/>
              </a:ext>
            </a:extLst>
          </p:cNvPr>
          <p:cNvSpPr/>
          <p:nvPr/>
        </p:nvSpPr>
        <p:spPr>
          <a:xfrm>
            <a:off x="219073" y="2157778"/>
            <a:ext cx="66389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Work through the questions below to check your understanding (solutions on next page):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7D078C-ACFC-7432-554A-F3AB33893201}"/>
              </a:ext>
            </a:extLst>
          </p:cNvPr>
          <p:cNvSpPr/>
          <p:nvPr/>
        </p:nvSpPr>
        <p:spPr>
          <a:xfrm>
            <a:off x="161923" y="1456362"/>
            <a:ext cx="6524626" cy="5410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1DEB53A-A32F-D3C2-B011-8E6D987DA2E9}"/>
              </a:ext>
            </a:extLst>
          </p:cNvPr>
          <p:cNvSpPr/>
          <p:nvPr/>
        </p:nvSpPr>
        <p:spPr>
          <a:xfrm>
            <a:off x="161923" y="2088173"/>
            <a:ext cx="6524626" cy="3262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FC2AADF-F963-41D4-4672-D675790B6920}"/>
              </a:ext>
            </a:extLst>
          </p:cNvPr>
          <p:cNvSpPr txBox="1"/>
          <p:nvPr/>
        </p:nvSpPr>
        <p:spPr>
          <a:xfrm>
            <a:off x="223837" y="5667604"/>
            <a:ext cx="641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Follow this link to watch a video on “Multiples”</a:t>
            </a:r>
          </a:p>
          <a:p>
            <a:r>
              <a:rPr lang="en-GB" sz="1200" dirty="0">
                <a:hlinkClick r:id="rId5"/>
              </a:rPr>
              <a:t>https://corbettmaths.com/2012/08/11/1335/</a:t>
            </a:r>
            <a:r>
              <a:rPr lang="en-GB" sz="1200" dirty="0"/>
              <a:t>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2D98B0B-2954-391C-BC3E-431E71942FB7}"/>
              </a:ext>
            </a:extLst>
          </p:cNvPr>
          <p:cNvSpPr/>
          <p:nvPr/>
        </p:nvSpPr>
        <p:spPr>
          <a:xfrm>
            <a:off x="219073" y="6294700"/>
            <a:ext cx="66389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Work through the questions below to check your understanding (solutions on next page):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7FC9DC9-90DA-A378-B20F-8B78F9290774}"/>
              </a:ext>
            </a:extLst>
          </p:cNvPr>
          <p:cNvSpPr/>
          <p:nvPr/>
        </p:nvSpPr>
        <p:spPr>
          <a:xfrm>
            <a:off x="166687" y="5606508"/>
            <a:ext cx="6524626" cy="5410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7B6CC6F-9C69-4767-EFA5-0FAD3C647C27}"/>
              </a:ext>
            </a:extLst>
          </p:cNvPr>
          <p:cNvSpPr/>
          <p:nvPr/>
        </p:nvSpPr>
        <p:spPr>
          <a:xfrm>
            <a:off x="166687" y="6244596"/>
            <a:ext cx="6524626" cy="34727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 descr="Table&#10;&#10;Description automatically generated">
            <a:extLst>
              <a:ext uri="{FF2B5EF4-FFF2-40B4-BE49-F238E27FC236}">
                <a16:creationId xmlns:a16="http://schemas.microsoft.com/office/drawing/2014/main" id="{E70AF262-AA87-2E2E-39E9-96E5EFB979E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552"/>
          <a:stretch/>
        </p:blipFill>
        <p:spPr>
          <a:xfrm>
            <a:off x="281704" y="2457409"/>
            <a:ext cx="5818472" cy="909983"/>
          </a:xfrm>
          <a:prstGeom prst="rect">
            <a:avLst/>
          </a:prstGeom>
        </p:spPr>
      </p:pic>
      <p:pic>
        <p:nvPicPr>
          <p:cNvPr id="41" name="Picture 40" descr="Table&#10;&#10;Description automatically generated">
            <a:extLst>
              <a:ext uri="{FF2B5EF4-FFF2-40B4-BE49-F238E27FC236}">
                <a16:creationId xmlns:a16="http://schemas.microsoft.com/office/drawing/2014/main" id="{B80793A2-E56E-8536-5514-BA13DC29198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71" b="15679"/>
          <a:stretch/>
        </p:blipFill>
        <p:spPr>
          <a:xfrm>
            <a:off x="281704" y="3408209"/>
            <a:ext cx="5818472" cy="1877774"/>
          </a:xfrm>
          <a:prstGeom prst="rect">
            <a:avLst/>
          </a:prstGeom>
        </p:spPr>
      </p:pic>
      <p:pic>
        <p:nvPicPr>
          <p:cNvPr id="43" name="Picture 42" descr="Text&#10;&#10;Description automatically generated with medium confidence">
            <a:extLst>
              <a:ext uri="{FF2B5EF4-FFF2-40B4-BE49-F238E27FC236}">
                <a16:creationId xmlns:a16="http://schemas.microsoft.com/office/drawing/2014/main" id="{A74EA8E3-835A-E1F8-8D99-49421878A39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6613874"/>
            <a:ext cx="5505522" cy="3103431"/>
          </a:xfrm>
          <a:prstGeom prst="rect">
            <a:avLst/>
          </a:prstGeom>
        </p:spPr>
      </p:pic>
      <p:pic>
        <p:nvPicPr>
          <p:cNvPr id="45" name="Picture 44" descr="A picture containing chart&#10;&#10;Description automatically generated">
            <a:extLst>
              <a:ext uri="{FF2B5EF4-FFF2-40B4-BE49-F238E27FC236}">
                <a16:creationId xmlns:a16="http://schemas.microsoft.com/office/drawing/2014/main" id="{76206B5E-F167-F22A-EE2F-2EAEDE0D88B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724"/>
          <a:stretch/>
        </p:blipFill>
        <p:spPr>
          <a:xfrm>
            <a:off x="281704" y="6568654"/>
            <a:ext cx="825917" cy="276999"/>
          </a:xfrm>
          <a:prstGeom prst="rect">
            <a:avLst/>
          </a:prstGeom>
        </p:spPr>
      </p:pic>
      <p:pic>
        <p:nvPicPr>
          <p:cNvPr id="46" name="Picture 45" descr="A picture containing chart&#10;&#10;Description automatically generated">
            <a:extLst>
              <a:ext uri="{FF2B5EF4-FFF2-40B4-BE49-F238E27FC236}">
                <a16:creationId xmlns:a16="http://schemas.microsoft.com/office/drawing/2014/main" id="{F5C01673-C17A-AFF7-FC35-AE961419F8B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48" b="44247"/>
          <a:stretch/>
        </p:blipFill>
        <p:spPr>
          <a:xfrm>
            <a:off x="281703" y="7669650"/>
            <a:ext cx="825917" cy="241762"/>
          </a:xfrm>
          <a:prstGeom prst="rect">
            <a:avLst/>
          </a:prstGeom>
        </p:spPr>
      </p:pic>
      <p:pic>
        <p:nvPicPr>
          <p:cNvPr id="47" name="Picture 46" descr="A picture containing chart&#10;&#10;Description automatically generated">
            <a:extLst>
              <a:ext uri="{FF2B5EF4-FFF2-40B4-BE49-F238E27FC236}">
                <a16:creationId xmlns:a16="http://schemas.microsoft.com/office/drawing/2014/main" id="{5BF93507-A21E-5D7D-783E-1741AE4BC8B7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708" b="4786"/>
          <a:stretch/>
        </p:blipFill>
        <p:spPr>
          <a:xfrm>
            <a:off x="281702" y="9063378"/>
            <a:ext cx="825917" cy="212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8ABF3A9E-04D7-3F98-F4F5-E15350C27E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981"/>
          <a:stretch/>
        </p:blipFill>
        <p:spPr>
          <a:xfrm>
            <a:off x="142198" y="139805"/>
            <a:ext cx="5020376" cy="1701521"/>
          </a:xfrm>
          <a:prstGeom prst="rect">
            <a:avLst/>
          </a:prstGeom>
        </p:spPr>
      </p:pic>
      <p:pic>
        <p:nvPicPr>
          <p:cNvPr id="18" name="Picture 17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40399552-0B51-93AC-0F11-E7C04D09C0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125"/>
          <a:stretch/>
        </p:blipFill>
        <p:spPr>
          <a:xfrm>
            <a:off x="142198" y="1941534"/>
            <a:ext cx="5020376" cy="3167067"/>
          </a:xfrm>
          <a:prstGeom prst="rect">
            <a:avLst/>
          </a:prstGeom>
        </p:spPr>
      </p:pic>
      <p:pic>
        <p:nvPicPr>
          <p:cNvPr id="20" name="Picture 19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FA05A055-4FC8-F3AE-855E-33687F76B4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62" y="5414202"/>
            <a:ext cx="4925112" cy="3772426"/>
          </a:xfrm>
          <a:prstGeom prst="rect">
            <a:avLst/>
          </a:prstGeom>
        </p:spPr>
      </p:pic>
      <p:pic>
        <p:nvPicPr>
          <p:cNvPr id="21" name="Picture 20" descr="A picture containing chart&#10;&#10;Description automatically generated">
            <a:extLst>
              <a:ext uri="{FF2B5EF4-FFF2-40B4-BE49-F238E27FC236}">
                <a16:creationId xmlns:a16="http://schemas.microsoft.com/office/drawing/2014/main" id="{CF852E20-A38F-A7C6-A45A-ABBF81ACF6B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724"/>
          <a:stretch/>
        </p:blipFill>
        <p:spPr>
          <a:xfrm>
            <a:off x="281702" y="5469209"/>
            <a:ext cx="825917" cy="276999"/>
          </a:xfrm>
          <a:prstGeom prst="rect">
            <a:avLst/>
          </a:prstGeom>
        </p:spPr>
      </p:pic>
      <p:pic>
        <p:nvPicPr>
          <p:cNvPr id="22" name="Picture 21" descr="A picture containing chart&#10;&#10;Description automatically generated">
            <a:extLst>
              <a:ext uri="{FF2B5EF4-FFF2-40B4-BE49-F238E27FC236}">
                <a16:creationId xmlns:a16="http://schemas.microsoft.com/office/drawing/2014/main" id="{E7BB138C-AF97-2C72-E629-3D943A9FAE5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48" b="44247"/>
          <a:stretch/>
        </p:blipFill>
        <p:spPr>
          <a:xfrm>
            <a:off x="281702" y="7110092"/>
            <a:ext cx="825917" cy="241762"/>
          </a:xfrm>
          <a:prstGeom prst="rect">
            <a:avLst/>
          </a:prstGeom>
        </p:spPr>
      </p:pic>
      <p:pic>
        <p:nvPicPr>
          <p:cNvPr id="23" name="Picture 22" descr="A picture containing chart&#10;&#10;Description automatically generated">
            <a:extLst>
              <a:ext uri="{FF2B5EF4-FFF2-40B4-BE49-F238E27FC236}">
                <a16:creationId xmlns:a16="http://schemas.microsoft.com/office/drawing/2014/main" id="{1D2ADD64-208F-B6B6-E9E9-CE8B93D3CEE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708" b="4786"/>
          <a:stretch/>
        </p:blipFill>
        <p:spPr>
          <a:xfrm>
            <a:off x="281702" y="8162815"/>
            <a:ext cx="825917" cy="212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B9AAE571-44D2-41D0-828D-4F5EF127ECD2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04f600ad-3b89-4b83-b569-59ebdcb7d08b"/>
    <ds:schemaRef ds:uri="0f47021c-625d-4a30-b86c-55c567a793f5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74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Crosbie, Anna</cp:lastModifiedBy>
  <cp:revision>7</cp:revision>
  <dcterms:created xsi:type="dcterms:W3CDTF">2022-12-15T12:33:58Z</dcterms:created>
  <dcterms:modified xsi:type="dcterms:W3CDTF">2023-01-17T20:54:24Z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8043500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MediaServiceImageTags">
    <vt:lpwstr/>
  </property>
</Properties>
</file>