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5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0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1005840"/>
            <a:ext cx="10593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Examples of excellent work in year </a:t>
            </a:r>
            <a:r>
              <a:rPr lang="en-GB" sz="6600" dirty="0" smtClean="0"/>
              <a:t>7 </a:t>
            </a:r>
            <a:r>
              <a:rPr lang="en-GB" sz="6600" dirty="0" smtClean="0"/>
              <a:t>maths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870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762" r="1953" b="6666"/>
          <a:stretch/>
        </p:blipFill>
        <p:spPr>
          <a:xfrm>
            <a:off x="3309435" y="868739"/>
            <a:ext cx="8136931" cy="5360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5733" y="1249571"/>
            <a:ext cx="1672045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Notes and definitions written clearly and highlighted to stand out for future revision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86845" y="1624095"/>
            <a:ext cx="609231" cy="1263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7778" y="2666892"/>
            <a:ext cx="496390" cy="33700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372" y="4474648"/>
            <a:ext cx="2647406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Examples copied carefully and clearly labelled as such to make it easier to refer back to for support when working independently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80703" y="4365967"/>
            <a:ext cx="507080" cy="711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60285" y="5987452"/>
            <a:ext cx="264740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Working out clearly shown alongside answers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696971" y="4558937"/>
            <a:ext cx="1061034" cy="14285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683988" y="4310743"/>
            <a:ext cx="1043041" cy="16767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3691" y="76653"/>
            <a:ext cx="2511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396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3691" y="76653"/>
            <a:ext cx="2511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</a:t>
            </a:r>
            <a:endParaRPr lang="en-G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67108" y="1239021"/>
            <a:ext cx="179539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 and examples clear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05502" y="2845899"/>
            <a:ext cx="1612515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classwork marked </a:t>
            </a:r>
            <a:r>
              <a:rPr lang="en-GB" b="1" dirty="0" smtClean="0"/>
              <a:t>and corrected </a:t>
            </a:r>
            <a:r>
              <a:rPr lang="en-GB" dirty="0" smtClean="0"/>
              <a:t>where mistakes have been made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3333" r="5809" b="2667"/>
          <a:stretch/>
        </p:blipFill>
        <p:spPr>
          <a:xfrm rot="5400000">
            <a:off x="-8513" y="1603316"/>
            <a:ext cx="5694638" cy="405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7206" r="50551" b="12794"/>
          <a:stretch/>
        </p:blipFill>
        <p:spPr>
          <a:xfrm>
            <a:off x="7406639" y="784539"/>
            <a:ext cx="4338771" cy="56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8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1270" r="6508" b="12285"/>
          <a:stretch/>
        </p:blipFill>
        <p:spPr>
          <a:xfrm>
            <a:off x="2195470" y="1903727"/>
            <a:ext cx="7529665" cy="4822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3125" y="1132801"/>
            <a:ext cx="6714308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Topic test stuck on left page with working out and answers displayed clearly on the right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2548" y="4702628"/>
            <a:ext cx="207157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Self-reflection of areas of improvement needed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24118" y="5456141"/>
            <a:ext cx="758716" cy="343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99919" y="3381330"/>
            <a:ext cx="223953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 self-marked and mistakes </a:t>
            </a:r>
            <a:r>
              <a:rPr lang="en-GB" b="1" dirty="0" smtClean="0"/>
              <a:t>corrected</a:t>
            </a:r>
            <a:r>
              <a:rPr lang="en-GB" dirty="0" smtClean="0"/>
              <a:t>, not just marked with a cross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621486" y="4477258"/>
            <a:ext cx="1097281" cy="6106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373291" y="2875060"/>
            <a:ext cx="2446394" cy="5062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3691" y="76653"/>
            <a:ext cx="6455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 – End of topic test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5051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6945" y="347215"/>
            <a:ext cx="546250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sections attempted to a good standard, including the “stretch”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33712" y="4185191"/>
            <a:ext cx="223953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Answers written clearly in the appropriate answer space, with corrections made following feedback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3691" y="76653"/>
            <a:ext cx="4593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Homework – written</a:t>
            </a:r>
            <a:endParaRPr lang="en-GB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529" y="1111212"/>
            <a:ext cx="7794306" cy="56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936" y="981832"/>
            <a:ext cx="671430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question answers written down, clearly labelled with question reference number (necessary for “bookwork checks”, helpful for seeking support from teachers) and marked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3691" y="76653"/>
            <a:ext cx="4214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Homework – </a:t>
            </a:r>
            <a:r>
              <a:rPr lang="en-GB" sz="4000" b="1" dirty="0" err="1" smtClean="0"/>
              <a:t>Sparx</a:t>
            </a:r>
            <a:endParaRPr lang="en-GB" sz="4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6" y="2102455"/>
            <a:ext cx="9098896" cy="41807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88434" y="2102455"/>
            <a:ext cx="207157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working shown to support final answer – again, helpful if needing to seek support for a particular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FDCEC9-1006-4CF5-B5EB-12C638A151A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4f600ad-3b89-4b83-b569-59ebdcb7d08b"/>
    <ds:schemaRef ds:uri="0f47021c-625d-4a30-b86c-55c567a793f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859A5F-0AB8-4927-B276-FF0847EF4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26239A-EAE4-41F9-B760-5685DA4C25D2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Crosbie, Anna</dc:creator>
  <cp:lastModifiedBy>Crosbie, Anna</cp:lastModifiedBy>
  <cp:revision>10</cp:revision>
  <dcterms:created xsi:type="dcterms:W3CDTF">2022-12-19T10:37:15Z</dcterms:created>
  <dcterms:modified xsi:type="dcterms:W3CDTF">2023-01-23T13:24:57Z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