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9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93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0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062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46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54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97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65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54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83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38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591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11D5F-6FEC-49BD-8F8C-DC3E14C1144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E648D-89C3-4FA9-B1A5-0FD39AFB5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5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536137"/>
              </p:ext>
            </p:extLst>
          </p:nvPr>
        </p:nvGraphicFramePr>
        <p:xfrm>
          <a:off x="166400" y="3180792"/>
          <a:ext cx="9444528" cy="3464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411">
                  <a:extLst>
                    <a:ext uri="{9D8B030D-6E8A-4147-A177-3AD203B41FA5}">
                      <a16:colId xmlns:a16="http://schemas.microsoft.com/office/drawing/2014/main" val="3205026803"/>
                    </a:ext>
                  </a:extLst>
                </a:gridCol>
                <a:gridCol w="3807912">
                  <a:extLst>
                    <a:ext uri="{9D8B030D-6E8A-4147-A177-3AD203B41FA5}">
                      <a16:colId xmlns:a16="http://schemas.microsoft.com/office/drawing/2014/main" val="1158224045"/>
                    </a:ext>
                  </a:extLst>
                </a:gridCol>
                <a:gridCol w="4450205">
                  <a:extLst>
                    <a:ext uri="{9D8B030D-6E8A-4147-A177-3AD203B41FA5}">
                      <a16:colId xmlns:a16="http://schemas.microsoft.com/office/drawing/2014/main" val="882016221"/>
                    </a:ext>
                  </a:extLst>
                </a:gridCol>
              </a:tblGrid>
              <a:tr h="424958"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Source A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Source B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132"/>
                  </a:ext>
                </a:extLst>
              </a:tr>
              <a:tr h="1016633"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What does the source 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suggest</a:t>
                      </a:r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</a:rPr>
                        <a:t>What does the source tell us?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709895"/>
                  </a:ext>
                </a:extLst>
              </a:tr>
              <a:tr h="906917"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Where is the source from</a:t>
                      </a:r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? How might</a:t>
                      </a:r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</a:rPr>
                        <a:t> this effect the source?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979156"/>
                  </a:ext>
                </a:extLst>
              </a:tr>
              <a:tr h="1016633"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chemeClr val="tx1"/>
                          </a:solidFill>
                        </a:rPr>
                        <a:t>Give</a:t>
                      </a:r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</a:rPr>
                        <a:t> one reason the source is useful </a:t>
                      </a:r>
                      <a:r>
                        <a:rPr lang="en-GB" sz="1200" b="0" baseline="0" dirty="0" smtClean="0">
                          <a:solidFill>
                            <a:schemeClr val="tx1"/>
                          </a:solidFill>
                        </a:rPr>
                        <a:t>to a historian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613736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00" y="895755"/>
            <a:ext cx="4729796" cy="154588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4589" y="224444"/>
            <a:ext cx="1280015" cy="5153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Source A 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70022" y="179733"/>
            <a:ext cx="1280160" cy="6048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Source B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228705" y="895755"/>
            <a:ext cx="4382223" cy="14650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i="1" dirty="0" smtClean="0"/>
              <a:t>I have attended St Mary’s school for 6 years, I have had lots of fun here and made some really good friends. I did really well in my GCSE’s in year 11 and my teachers supported me and helped with revision. I did not like all of my subjects and sometimes did not like some rules but most of the time I really enjoy school and now sixth form. </a:t>
            </a:r>
            <a:endParaRPr lang="en-GB" sz="1100" i="1" dirty="0"/>
          </a:p>
          <a:p>
            <a:pPr algn="ctr"/>
            <a:r>
              <a:rPr lang="en-GB" sz="1200" b="1" dirty="0" smtClean="0"/>
              <a:t>Written by a sixth form student in 2001. 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2132028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FE5251C5-AA07-452F-B372-B0DAB55B34DF}"/>
</file>

<file path=customXml/itemProps2.xml><?xml version="1.0" encoding="utf-8"?>
<ds:datastoreItem xmlns:ds="http://schemas.openxmlformats.org/officeDocument/2006/customXml" ds:itemID="{4E60EFCD-0353-4E71-894D-376DF5038472}"/>
</file>

<file path=customXml/itemProps3.xml><?xml version="1.0" encoding="utf-8"?>
<ds:datastoreItem xmlns:ds="http://schemas.openxmlformats.org/officeDocument/2006/customXml" ds:itemID="{30C2087E-3AA2-4852-B46D-A7B2EF0B79A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126</Words>
  <Application>Microsoft Office PowerPoint</Application>
  <PresentationFormat>A4 Paper (210x297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Newcastle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Lamb, Helen</dc:creator>
  <cp:lastModifiedBy>Feekins, Hannah</cp:lastModifiedBy>
  <cp:revision>5</cp:revision>
  <dcterms:created xsi:type="dcterms:W3CDTF">2020-03-24T15:26:08Z</dcterms:created>
  <dcterms:modified xsi:type="dcterms:W3CDTF">2023-01-23T15:00:37Z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