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9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93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0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062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46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54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97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650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54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83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38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591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45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4065" y="37535"/>
            <a:ext cx="4763365" cy="682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998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E432C00A-29C0-4EF6-B3D4-4B42DF15EB0D}"/>
</file>

<file path=customXml/itemProps2.xml><?xml version="1.0" encoding="utf-8"?>
<ds:datastoreItem xmlns:ds="http://schemas.openxmlformats.org/officeDocument/2006/customXml" ds:itemID="{73DC6DB0-45FE-4FDB-AD7E-D0370AA419A5}"/>
</file>

<file path=customXml/itemProps3.xml><?xml version="1.0" encoding="utf-8"?>
<ds:datastoreItem xmlns:ds="http://schemas.openxmlformats.org/officeDocument/2006/customXml" ds:itemID="{1D892D80-ACAC-4103-860A-1FFBDB0D82C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Newcastle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Lamb, Helen</dc:creator>
  <cp:lastModifiedBy>Feekins, Hannah</cp:lastModifiedBy>
  <cp:revision>7</cp:revision>
  <dcterms:created xsi:type="dcterms:W3CDTF">2020-03-24T15:26:08Z</dcterms:created>
  <dcterms:modified xsi:type="dcterms:W3CDTF">2023-01-23T15:12:44Z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