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3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6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6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4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8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1D5F-6FEC-49BD-8F8C-DC3E14C1144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648D-89C3-4FA9-B1A5-0FD39AFB5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36137"/>
              </p:ext>
            </p:extLst>
          </p:nvPr>
        </p:nvGraphicFramePr>
        <p:xfrm>
          <a:off x="166400" y="3180792"/>
          <a:ext cx="9444528" cy="346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11">
                  <a:extLst>
                    <a:ext uri="{9D8B030D-6E8A-4147-A177-3AD203B41FA5}">
                      <a16:colId xmlns:a16="http://schemas.microsoft.com/office/drawing/2014/main" val="3205026803"/>
                    </a:ext>
                  </a:extLst>
                </a:gridCol>
                <a:gridCol w="3807912">
                  <a:extLst>
                    <a:ext uri="{9D8B030D-6E8A-4147-A177-3AD203B41FA5}">
                      <a16:colId xmlns:a16="http://schemas.microsoft.com/office/drawing/2014/main" val="1158224045"/>
                    </a:ext>
                  </a:extLst>
                </a:gridCol>
                <a:gridCol w="4450205">
                  <a:extLst>
                    <a:ext uri="{9D8B030D-6E8A-4147-A177-3AD203B41FA5}">
                      <a16:colId xmlns:a16="http://schemas.microsoft.com/office/drawing/2014/main" val="882016221"/>
                    </a:ext>
                  </a:extLst>
                </a:gridCol>
              </a:tblGrid>
              <a:tr h="424958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Source 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Source B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17132"/>
                  </a:ext>
                </a:extLst>
              </a:tr>
              <a:tr h="1016633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What does the source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suggest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What does the source tell us?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09895"/>
                  </a:ext>
                </a:extLst>
              </a:tr>
              <a:tr h="906917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Where is the source from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? How might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this effect the source?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79156"/>
                  </a:ext>
                </a:extLst>
              </a:tr>
              <a:tr h="1016633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Give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one reason the source is useful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to a historian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1373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6400" y="84545"/>
            <a:ext cx="4638502" cy="232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Source A – the remains of underfloor heating at Chester's roman fort  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5137265" y="84545"/>
            <a:ext cx="4473663" cy="232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Source B – the latrines at </a:t>
            </a:r>
            <a:r>
              <a:rPr lang="en-GB" sz="1100" dirty="0" err="1" smtClean="0"/>
              <a:t>Housesteads</a:t>
            </a:r>
            <a:r>
              <a:rPr lang="en-GB" sz="1100" dirty="0" smtClean="0"/>
              <a:t> Roman Fort on Hadrian’s Wall</a:t>
            </a:r>
            <a:endParaRPr lang="en-GB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0" y="317302"/>
            <a:ext cx="3981651" cy="2810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54" y="317302"/>
            <a:ext cx="3758308" cy="2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914FEAD1-04B8-4441-AF9A-63F9E9917CFE}"/>
</file>

<file path=customXml/itemProps2.xml><?xml version="1.0" encoding="utf-8"?>
<ds:datastoreItem xmlns:ds="http://schemas.openxmlformats.org/officeDocument/2006/customXml" ds:itemID="{2471FF7B-AE6E-4B1A-A53A-6C7C7795976F}"/>
</file>

<file path=customXml/itemProps3.xml><?xml version="1.0" encoding="utf-8"?>
<ds:datastoreItem xmlns:ds="http://schemas.openxmlformats.org/officeDocument/2006/customXml" ds:itemID="{BD2BBA02-B70A-4EEA-A598-59096AE4D6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64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Lamb, Helen</dc:creator>
  <cp:lastModifiedBy>Feekins, Hannah</cp:lastModifiedBy>
  <cp:revision>6</cp:revision>
  <dcterms:created xsi:type="dcterms:W3CDTF">2020-03-24T15:26:08Z</dcterms:created>
  <dcterms:modified xsi:type="dcterms:W3CDTF">2023-01-23T15:10:27Z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