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01DB-CC92-4015-B16B-DC5B8A655D48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C3A7-9C2E-4CEE-B0F9-5C1DFDEA3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12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01DB-CC92-4015-B16B-DC5B8A655D48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C3A7-9C2E-4CEE-B0F9-5C1DFDEA3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74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01DB-CC92-4015-B16B-DC5B8A655D48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C3A7-9C2E-4CEE-B0F9-5C1DFDEA3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40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01DB-CC92-4015-B16B-DC5B8A655D48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C3A7-9C2E-4CEE-B0F9-5C1DFDEA3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40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01DB-CC92-4015-B16B-DC5B8A655D48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C3A7-9C2E-4CEE-B0F9-5C1DFDEA3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65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01DB-CC92-4015-B16B-DC5B8A655D48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C3A7-9C2E-4CEE-B0F9-5C1DFDEA3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2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01DB-CC92-4015-B16B-DC5B8A655D48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C3A7-9C2E-4CEE-B0F9-5C1DFDEA3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21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01DB-CC92-4015-B16B-DC5B8A655D48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C3A7-9C2E-4CEE-B0F9-5C1DFDEA3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06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01DB-CC92-4015-B16B-DC5B8A655D48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C3A7-9C2E-4CEE-B0F9-5C1DFDEA3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92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01DB-CC92-4015-B16B-DC5B8A655D48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C3A7-9C2E-4CEE-B0F9-5C1DFDEA3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12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01DB-CC92-4015-B16B-DC5B8A655D48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C3A7-9C2E-4CEE-B0F9-5C1DFDEA3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96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C01DB-CC92-4015-B16B-DC5B8A655D48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5C3A7-9C2E-4CEE-B0F9-5C1DFDEA3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09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921" b="9605"/>
          <a:stretch/>
        </p:blipFill>
        <p:spPr>
          <a:xfrm rot="10800000">
            <a:off x="585537" y="144569"/>
            <a:ext cx="11020926" cy="65690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379" y="365125"/>
            <a:ext cx="1909010" cy="3609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High quality assessment with student working hard to improve by responding to feedback and highlighting key elements of PEE paragraphs to ensure they have completed all key sections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055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Image pre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" r="4469"/>
          <a:stretch/>
        </p:blipFill>
        <p:spPr bwMode="auto">
          <a:xfrm rot="16200000">
            <a:off x="2734986" y="-1504901"/>
            <a:ext cx="6732912" cy="974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261937"/>
            <a:ext cx="1700463" cy="372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Clear planning and annotation of source work to develop source analysis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043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Image pre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2" b="6898"/>
          <a:stretch/>
        </p:blipFill>
        <p:spPr bwMode="auto">
          <a:xfrm rot="10800000">
            <a:off x="569232" y="156578"/>
            <a:ext cx="10784568" cy="643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5853" y="5181600"/>
            <a:ext cx="2422358" cy="1408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Detailed and specific knowledge demonstrated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764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7" ma:contentTypeDescription="Create a new document." ma:contentTypeScope="" ma:versionID="48b29fa8638abee717d1fdd10b1328d1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e44dfcf108e842c73ed980802cedbc8a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Props1.xml><?xml version="1.0" encoding="utf-8"?>
<ds:datastoreItem xmlns:ds="http://schemas.openxmlformats.org/officeDocument/2006/customXml" ds:itemID="{4B925FCC-493A-4FEF-B281-FCF5F05614C6}"/>
</file>

<file path=customXml/itemProps2.xml><?xml version="1.0" encoding="utf-8"?>
<ds:datastoreItem xmlns:ds="http://schemas.openxmlformats.org/officeDocument/2006/customXml" ds:itemID="{72DF0660-F200-4DB3-997B-0DC6882D977C}"/>
</file>

<file path=customXml/itemProps3.xml><?xml version="1.0" encoding="utf-8"?>
<ds:datastoreItem xmlns:ds="http://schemas.openxmlformats.org/officeDocument/2006/customXml" ds:itemID="{052E45D8-62B6-47B8-8B0D-2B555F98763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St Mary's Catholic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Feekins, Hannah</dc:creator>
  <cp:lastModifiedBy>Feekins, Hannah</cp:lastModifiedBy>
  <cp:revision>1</cp:revision>
  <dcterms:created xsi:type="dcterms:W3CDTF">2023-01-26T21:47:44Z</dcterms:created>
  <dcterms:modified xsi:type="dcterms:W3CDTF">2023-01-26T21:47:55Z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