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E2B8E-D446-465B-82E6-6D17F1F71579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F9BDB-8D3D-4158-84C6-DFFC9295D2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143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0F2E-593C-4A9E-BE88-49331755A6C0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CCEF-9A57-4340-88E1-BB34CFF3A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78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0F2E-593C-4A9E-BE88-49331755A6C0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CCEF-9A57-4340-88E1-BB34CFF3A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674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0F2E-593C-4A9E-BE88-49331755A6C0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CCEF-9A57-4340-88E1-BB34CFF3A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71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0F2E-593C-4A9E-BE88-49331755A6C0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CCEF-9A57-4340-88E1-BB34CFF3A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22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0F2E-593C-4A9E-BE88-49331755A6C0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CCEF-9A57-4340-88E1-BB34CFF3A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84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0F2E-593C-4A9E-BE88-49331755A6C0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CCEF-9A57-4340-88E1-BB34CFF3A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009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0F2E-593C-4A9E-BE88-49331755A6C0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CCEF-9A57-4340-88E1-BB34CFF3A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06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0F2E-593C-4A9E-BE88-49331755A6C0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CCEF-9A57-4340-88E1-BB34CFF3A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24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0F2E-593C-4A9E-BE88-49331755A6C0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CCEF-9A57-4340-88E1-BB34CFF3A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16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0F2E-593C-4A9E-BE88-49331755A6C0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CCEF-9A57-4340-88E1-BB34CFF3A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993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0F2E-593C-4A9E-BE88-49331755A6C0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CCEF-9A57-4340-88E1-BB34CFF3A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150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00F2E-593C-4A9E-BE88-49331755A6C0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9CCEF-9A57-4340-88E1-BB34CFF3A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21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geolsoc.org.uk/Plate-Tectonic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guides/zt9y2p3/revision/3" TargetMode="External"/><Relationship Id="rId2" Type="http://schemas.openxmlformats.org/officeDocument/2006/relationships/hyperlink" Target="https://www.bbc.co.uk/teach/class-clips-video/geography-ks3-plate-tectonics/zrc992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28971" y="1134442"/>
            <a:ext cx="7886700" cy="4351338"/>
          </a:xfrm>
        </p:spPr>
        <p:txBody>
          <a:bodyPr/>
          <a:lstStyle/>
          <a:p>
            <a:r>
              <a:rPr lang="en-GB" altLang="en-US" sz="2400" dirty="0" smtClean="0">
                <a:solidFill>
                  <a:srgbClr val="FF0000"/>
                </a:solidFill>
              </a:rPr>
              <a:t>A </a:t>
            </a:r>
            <a:r>
              <a:rPr lang="en-GB" altLang="en-US" sz="2400" dirty="0" smtClean="0">
                <a:solidFill>
                  <a:srgbClr val="FF0000"/>
                </a:solidFill>
              </a:rPr>
              <a:t>plate boundary is where 2 plates meet</a:t>
            </a:r>
          </a:p>
          <a:p>
            <a:r>
              <a:rPr lang="en-GB" altLang="en-US" sz="2400" dirty="0" smtClean="0"/>
              <a:t>There </a:t>
            </a:r>
            <a:r>
              <a:rPr lang="en-GB" altLang="en-US" sz="2400" dirty="0"/>
              <a:t>are 4 ways in which the earth’s plates can move...</a:t>
            </a:r>
          </a:p>
          <a:p>
            <a:endParaRPr lang="en-GB" altLang="en-US" sz="2400" dirty="0"/>
          </a:p>
          <a:p>
            <a:endParaRPr lang="en-GB" altLang="en-US" sz="2400" dirty="0"/>
          </a:p>
          <a:p>
            <a:endParaRPr lang="en-GB" altLang="en-US" sz="2400" dirty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30" y="2021470"/>
            <a:ext cx="2878137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26" y="4222229"/>
            <a:ext cx="2541587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188" y="4365104"/>
            <a:ext cx="2438400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525" y="1998712"/>
            <a:ext cx="345757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4402C8-263A-4439-AA39-4424910248B4}"/>
              </a:ext>
            </a:extLst>
          </p:cNvPr>
          <p:cNvSpPr txBox="1">
            <a:spLocks/>
          </p:cNvSpPr>
          <p:nvPr/>
        </p:nvSpPr>
        <p:spPr>
          <a:xfrm>
            <a:off x="465187" y="118396"/>
            <a:ext cx="8229600" cy="802902"/>
          </a:xfrm>
          <a:prstGeom prst="rect">
            <a:avLst/>
          </a:prstGeom>
          <a:solidFill>
            <a:srgbClr val="C00000"/>
          </a:solidFill>
          <a:ln w="38100" cmpd="sng"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Plate Movement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04840" y="3746325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Constructive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138974" y="582283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Destructive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76695" y="5804605"/>
            <a:ext cx="1395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Conservative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38974" y="3807523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Collisional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261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13316" name="Picture 2" descr="Image result for san andreas fa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1275"/>
            <a:ext cx="5278438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2708275"/>
            <a:ext cx="4003675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Image result for san andreas faul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010025"/>
            <a:ext cx="4213225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1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21851"/>
            <a:ext cx="7886700" cy="1325563"/>
          </a:xfrm>
        </p:spPr>
        <p:txBody>
          <a:bodyPr/>
          <a:lstStyle/>
          <a:p>
            <a:r>
              <a:rPr lang="en-GB" dirty="0" smtClean="0"/>
              <a:t>Explore </a:t>
            </a:r>
            <a:r>
              <a:rPr lang="en-GB" dirty="0" smtClean="0"/>
              <a:t>some of the world’s plate </a:t>
            </a:r>
            <a:r>
              <a:rPr lang="en-GB" dirty="0" smtClean="0"/>
              <a:t>margins using this link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8648"/>
            <a:ext cx="7886700" cy="4351338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www.geolsoc.org.uk/Plate-Tectonics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347" t="10626" r="10707" b="6688"/>
          <a:stretch/>
        </p:blipFill>
        <p:spPr>
          <a:xfrm>
            <a:off x="1259632" y="2033911"/>
            <a:ext cx="6264696" cy="404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2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following slides have the content covered in school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Below are some additional sources of information:</a:t>
            </a:r>
          </a:p>
          <a:p>
            <a:r>
              <a:rPr lang="en-GB" dirty="0" smtClean="0"/>
              <a:t>Video showing </a:t>
            </a:r>
            <a:r>
              <a:rPr lang="en-GB" dirty="0"/>
              <a:t>the boundaries - 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www.bbc.co.uk/teach/class-clips-video/geography-ks3-plate-tectonics/zrc992p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www.bbc.co.uk/bitesize/guides/zt9y2p3/revision/3</a:t>
            </a:r>
            <a:r>
              <a:rPr lang="en-GB" dirty="0" smtClean="0"/>
              <a:t>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751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u="sng" dirty="0" smtClean="0"/>
              <a:t>Constructive Plate Margins</a:t>
            </a:r>
            <a:endParaRPr lang="en-GB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3203575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60575"/>
            <a:ext cx="2808288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060575"/>
            <a:ext cx="298767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72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60350"/>
            <a:ext cx="890905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82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25330" y="-158204"/>
            <a:ext cx="8229600" cy="850900"/>
          </a:xfrm>
        </p:spPr>
        <p:txBody>
          <a:bodyPr/>
          <a:lstStyle/>
          <a:p>
            <a:pPr eaLnBrk="1" hangingPunct="1"/>
            <a:r>
              <a:rPr lang="en-GB" altLang="en-US" b="1" u="sng" smtClean="0"/>
              <a:t>Destructive margins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70" y="692696"/>
            <a:ext cx="914400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15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922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9221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" y="20782"/>
            <a:ext cx="8289925" cy="60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80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28898" y="-5261"/>
            <a:ext cx="7886700" cy="1325563"/>
          </a:xfrm>
        </p:spPr>
        <p:txBody>
          <a:bodyPr/>
          <a:lstStyle/>
          <a:p>
            <a:pPr eaLnBrk="1" hangingPunct="1"/>
            <a:r>
              <a:rPr lang="en-GB" altLang="en-US" b="1" u="sng" smtClean="0"/>
              <a:t>Collision plate margins</a:t>
            </a:r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58388"/>
            <a:ext cx="828198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07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 t="9642" b="4720"/>
          <a:stretch>
            <a:fillRect/>
          </a:stretch>
        </p:blipFill>
        <p:spPr bwMode="auto">
          <a:xfrm>
            <a:off x="1954213" y="2470150"/>
            <a:ext cx="6732587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Image result for himalayan mountains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0313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37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u="sng" smtClean="0"/>
              <a:t>Conservative Plate Margins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73238"/>
            <a:ext cx="9144000" cy="2735262"/>
          </a:xfrm>
        </p:spPr>
      </p:pic>
    </p:spTree>
    <p:extLst>
      <p:ext uri="{BB962C8B-B14F-4D97-AF65-F5344CB8AC3E}">
        <p14:creationId xmlns:p14="http://schemas.microsoft.com/office/powerpoint/2010/main" val="30670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9C647E071ED4D9B7D0BA81432F5C2" ma:contentTypeVersion="17" ma:contentTypeDescription="Create a new document." ma:contentTypeScope="" ma:versionID="48b29fa8638abee717d1fdd10b1328d1">
  <xsd:schema xmlns:xsd="http://www.w3.org/2001/XMLSchema" xmlns:xs="http://www.w3.org/2001/XMLSchema" xmlns:p="http://schemas.microsoft.com/office/2006/metadata/properties" xmlns:ns2="070f71ce-64c7-4b17-bb6b-21ebf0c68387" xmlns:ns3="8c49430d-f190-4cd8-83c3-84bb6a3d29af" targetNamespace="http://schemas.microsoft.com/office/2006/metadata/properties" ma:root="true" ma:fieldsID="e44dfcf108e842c73ed980802cedbc8a" ns2:_="" ns3:_="">
    <xsd:import namespace="070f71ce-64c7-4b17-bb6b-21ebf0c68387"/>
    <xsd:import namespace="8c49430d-f190-4cd8-83c3-84bb6a3d2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Complete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71ce-64c7-4b17-bb6b-21ebf0c68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Completed" ma:index="17" nillable="true" ma:displayName="Completed" ma:default="0" ma:format="Dropdown" ma:internalName="Completed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430d-f190-4cd8-83c3-84bb6a3d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99d808-df6e-4fcd-b362-d9c1aab5c644}" ma:internalName="TaxCatchAll" ma:showField="CatchAllData" ma:web="8c49430d-f190-4cd8-83c3-84bb6a3d2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70f71ce-64c7-4b17-bb6b-21ebf0c68387" xsi:nil="true"/>
    <TaxCatchAll xmlns="8c49430d-f190-4cd8-83c3-84bb6a3d29af" xsi:nil="true"/>
    <lcf76f155ced4ddcb4097134ff3c332f xmlns="070f71ce-64c7-4b17-bb6b-21ebf0c68387">
      <Terms xmlns="http://schemas.microsoft.com/office/infopath/2007/PartnerControls"/>
    </lcf76f155ced4ddcb4097134ff3c332f>
    <Completed xmlns="070f71ce-64c7-4b17-bb6b-21ebf0c68387">false</Completed>
  </documentManagement>
</p:properties>
</file>

<file path=customXml/itemProps1.xml><?xml version="1.0" encoding="utf-8"?>
<ds:datastoreItem xmlns:ds="http://schemas.openxmlformats.org/officeDocument/2006/customXml" ds:itemID="{558385E9-393B-454E-8DF9-1CDFE2333014}"/>
</file>

<file path=customXml/itemProps2.xml><?xml version="1.0" encoding="utf-8"?>
<ds:datastoreItem xmlns:ds="http://schemas.openxmlformats.org/officeDocument/2006/customXml" ds:itemID="{F410BFF9-CB76-489A-BD6A-03F287618855}"/>
</file>

<file path=customXml/itemProps3.xml><?xml version="1.0" encoding="utf-8"?>
<ds:datastoreItem xmlns:ds="http://schemas.openxmlformats.org/officeDocument/2006/customXml" ds:itemID="{475E6D3F-D933-4434-9A3D-9F482471AE2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78</Words>
  <Application>Microsoft Office PowerPoint</Application>
  <PresentationFormat>On-screen Show (4:3)</PresentationFormat>
  <Paragraphs>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The following slides have the content covered in school</vt:lpstr>
      <vt:lpstr>Constructive Plate Margins</vt:lpstr>
      <vt:lpstr>PowerPoint Presentation</vt:lpstr>
      <vt:lpstr>Destructive margins</vt:lpstr>
      <vt:lpstr>PowerPoint Presentation</vt:lpstr>
      <vt:lpstr>Collision plate margins</vt:lpstr>
      <vt:lpstr>PowerPoint Presentation</vt:lpstr>
      <vt:lpstr>Conservative Plate Margins</vt:lpstr>
      <vt:lpstr>PowerPoint Presentation</vt:lpstr>
      <vt:lpstr>Explore some of the world’s plate margins using this link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Earth’s internal structure</dc:title>
  <dc:creator>Bilton, Jennifer</dc:creator>
  <cp:lastModifiedBy>Bilton, Jennifer</cp:lastModifiedBy>
  <cp:revision>3</cp:revision>
  <dcterms:created xsi:type="dcterms:W3CDTF">2023-01-23T12:15:12Z</dcterms:created>
  <dcterms:modified xsi:type="dcterms:W3CDTF">2023-01-23T12:25:48Z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0x0101001ED9C647E071ED4D9B7D0BA81432F5C2</vt:lpwstr>
  </property>
</Properties>
</file>