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D816-A0AD-493B-8ECB-527F855071DB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CAB6-12C2-4E34-ACFD-349ED990C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088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D816-A0AD-493B-8ECB-527F855071DB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CAB6-12C2-4E34-ACFD-349ED990C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01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D816-A0AD-493B-8ECB-527F855071DB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CAB6-12C2-4E34-ACFD-349ED990C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771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D816-A0AD-493B-8ECB-527F855071DB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CAB6-12C2-4E34-ACFD-349ED990C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2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D816-A0AD-493B-8ECB-527F855071DB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CAB6-12C2-4E34-ACFD-349ED990C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50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D816-A0AD-493B-8ECB-527F855071DB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CAB6-12C2-4E34-ACFD-349ED990C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60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D816-A0AD-493B-8ECB-527F855071DB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CAB6-12C2-4E34-ACFD-349ED990C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17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D816-A0AD-493B-8ECB-527F855071DB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CAB6-12C2-4E34-ACFD-349ED990C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83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D816-A0AD-493B-8ECB-527F855071DB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CAB6-12C2-4E34-ACFD-349ED990C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723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D816-A0AD-493B-8ECB-527F855071DB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CAB6-12C2-4E34-ACFD-349ED990C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485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D816-A0AD-493B-8ECB-527F855071DB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CAB6-12C2-4E34-ACFD-349ED990C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937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0D816-A0AD-493B-8ECB-527F855071DB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CAB6-12C2-4E34-ACFD-349ED990C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92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16931"/>
            <a:ext cx="10515600" cy="732155"/>
          </a:xfrm>
        </p:spPr>
        <p:txBody>
          <a:bodyPr/>
          <a:lstStyle/>
          <a:p>
            <a:r>
              <a:rPr lang="en-GB" dirty="0" smtClean="0"/>
              <a:t>Examples of Year 7 Tectonics work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0"/>
          <a:stretch/>
        </p:blipFill>
        <p:spPr>
          <a:xfrm>
            <a:off x="2215515" y="849086"/>
            <a:ext cx="9138285" cy="5877729"/>
          </a:xfrm>
        </p:spPr>
      </p:pic>
      <p:sp>
        <p:nvSpPr>
          <p:cNvPr id="7" name="TextBox 6"/>
          <p:cNvSpPr txBox="1"/>
          <p:nvPr/>
        </p:nvSpPr>
        <p:spPr>
          <a:xfrm>
            <a:off x="313509" y="2677886"/>
            <a:ext cx="17321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Each layer is labelled with a clear description of its characteristics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016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930" y="-40778"/>
            <a:ext cx="7647959" cy="818258"/>
          </a:xfrm>
        </p:spPr>
        <p:txBody>
          <a:bodyPr>
            <a:noAutofit/>
          </a:bodyPr>
          <a:lstStyle/>
          <a:p>
            <a:r>
              <a:rPr lang="en-GB" sz="4000" dirty="0" smtClean="0"/>
              <a:t>Impacts of volcanic eruptions</a:t>
            </a:r>
            <a:endParaRPr lang="en-GB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3" t="3793" r="3735" b="14339"/>
          <a:stretch/>
        </p:blipFill>
        <p:spPr>
          <a:xfrm rot="5400000">
            <a:off x="5326282" y="9145"/>
            <a:ext cx="6000365" cy="7537036"/>
          </a:xfrm>
        </p:spPr>
      </p:pic>
      <p:sp>
        <p:nvSpPr>
          <p:cNvPr id="6" name="TextBox 5"/>
          <p:cNvSpPr txBox="1"/>
          <p:nvPr/>
        </p:nvSpPr>
        <p:spPr>
          <a:xfrm>
            <a:off x="187843" y="1917601"/>
            <a:ext cx="357246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First point introduced and mentions that it is </a:t>
            </a:r>
            <a:r>
              <a:rPr lang="en-GB" dirty="0" smtClean="0"/>
              <a:t>a social point</a:t>
            </a:r>
            <a:r>
              <a:rPr lang="en-GB" dirty="0" smtClean="0"/>
              <a:t>.</a:t>
            </a:r>
            <a:endParaRPr lang="en-GB" dirty="0"/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>
          <a:xfrm>
            <a:off x="3760306" y="2240767"/>
            <a:ext cx="1295235" cy="4670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4606833" y="2601577"/>
            <a:ext cx="6731352" cy="700959"/>
          </a:xfrm>
          <a:custGeom>
            <a:avLst/>
            <a:gdLst>
              <a:gd name="connsiteX0" fmla="*/ 0 w 4480560"/>
              <a:gd name="connsiteY0" fmla="*/ 24938 h 648393"/>
              <a:gd name="connsiteX1" fmla="*/ 8313 w 4480560"/>
              <a:gd name="connsiteY1" fmla="*/ 631767 h 648393"/>
              <a:gd name="connsiteX2" fmla="*/ 2493818 w 4480560"/>
              <a:gd name="connsiteY2" fmla="*/ 648393 h 648393"/>
              <a:gd name="connsiteX3" fmla="*/ 2502131 w 4480560"/>
              <a:gd name="connsiteY3" fmla="*/ 390698 h 648393"/>
              <a:gd name="connsiteX4" fmla="*/ 4480560 w 4480560"/>
              <a:gd name="connsiteY4" fmla="*/ 374073 h 648393"/>
              <a:gd name="connsiteX5" fmla="*/ 4472247 w 4480560"/>
              <a:gd name="connsiteY5" fmla="*/ 0 h 648393"/>
              <a:gd name="connsiteX6" fmla="*/ 0 w 4480560"/>
              <a:gd name="connsiteY6" fmla="*/ 24938 h 648393"/>
              <a:gd name="connsiteX0" fmla="*/ 0 w 6717906"/>
              <a:gd name="connsiteY0" fmla="*/ 92173 h 715628"/>
              <a:gd name="connsiteX1" fmla="*/ 8313 w 6717906"/>
              <a:gd name="connsiteY1" fmla="*/ 699002 h 715628"/>
              <a:gd name="connsiteX2" fmla="*/ 2493818 w 6717906"/>
              <a:gd name="connsiteY2" fmla="*/ 715628 h 715628"/>
              <a:gd name="connsiteX3" fmla="*/ 2502131 w 6717906"/>
              <a:gd name="connsiteY3" fmla="*/ 457933 h 715628"/>
              <a:gd name="connsiteX4" fmla="*/ 4480560 w 6717906"/>
              <a:gd name="connsiteY4" fmla="*/ 441308 h 715628"/>
              <a:gd name="connsiteX5" fmla="*/ 6717906 w 6717906"/>
              <a:gd name="connsiteY5" fmla="*/ 0 h 715628"/>
              <a:gd name="connsiteX6" fmla="*/ 0 w 6717906"/>
              <a:gd name="connsiteY6" fmla="*/ 92173 h 715628"/>
              <a:gd name="connsiteX0" fmla="*/ 0 w 6717906"/>
              <a:gd name="connsiteY0" fmla="*/ 92173 h 715628"/>
              <a:gd name="connsiteX1" fmla="*/ 8313 w 6717906"/>
              <a:gd name="connsiteY1" fmla="*/ 699002 h 715628"/>
              <a:gd name="connsiteX2" fmla="*/ 2493818 w 6717906"/>
              <a:gd name="connsiteY2" fmla="*/ 715628 h 715628"/>
              <a:gd name="connsiteX3" fmla="*/ 2502131 w 6717906"/>
              <a:gd name="connsiteY3" fmla="*/ 457933 h 715628"/>
              <a:gd name="connsiteX4" fmla="*/ 6578301 w 6717906"/>
              <a:gd name="connsiteY4" fmla="*/ 454755 h 715628"/>
              <a:gd name="connsiteX5" fmla="*/ 6717906 w 6717906"/>
              <a:gd name="connsiteY5" fmla="*/ 0 h 715628"/>
              <a:gd name="connsiteX6" fmla="*/ 0 w 6717906"/>
              <a:gd name="connsiteY6" fmla="*/ 92173 h 715628"/>
              <a:gd name="connsiteX0" fmla="*/ 0 w 6717906"/>
              <a:gd name="connsiteY0" fmla="*/ 92173 h 715628"/>
              <a:gd name="connsiteX1" fmla="*/ 8313 w 6717906"/>
              <a:gd name="connsiteY1" fmla="*/ 699002 h 715628"/>
              <a:gd name="connsiteX2" fmla="*/ 2493818 w 6717906"/>
              <a:gd name="connsiteY2" fmla="*/ 715628 h 715628"/>
              <a:gd name="connsiteX3" fmla="*/ 821249 w 6717906"/>
              <a:gd name="connsiteY3" fmla="*/ 363804 h 715628"/>
              <a:gd name="connsiteX4" fmla="*/ 6578301 w 6717906"/>
              <a:gd name="connsiteY4" fmla="*/ 454755 h 715628"/>
              <a:gd name="connsiteX5" fmla="*/ 6717906 w 6717906"/>
              <a:gd name="connsiteY5" fmla="*/ 0 h 715628"/>
              <a:gd name="connsiteX6" fmla="*/ 0 w 6717906"/>
              <a:gd name="connsiteY6" fmla="*/ 92173 h 715628"/>
              <a:gd name="connsiteX0" fmla="*/ 0 w 6717906"/>
              <a:gd name="connsiteY0" fmla="*/ 92173 h 699002"/>
              <a:gd name="connsiteX1" fmla="*/ 8313 w 6717906"/>
              <a:gd name="connsiteY1" fmla="*/ 699002 h 699002"/>
              <a:gd name="connsiteX2" fmla="*/ 839830 w 6717906"/>
              <a:gd name="connsiteY2" fmla="*/ 675286 h 699002"/>
              <a:gd name="connsiteX3" fmla="*/ 821249 w 6717906"/>
              <a:gd name="connsiteY3" fmla="*/ 363804 h 699002"/>
              <a:gd name="connsiteX4" fmla="*/ 6578301 w 6717906"/>
              <a:gd name="connsiteY4" fmla="*/ 454755 h 699002"/>
              <a:gd name="connsiteX5" fmla="*/ 6717906 w 6717906"/>
              <a:gd name="connsiteY5" fmla="*/ 0 h 699002"/>
              <a:gd name="connsiteX6" fmla="*/ 0 w 6717906"/>
              <a:gd name="connsiteY6" fmla="*/ 92173 h 699002"/>
              <a:gd name="connsiteX0" fmla="*/ 0 w 6739665"/>
              <a:gd name="connsiteY0" fmla="*/ 92173 h 699002"/>
              <a:gd name="connsiteX1" fmla="*/ 8313 w 6739665"/>
              <a:gd name="connsiteY1" fmla="*/ 699002 h 699002"/>
              <a:gd name="connsiteX2" fmla="*/ 839830 w 6739665"/>
              <a:gd name="connsiteY2" fmla="*/ 675286 h 699002"/>
              <a:gd name="connsiteX3" fmla="*/ 821249 w 6739665"/>
              <a:gd name="connsiteY3" fmla="*/ 363804 h 699002"/>
              <a:gd name="connsiteX4" fmla="*/ 6739665 w 6739665"/>
              <a:gd name="connsiteY4" fmla="*/ 347179 h 699002"/>
              <a:gd name="connsiteX5" fmla="*/ 6717906 w 6739665"/>
              <a:gd name="connsiteY5" fmla="*/ 0 h 699002"/>
              <a:gd name="connsiteX6" fmla="*/ 0 w 6739665"/>
              <a:gd name="connsiteY6" fmla="*/ 92173 h 699002"/>
              <a:gd name="connsiteX0" fmla="*/ 0 w 6739665"/>
              <a:gd name="connsiteY0" fmla="*/ 92173 h 699002"/>
              <a:gd name="connsiteX1" fmla="*/ 8313 w 6739665"/>
              <a:gd name="connsiteY1" fmla="*/ 699002 h 699002"/>
              <a:gd name="connsiteX2" fmla="*/ 839830 w 6739665"/>
              <a:gd name="connsiteY2" fmla="*/ 675286 h 699002"/>
              <a:gd name="connsiteX3" fmla="*/ 821249 w 6739665"/>
              <a:gd name="connsiteY3" fmla="*/ 363804 h 699002"/>
              <a:gd name="connsiteX4" fmla="*/ 6739665 w 6739665"/>
              <a:gd name="connsiteY4" fmla="*/ 347179 h 699002"/>
              <a:gd name="connsiteX5" fmla="*/ 6717906 w 6739665"/>
              <a:gd name="connsiteY5" fmla="*/ 0 h 699002"/>
              <a:gd name="connsiteX6" fmla="*/ 0 w 6739665"/>
              <a:gd name="connsiteY6" fmla="*/ 92173 h 699002"/>
              <a:gd name="connsiteX0" fmla="*/ 32028 w 6731352"/>
              <a:gd name="connsiteY0" fmla="*/ 0 h 700959"/>
              <a:gd name="connsiteX1" fmla="*/ 0 w 6731352"/>
              <a:gd name="connsiteY1" fmla="*/ 700959 h 700959"/>
              <a:gd name="connsiteX2" fmla="*/ 831517 w 6731352"/>
              <a:gd name="connsiteY2" fmla="*/ 677243 h 700959"/>
              <a:gd name="connsiteX3" fmla="*/ 812936 w 6731352"/>
              <a:gd name="connsiteY3" fmla="*/ 365761 h 700959"/>
              <a:gd name="connsiteX4" fmla="*/ 6731352 w 6731352"/>
              <a:gd name="connsiteY4" fmla="*/ 349136 h 700959"/>
              <a:gd name="connsiteX5" fmla="*/ 6709593 w 6731352"/>
              <a:gd name="connsiteY5" fmla="*/ 1957 h 700959"/>
              <a:gd name="connsiteX6" fmla="*/ 32028 w 6731352"/>
              <a:gd name="connsiteY6" fmla="*/ 0 h 70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31352" h="700959">
                <a:moveTo>
                  <a:pt x="32028" y="0"/>
                </a:moveTo>
                <a:lnTo>
                  <a:pt x="0" y="700959"/>
                </a:lnTo>
                <a:lnTo>
                  <a:pt x="831517" y="677243"/>
                </a:lnTo>
                <a:lnTo>
                  <a:pt x="812936" y="365761"/>
                </a:lnTo>
                <a:lnTo>
                  <a:pt x="6731352" y="349136"/>
                </a:lnTo>
                <a:lnTo>
                  <a:pt x="6709593" y="1957"/>
                </a:lnTo>
                <a:lnTo>
                  <a:pt x="32028" y="0"/>
                </a:lnTo>
                <a:close/>
              </a:path>
            </a:pathLst>
          </a:custGeom>
          <a:solidFill>
            <a:srgbClr val="FF3300">
              <a:alpha val="1411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45720" y="2903711"/>
            <a:ext cx="37795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Evidence is used to support </a:t>
            </a:r>
            <a:r>
              <a:rPr lang="en-GB" dirty="0" smtClean="0"/>
              <a:t>points throughout</a:t>
            </a:r>
            <a:endParaRPr lang="en-GB" dirty="0"/>
          </a:p>
        </p:txBody>
      </p:sp>
      <p:cxnSp>
        <p:nvCxnSpPr>
          <p:cNvPr id="10" name="Straight Arrow Connector 9"/>
          <p:cNvCxnSpPr>
            <a:endCxn id="11" idx="1"/>
          </p:cNvCxnSpPr>
          <p:nvPr/>
        </p:nvCxnSpPr>
        <p:spPr>
          <a:xfrm>
            <a:off x="3627507" y="3186933"/>
            <a:ext cx="1868316" cy="59696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495823" y="3646736"/>
            <a:ext cx="3471949" cy="274320"/>
          </a:xfrm>
          <a:prstGeom prst="rect">
            <a:avLst/>
          </a:prstGeom>
          <a:solidFill>
            <a:srgbClr val="00FFFF">
              <a:alpha val="1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62098" y="3745974"/>
            <a:ext cx="358053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 point is then </a:t>
            </a:r>
            <a:r>
              <a:rPr lang="en-GB" dirty="0" smtClean="0"/>
              <a:t>explained – how did the volcanic eruption cause the deaths. </a:t>
            </a:r>
            <a:endParaRPr lang="en-GB" dirty="0"/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>
            <a:off x="3842633" y="4207639"/>
            <a:ext cx="823496" cy="149824"/>
          </a:xfrm>
          <a:prstGeom prst="straightConnector1">
            <a:avLst/>
          </a:prstGeom>
          <a:ln>
            <a:solidFill>
              <a:srgbClr val="00FF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876131" y="4250974"/>
            <a:ext cx="1585682" cy="338240"/>
          </a:xfrm>
          <a:prstGeom prst="rect">
            <a:avLst/>
          </a:prstGeom>
          <a:solidFill>
            <a:srgbClr val="00FFFF">
              <a:alpha val="1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7972509" y="4577179"/>
            <a:ext cx="1585682" cy="338240"/>
          </a:xfrm>
          <a:prstGeom prst="rect">
            <a:avLst/>
          </a:prstGeom>
          <a:solidFill>
            <a:srgbClr val="00FFFF">
              <a:alpha val="1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Arrow Connector 32"/>
          <p:cNvCxnSpPr>
            <a:endCxn id="31" idx="1"/>
          </p:cNvCxnSpPr>
          <p:nvPr/>
        </p:nvCxnSpPr>
        <p:spPr>
          <a:xfrm>
            <a:off x="3627507" y="3196888"/>
            <a:ext cx="5248624" cy="122320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2" idx="1"/>
          </p:cNvCxnSpPr>
          <p:nvPr/>
        </p:nvCxnSpPr>
        <p:spPr>
          <a:xfrm>
            <a:off x="3581414" y="3175144"/>
            <a:ext cx="4391095" cy="157115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4666129" y="3536576"/>
            <a:ext cx="7409330" cy="1156448"/>
          </a:xfrm>
          <a:custGeom>
            <a:avLst/>
            <a:gdLst>
              <a:gd name="connsiteX0" fmla="*/ 5002306 w 7409330"/>
              <a:gd name="connsiteY0" fmla="*/ 40342 h 1156448"/>
              <a:gd name="connsiteX1" fmla="*/ 5002306 w 7409330"/>
              <a:gd name="connsiteY1" fmla="*/ 40342 h 1156448"/>
              <a:gd name="connsiteX2" fmla="*/ 5136777 w 7409330"/>
              <a:gd name="connsiteY2" fmla="*/ 40342 h 1156448"/>
              <a:gd name="connsiteX3" fmla="*/ 7274859 w 7409330"/>
              <a:gd name="connsiteY3" fmla="*/ 0 h 1156448"/>
              <a:gd name="connsiteX4" fmla="*/ 7409330 w 7409330"/>
              <a:gd name="connsiteY4" fmla="*/ 13448 h 1156448"/>
              <a:gd name="connsiteX5" fmla="*/ 7395883 w 7409330"/>
              <a:gd name="connsiteY5" fmla="*/ 712695 h 1156448"/>
              <a:gd name="connsiteX6" fmla="*/ 4061012 w 7409330"/>
              <a:gd name="connsiteY6" fmla="*/ 739589 h 1156448"/>
              <a:gd name="connsiteX7" fmla="*/ 4061012 w 7409330"/>
              <a:gd name="connsiteY7" fmla="*/ 1048871 h 1156448"/>
              <a:gd name="connsiteX8" fmla="*/ 0 w 7409330"/>
              <a:gd name="connsiteY8" fmla="*/ 1156448 h 1156448"/>
              <a:gd name="connsiteX9" fmla="*/ 13447 w 7409330"/>
              <a:gd name="connsiteY9" fmla="*/ 430306 h 1156448"/>
              <a:gd name="connsiteX10" fmla="*/ 4988859 w 7409330"/>
              <a:gd name="connsiteY10" fmla="*/ 376518 h 1156448"/>
              <a:gd name="connsiteX11" fmla="*/ 5002306 w 7409330"/>
              <a:gd name="connsiteY11" fmla="*/ 40342 h 115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09330" h="1156448">
                <a:moveTo>
                  <a:pt x="5002306" y="40342"/>
                </a:moveTo>
                <a:lnTo>
                  <a:pt x="5002306" y="40342"/>
                </a:lnTo>
                <a:lnTo>
                  <a:pt x="5136777" y="40342"/>
                </a:lnTo>
                <a:lnTo>
                  <a:pt x="7274859" y="0"/>
                </a:lnTo>
                <a:lnTo>
                  <a:pt x="7409330" y="13448"/>
                </a:lnTo>
                <a:lnTo>
                  <a:pt x="7395883" y="712695"/>
                </a:lnTo>
                <a:lnTo>
                  <a:pt x="4061012" y="739589"/>
                </a:lnTo>
                <a:lnTo>
                  <a:pt x="4061012" y="1048871"/>
                </a:lnTo>
                <a:lnTo>
                  <a:pt x="0" y="1156448"/>
                </a:lnTo>
                <a:lnTo>
                  <a:pt x="13447" y="430306"/>
                </a:lnTo>
                <a:lnTo>
                  <a:pt x="4988859" y="376518"/>
                </a:lnTo>
                <a:lnTo>
                  <a:pt x="5002306" y="40342"/>
                </a:lnTo>
                <a:close/>
              </a:path>
            </a:pathLst>
          </a:custGeom>
          <a:solidFill>
            <a:srgbClr val="00FF00">
              <a:alpha val="1800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reeform 40"/>
          <p:cNvSpPr/>
          <p:nvPr/>
        </p:nvSpPr>
        <p:spPr>
          <a:xfrm>
            <a:off x="4568011" y="4548409"/>
            <a:ext cx="7463118" cy="2164977"/>
          </a:xfrm>
          <a:custGeom>
            <a:avLst/>
            <a:gdLst>
              <a:gd name="connsiteX0" fmla="*/ 5002306 w 7409330"/>
              <a:gd name="connsiteY0" fmla="*/ 40342 h 1156448"/>
              <a:gd name="connsiteX1" fmla="*/ 5002306 w 7409330"/>
              <a:gd name="connsiteY1" fmla="*/ 40342 h 1156448"/>
              <a:gd name="connsiteX2" fmla="*/ 5136777 w 7409330"/>
              <a:gd name="connsiteY2" fmla="*/ 40342 h 1156448"/>
              <a:gd name="connsiteX3" fmla="*/ 7274859 w 7409330"/>
              <a:gd name="connsiteY3" fmla="*/ 0 h 1156448"/>
              <a:gd name="connsiteX4" fmla="*/ 7409330 w 7409330"/>
              <a:gd name="connsiteY4" fmla="*/ 13448 h 1156448"/>
              <a:gd name="connsiteX5" fmla="*/ 7395883 w 7409330"/>
              <a:gd name="connsiteY5" fmla="*/ 712695 h 1156448"/>
              <a:gd name="connsiteX6" fmla="*/ 4061012 w 7409330"/>
              <a:gd name="connsiteY6" fmla="*/ 739589 h 1156448"/>
              <a:gd name="connsiteX7" fmla="*/ 4061012 w 7409330"/>
              <a:gd name="connsiteY7" fmla="*/ 1048871 h 1156448"/>
              <a:gd name="connsiteX8" fmla="*/ 0 w 7409330"/>
              <a:gd name="connsiteY8" fmla="*/ 1156448 h 1156448"/>
              <a:gd name="connsiteX9" fmla="*/ 13447 w 7409330"/>
              <a:gd name="connsiteY9" fmla="*/ 430306 h 1156448"/>
              <a:gd name="connsiteX10" fmla="*/ 4988859 w 7409330"/>
              <a:gd name="connsiteY10" fmla="*/ 376518 h 1156448"/>
              <a:gd name="connsiteX11" fmla="*/ 5002306 w 7409330"/>
              <a:gd name="connsiteY11" fmla="*/ 40342 h 1156448"/>
              <a:gd name="connsiteX0" fmla="*/ 5002306 w 7409330"/>
              <a:gd name="connsiteY0" fmla="*/ 40342 h 1156448"/>
              <a:gd name="connsiteX1" fmla="*/ 5002306 w 7409330"/>
              <a:gd name="connsiteY1" fmla="*/ 40342 h 1156448"/>
              <a:gd name="connsiteX2" fmla="*/ 5136777 w 7409330"/>
              <a:gd name="connsiteY2" fmla="*/ 40342 h 1156448"/>
              <a:gd name="connsiteX3" fmla="*/ 7274859 w 7409330"/>
              <a:gd name="connsiteY3" fmla="*/ 0 h 1156448"/>
              <a:gd name="connsiteX4" fmla="*/ 7409330 w 7409330"/>
              <a:gd name="connsiteY4" fmla="*/ 13448 h 1156448"/>
              <a:gd name="connsiteX5" fmla="*/ 7395883 w 7409330"/>
              <a:gd name="connsiteY5" fmla="*/ 712695 h 1156448"/>
              <a:gd name="connsiteX6" fmla="*/ 4061012 w 7409330"/>
              <a:gd name="connsiteY6" fmla="*/ 1048871 h 1156448"/>
              <a:gd name="connsiteX7" fmla="*/ 0 w 7409330"/>
              <a:gd name="connsiteY7" fmla="*/ 1156448 h 1156448"/>
              <a:gd name="connsiteX8" fmla="*/ 13447 w 7409330"/>
              <a:gd name="connsiteY8" fmla="*/ 430306 h 1156448"/>
              <a:gd name="connsiteX9" fmla="*/ 4988859 w 7409330"/>
              <a:gd name="connsiteY9" fmla="*/ 376518 h 1156448"/>
              <a:gd name="connsiteX10" fmla="*/ 5002306 w 7409330"/>
              <a:gd name="connsiteY10" fmla="*/ 40342 h 1156448"/>
              <a:gd name="connsiteX0" fmla="*/ 5002306 w 7409330"/>
              <a:gd name="connsiteY0" fmla="*/ 40342 h 2057401"/>
              <a:gd name="connsiteX1" fmla="*/ 5002306 w 7409330"/>
              <a:gd name="connsiteY1" fmla="*/ 40342 h 2057401"/>
              <a:gd name="connsiteX2" fmla="*/ 5136777 w 7409330"/>
              <a:gd name="connsiteY2" fmla="*/ 40342 h 2057401"/>
              <a:gd name="connsiteX3" fmla="*/ 7274859 w 7409330"/>
              <a:gd name="connsiteY3" fmla="*/ 0 h 2057401"/>
              <a:gd name="connsiteX4" fmla="*/ 7409330 w 7409330"/>
              <a:gd name="connsiteY4" fmla="*/ 13448 h 2057401"/>
              <a:gd name="connsiteX5" fmla="*/ 7368989 w 7409330"/>
              <a:gd name="connsiteY5" fmla="*/ 2057401 h 2057401"/>
              <a:gd name="connsiteX6" fmla="*/ 4061012 w 7409330"/>
              <a:gd name="connsiteY6" fmla="*/ 1048871 h 2057401"/>
              <a:gd name="connsiteX7" fmla="*/ 0 w 7409330"/>
              <a:gd name="connsiteY7" fmla="*/ 1156448 h 2057401"/>
              <a:gd name="connsiteX8" fmla="*/ 13447 w 7409330"/>
              <a:gd name="connsiteY8" fmla="*/ 430306 h 2057401"/>
              <a:gd name="connsiteX9" fmla="*/ 4988859 w 7409330"/>
              <a:gd name="connsiteY9" fmla="*/ 376518 h 2057401"/>
              <a:gd name="connsiteX10" fmla="*/ 5002306 w 7409330"/>
              <a:gd name="connsiteY10" fmla="*/ 40342 h 2057401"/>
              <a:gd name="connsiteX0" fmla="*/ 5002306 w 7409330"/>
              <a:gd name="connsiteY0" fmla="*/ 40342 h 2057401"/>
              <a:gd name="connsiteX1" fmla="*/ 5002306 w 7409330"/>
              <a:gd name="connsiteY1" fmla="*/ 40342 h 2057401"/>
              <a:gd name="connsiteX2" fmla="*/ 5136777 w 7409330"/>
              <a:gd name="connsiteY2" fmla="*/ 40342 h 2057401"/>
              <a:gd name="connsiteX3" fmla="*/ 7274859 w 7409330"/>
              <a:gd name="connsiteY3" fmla="*/ 0 h 2057401"/>
              <a:gd name="connsiteX4" fmla="*/ 7409330 w 7409330"/>
              <a:gd name="connsiteY4" fmla="*/ 13448 h 2057401"/>
              <a:gd name="connsiteX5" fmla="*/ 7368989 w 7409330"/>
              <a:gd name="connsiteY5" fmla="*/ 2057401 h 2057401"/>
              <a:gd name="connsiteX6" fmla="*/ 0 w 7409330"/>
              <a:gd name="connsiteY6" fmla="*/ 1156448 h 2057401"/>
              <a:gd name="connsiteX7" fmla="*/ 13447 w 7409330"/>
              <a:gd name="connsiteY7" fmla="*/ 430306 h 2057401"/>
              <a:gd name="connsiteX8" fmla="*/ 4988859 w 7409330"/>
              <a:gd name="connsiteY8" fmla="*/ 376518 h 2057401"/>
              <a:gd name="connsiteX9" fmla="*/ 5002306 w 7409330"/>
              <a:gd name="connsiteY9" fmla="*/ 40342 h 2057401"/>
              <a:gd name="connsiteX0" fmla="*/ 5056094 w 7463118"/>
              <a:gd name="connsiteY0" fmla="*/ 40342 h 2164977"/>
              <a:gd name="connsiteX1" fmla="*/ 5056094 w 7463118"/>
              <a:gd name="connsiteY1" fmla="*/ 40342 h 2164977"/>
              <a:gd name="connsiteX2" fmla="*/ 5190565 w 7463118"/>
              <a:gd name="connsiteY2" fmla="*/ 40342 h 2164977"/>
              <a:gd name="connsiteX3" fmla="*/ 7328647 w 7463118"/>
              <a:gd name="connsiteY3" fmla="*/ 0 h 2164977"/>
              <a:gd name="connsiteX4" fmla="*/ 7463118 w 7463118"/>
              <a:gd name="connsiteY4" fmla="*/ 13448 h 2164977"/>
              <a:gd name="connsiteX5" fmla="*/ 7422777 w 7463118"/>
              <a:gd name="connsiteY5" fmla="*/ 2057401 h 2164977"/>
              <a:gd name="connsiteX6" fmla="*/ 0 w 7463118"/>
              <a:gd name="connsiteY6" fmla="*/ 2164977 h 2164977"/>
              <a:gd name="connsiteX7" fmla="*/ 67235 w 7463118"/>
              <a:gd name="connsiteY7" fmla="*/ 430306 h 2164977"/>
              <a:gd name="connsiteX8" fmla="*/ 5042647 w 7463118"/>
              <a:gd name="connsiteY8" fmla="*/ 376518 h 2164977"/>
              <a:gd name="connsiteX9" fmla="*/ 5056094 w 7463118"/>
              <a:gd name="connsiteY9" fmla="*/ 40342 h 216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63118" h="2164977">
                <a:moveTo>
                  <a:pt x="5056094" y="40342"/>
                </a:moveTo>
                <a:lnTo>
                  <a:pt x="5056094" y="40342"/>
                </a:lnTo>
                <a:lnTo>
                  <a:pt x="5190565" y="40342"/>
                </a:lnTo>
                <a:lnTo>
                  <a:pt x="7328647" y="0"/>
                </a:lnTo>
                <a:lnTo>
                  <a:pt x="7463118" y="13448"/>
                </a:lnTo>
                <a:lnTo>
                  <a:pt x="7422777" y="2057401"/>
                </a:lnTo>
                <a:lnTo>
                  <a:pt x="0" y="2164977"/>
                </a:lnTo>
                <a:lnTo>
                  <a:pt x="67235" y="430306"/>
                </a:lnTo>
                <a:lnTo>
                  <a:pt x="5042647" y="376518"/>
                </a:lnTo>
                <a:lnTo>
                  <a:pt x="5056094" y="40342"/>
                </a:lnTo>
                <a:close/>
              </a:path>
            </a:pathLst>
          </a:custGeom>
          <a:solidFill>
            <a:srgbClr val="00FF00">
              <a:alpha val="1800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245720" y="5047860"/>
            <a:ext cx="358053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In this part of the explanation the student has explained why evacuation and aid, which should have limited the impacts have not been successful. </a:t>
            </a:r>
            <a:endParaRPr lang="en-GB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581414" y="5341610"/>
            <a:ext cx="901455" cy="519826"/>
          </a:xfrm>
          <a:prstGeom prst="straightConnector1">
            <a:avLst/>
          </a:prstGeom>
          <a:ln>
            <a:solidFill>
              <a:srgbClr val="00FF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071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138" y="182246"/>
            <a:ext cx="10515600" cy="836658"/>
          </a:xfrm>
        </p:spPr>
        <p:txBody>
          <a:bodyPr/>
          <a:lstStyle/>
          <a:p>
            <a:r>
              <a:rPr lang="en-GB" dirty="0" smtClean="0"/>
              <a:t>Managing volcanic eruptions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" t="9038" r="20791" b="19740"/>
          <a:stretch/>
        </p:blipFill>
        <p:spPr>
          <a:xfrm>
            <a:off x="1453352" y="1018904"/>
            <a:ext cx="8095596" cy="5607065"/>
          </a:xfrm>
        </p:spPr>
      </p:pic>
      <p:sp>
        <p:nvSpPr>
          <p:cNvPr id="5" name="TextBox 4"/>
          <p:cNvSpPr txBox="1"/>
          <p:nvPr/>
        </p:nvSpPr>
        <p:spPr>
          <a:xfrm>
            <a:off x="825138" y="5408022"/>
            <a:ext cx="437605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3 areas of how to limit damage from volcanic eruptions are covered using diagrams to make it more memorable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08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7" ma:contentTypeDescription="Create a new document." ma:contentTypeScope="" ma:versionID="48b29fa8638abee717d1fdd10b1328d1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e44dfcf108e842c73ed980802cedbc8a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</documentManagement>
</p:properties>
</file>

<file path=customXml/itemProps1.xml><?xml version="1.0" encoding="utf-8"?>
<ds:datastoreItem xmlns:ds="http://schemas.openxmlformats.org/officeDocument/2006/customXml" ds:itemID="{E05F7609-B4DE-434F-BC66-DF2C3A3466A4}"/>
</file>

<file path=customXml/itemProps2.xml><?xml version="1.0" encoding="utf-8"?>
<ds:datastoreItem xmlns:ds="http://schemas.openxmlformats.org/officeDocument/2006/customXml" ds:itemID="{ED77ED83-7B21-461A-AC4F-894D1AD13A26}"/>
</file>

<file path=customXml/itemProps3.xml><?xml version="1.0" encoding="utf-8"?>
<ds:datastoreItem xmlns:ds="http://schemas.openxmlformats.org/officeDocument/2006/customXml" ds:itemID="{BE144D12-73D1-4CE9-8E16-98B4F7768EC4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103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Examples of Year 7 Tectonics work</vt:lpstr>
      <vt:lpstr>Impacts of volcanic eruptions</vt:lpstr>
      <vt:lpstr>Managing volcanic eruptions</vt:lpstr>
    </vt:vector>
  </TitlesOfParts>
  <Company>St Mary's Catholic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Examples of Year 7 Tectonics work</dc:title>
  <dc:creator>Bilton, Jennifer</dc:creator>
  <cp:lastModifiedBy>Bilton, Jennifer</cp:lastModifiedBy>
  <cp:revision>3</cp:revision>
  <dcterms:created xsi:type="dcterms:W3CDTF">2023-01-23T22:07:03Z</dcterms:created>
  <dcterms:modified xsi:type="dcterms:W3CDTF">2023-01-23T22:25:16Z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</Properties>
</file>