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5E595-1C64-40C2-B993-40D1240FC7ED}" v="148" dt="2023-01-23T17:11:33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98" autoAdjust="0"/>
  </p:normalViewPr>
  <p:slideViewPr>
    <p:cSldViewPr snapToGrid="0">
      <p:cViewPr>
        <p:scale>
          <a:sx n="60" d="100"/>
          <a:sy n="60" d="100"/>
        </p:scale>
        <p:origin x="24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shtina, Stela" userId="S::stela.voshtina@st-marys.newcastle.sch.uk::a568c5ee-ff31-4694-b127-6c5a8e9a26e0" providerId="AD" clId="Web-{78F5E595-1C64-40C2-B993-40D1240FC7ED}"/>
    <pc:docChg chg="modSld">
      <pc:chgData name="Voshtina, Stela" userId="S::stela.voshtina@st-marys.newcastle.sch.uk::a568c5ee-ff31-4694-b127-6c5a8e9a26e0" providerId="AD" clId="Web-{78F5E595-1C64-40C2-B993-40D1240FC7ED}" dt="2023-01-23T17:11:32.061" v="89" actId="20577"/>
      <pc:docMkLst>
        <pc:docMk/>
      </pc:docMkLst>
      <pc:sldChg chg="addSp delSp modSp">
        <pc:chgData name="Voshtina, Stela" userId="S::stela.voshtina@st-marys.newcastle.sch.uk::a568c5ee-ff31-4694-b127-6c5a8e9a26e0" providerId="AD" clId="Web-{78F5E595-1C64-40C2-B993-40D1240FC7ED}" dt="2023-01-23T17:11:32.061" v="89" actId="20577"/>
        <pc:sldMkLst>
          <pc:docMk/>
          <pc:sldMk cId="3708620263" sldId="257"/>
        </pc:sldMkLst>
        <pc:spChg chg="add mod">
          <ac:chgData name="Voshtina, Stela" userId="S::stela.voshtina@st-marys.newcastle.sch.uk::a568c5ee-ff31-4694-b127-6c5a8e9a26e0" providerId="AD" clId="Web-{78F5E595-1C64-40C2-B993-40D1240FC7ED}" dt="2023-01-23T17:11:32.061" v="89" actId="20577"/>
          <ac:spMkLst>
            <pc:docMk/>
            <pc:sldMk cId="3708620263" sldId="257"/>
            <ac:spMk id="4" creationId="{9647C917-DE29-6408-01D8-8294D5B67B32}"/>
          </ac:spMkLst>
        </pc:spChg>
        <pc:spChg chg="del">
          <ac:chgData name="Voshtina, Stela" userId="S::stela.voshtina@st-marys.newcastle.sch.uk::a568c5ee-ff31-4694-b127-6c5a8e9a26e0" providerId="AD" clId="Web-{78F5E595-1C64-40C2-B993-40D1240FC7ED}" dt="2023-01-23T17:09:14.865" v="1"/>
          <ac:spMkLst>
            <pc:docMk/>
            <pc:sldMk cId="3708620263" sldId="257"/>
            <ac:spMk id="8" creationId="{00000000-0000-0000-0000-000000000000}"/>
          </ac:spMkLst>
        </pc:spChg>
        <pc:picChg chg="add mod modCrop">
          <ac:chgData name="Voshtina, Stela" userId="S::stela.voshtina@st-marys.newcastle.sch.uk::a568c5ee-ff31-4694-b127-6c5a8e9a26e0" providerId="AD" clId="Web-{78F5E595-1C64-40C2-B993-40D1240FC7ED}" dt="2023-01-23T17:10:22.682" v="22" actId="1076"/>
          <ac:picMkLst>
            <pc:docMk/>
            <pc:sldMk cId="3708620263" sldId="257"/>
            <ac:picMk id="2" creationId="{801372D8-7BE3-516F-3822-94CFD1356334}"/>
          </ac:picMkLst>
        </pc:picChg>
        <pc:picChg chg="del">
          <ac:chgData name="Voshtina, Stela" userId="S::stela.voshtina@st-marys.newcastle.sch.uk::a568c5ee-ff31-4694-b127-6c5a8e9a26e0" providerId="AD" clId="Web-{78F5E595-1C64-40C2-B993-40D1240FC7ED}" dt="2023-01-23T17:09:14.865" v="0"/>
          <ac:picMkLst>
            <pc:docMk/>
            <pc:sldMk cId="3708620263" sldId="257"/>
            <ac:picMk id="3" creationId="{00000000-0000-0000-0000-000000000000}"/>
          </ac:picMkLst>
        </pc:picChg>
      </pc:sldChg>
      <pc:sldChg chg="addSp delSp modSp">
        <pc:chgData name="Voshtina, Stela" userId="S::stela.voshtina@st-marys.newcastle.sch.uk::a568c5ee-ff31-4694-b127-6c5a8e9a26e0" providerId="AD" clId="Web-{78F5E595-1C64-40C2-B993-40D1240FC7ED}" dt="2023-01-23T17:09:40.898" v="12" actId="1076"/>
        <pc:sldMkLst>
          <pc:docMk/>
          <pc:sldMk cId="549079548" sldId="259"/>
        </pc:sldMkLst>
        <pc:spChg chg="del">
          <ac:chgData name="Voshtina, Stela" userId="S::stela.voshtina@st-marys.newcastle.sch.uk::a568c5ee-ff31-4694-b127-6c5a8e9a26e0" providerId="AD" clId="Web-{78F5E595-1C64-40C2-B993-40D1240FC7ED}" dt="2023-01-23T17:09:25.475" v="5"/>
          <ac:spMkLst>
            <pc:docMk/>
            <pc:sldMk cId="549079548" sldId="259"/>
            <ac:spMk id="2" creationId="{00000000-0000-0000-0000-000000000000}"/>
          </ac:spMkLst>
        </pc:spChg>
        <pc:spChg chg="del">
          <ac:chgData name="Voshtina, Stela" userId="S::stela.voshtina@st-marys.newcastle.sch.uk::a568c5ee-ff31-4694-b127-6c5a8e9a26e0" providerId="AD" clId="Web-{78F5E595-1C64-40C2-B993-40D1240FC7ED}" dt="2023-01-23T17:09:25.475" v="4"/>
          <ac:spMkLst>
            <pc:docMk/>
            <pc:sldMk cId="549079548" sldId="259"/>
            <ac:spMk id="3" creationId="{00000000-0000-0000-0000-000000000000}"/>
          </ac:spMkLst>
        </pc:spChg>
        <pc:spChg chg="add mod">
          <ac:chgData name="Voshtina, Stela" userId="S::stela.voshtina@st-marys.newcastle.sch.uk::a568c5ee-ff31-4694-b127-6c5a8e9a26e0" providerId="AD" clId="Web-{78F5E595-1C64-40C2-B993-40D1240FC7ED}" dt="2023-01-23T17:09:40.898" v="12" actId="1076"/>
          <ac:spMkLst>
            <pc:docMk/>
            <pc:sldMk cId="549079548" sldId="259"/>
            <ac:spMk id="5" creationId="{D8892E1C-ACDD-4E2F-209B-511419841808}"/>
          </ac:spMkLst>
        </pc:spChg>
        <pc:spChg chg="mod">
          <ac:chgData name="Voshtina, Stela" userId="S::stela.voshtina@st-marys.newcastle.sch.uk::a568c5ee-ff31-4694-b127-6c5a8e9a26e0" providerId="AD" clId="Web-{78F5E595-1C64-40C2-B993-40D1240FC7ED}" dt="2023-01-23T17:09:30.803" v="8" actId="1076"/>
          <ac:spMkLst>
            <pc:docMk/>
            <pc:sldMk cId="549079548" sldId="259"/>
            <ac:spMk id="6" creationId="{00000000-0000-0000-0000-000000000000}"/>
          </ac:spMkLst>
        </pc:spChg>
        <pc:picChg chg="mod">
          <ac:chgData name="Voshtina, Stela" userId="S::stela.voshtina@st-marys.newcastle.sch.uk::a568c5ee-ff31-4694-b127-6c5a8e9a26e0" providerId="AD" clId="Web-{78F5E595-1C64-40C2-B993-40D1240FC7ED}" dt="2023-01-23T17:09:28.928" v="7" actId="1076"/>
          <ac:picMkLst>
            <pc:docMk/>
            <pc:sldMk cId="549079548" sldId="259"/>
            <ac:picMk id="4" creationId="{00000000-0000-0000-0000-000000000000}"/>
          </ac:picMkLst>
        </pc:picChg>
        <pc:picChg chg="add mod">
          <ac:chgData name="Voshtina, Stela" userId="S::stela.voshtina@st-marys.newcastle.sch.uk::a568c5ee-ff31-4694-b127-6c5a8e9a26e0" providerId="AD" clId="Web-{78F5E595-1C64-40C2-B993-40D1240FC7ED}" dt="2023-01-23T17:09:36.976" v="11" actId="1076"/>
          <ac:picMkLst>
            <pc:docMk/>
            <pc:sldMk cId="549079548" sldId="259"/>
            <ac:picMk id="7" creationId="{F9784441-3E3E-9972-755E-1A8A8E1C09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4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Exemplar work Y7 French</a:t>
            </a:r>
          </a:p>
        </p:txBody>
      </p:sp>
    </p:spTree>
    <p:extLst>
      <p:ext uri="{BB962C8B-B14F-4D97-AF65-F5344CB8AC3E}">
        <p14:creationId xmlns:p14="http://schemas.microsoft.com/office/powerpoint/2010/main" val="20618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421" t="36160" r="24123" b="18616"/>
          <a:stretch/>
        </p:blipFill>
        <p:spPr>
          <a:xfrm rot="10800000">
            <a:off x="-3" y="40893"/>
            <a:ext cx="6420101" cy="4652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58" y="5154770"/>
            <a:ext cx="624037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Accurate spelling and formation of verbs in the present tense, first and third person. Accurate negatives as well and using connectives to link sentences together.</a:t>
            </a:r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801372D8-7BE3-516F-3822-94CFD1356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5" t="23000" r="26695" b="39250"/>
          <a:stretch/>
        </p:blipFill>
        <p:spPr>
          <a:xfrm rot="10800000">
            <a:off x="6502402" y="42216"/>
            <a:ext cx="5693735" cy="3048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C917-DE29-6408-01D8-8294D5B67B32}"/>
              </a:ext>
            </a:extLst>
          </p:cNvPr>
          <p:cNvSpPr txBox="1"/>
          <p:nvPr/>
        </p:nvSpPr>
        <p:spPr>
          <a:xfrm>
            <a:off x="6929042" y="3320325"/>
            <a:ext cx="5026823" cy="120032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Very accurate writing, introducing themselves and others. Excellent greeting and using '</a:t>
            </a:r>
            <a:r>
              <a:rPr lang="en-GB" dirty="0" err="1"/>
              <a:t>j'ai</a:t>
            </a:r>
            <a:r>
              <a:rPr lang="en-GB" dirty="0"/>
              <a:t>/ je suis' accurately. Great connectives and very accurate translation also.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62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7721" y="309775"/>
            <a:ext cx="2534653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Accurate spelling in French. Excellent use of connectives and detail given.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17" t="27427" r="22456" b="22203"/>
          <a:stretch/>
        </p:blipFill>
        <p:spPr>
          <a:xfrm rot="10800000">
            <a:off x="262220" y="214608"/>
            <a:ext cx="5871627" cy="299650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8892E1C-ACDD-4E2F-209B-511419841808}"/>
              </a:ext>
            </a:extLst>
          </p:cNvPr>
          <p:cNvSpPr txBox="1"/>
          <p:nvPr/>
        </p:nvSpPr>
        <p:spPr>
          <a:xfrm>
            <a:off x="6365348" y="3525184"/>
            <a:ext cx="362551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Very accurate translation into French. Accurate spelling and very good knowledge of classroom items, introducing themselves and expressing how they are.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84441-3E3E-9972-755E-1A8A8E1C0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65" t="22749" r="39649" b="21891"/>
          <a:stretch/>
        </p:blipFill>
        <p:spPr>
          <a:xfrm rot="16200000">
            <a:off x="1494689" y="2239849"/>
            <a:ext cx="3545305" cy="5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506" y="2066256"/>
            <a:ext cx="10515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966029" y="711167"/>
            <a:ext cx="307632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use verbs accurately to describe what is in their pencil case. Accurate spelling also.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123" t="28518" r="38158" b="27349"/>
          <a:stretch/>
        </p:blipFill>
        <p:spPr>
          <a:xfrm>
            <a:off x="465476" y="163552"/>
            <a:ext cx="6127830" cy="66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088E2492-5897-4041-9520-35D2E665A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93692-B9E9-4B30-9680-967374BFF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f71ce-64c7-4b17-bb6b-21ebf0c68387"/>
    <ds:schemaRef ds:uri="8c49430d-f190-4cd8-83c3-84bb6a3d2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F1E309-B954-4D4C-8E0D-C2BC51A9BD16}">
  <ds:schemaRefs>
    <ds:schemaRef ds:uri="http://schemas.microsoft.com/office/2006/metadata/properties"/>
    <ds:schemaRef ds:uri="http://schemas.microsoft.com/office/infopath/2007/PartnerControls"/>
    <ds:schemaRef ds:uri="070f71ce-64c7-4b17-bb6b-21ebf0c68387"/>
    <ds:schemaRef ds:uri="8c49430d-f190-4cd8-83c3-84bb6a3d29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Exemplar work Y7 French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 work Y7 Spanish</dc:title>
  <dc:creator>Voshtina, Stela</dc:creator>
  <cp:lastModifiedBy>Voshtina, Stela</cp:lastModifiedBy>
  <cp:revision>27</cp:revision>
  <dcterms:created xsi:type="dcterms:W3CDTF">2023-01-23T12:59:13Z</dcterms:created>
  <dcterms:modified xsi:type="dcterms:W3CDTF">2023-01-23T17:11:34Z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  <property fmtid="{D5CDD505-2E9C-101B-9397-08002B2CF9AE}" pid="3" name="MediaServiceImageTags">
    <vt:lpwstr/>
  </property>
</Properties>
</file>